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54" r:id="rId1"/>
    <p:sldMasterId id="2147483667" r:id="rId2"/>
  </p:sldMasterIdLst>
  <p:notesMasterIdLst>
    <p:notesMasterId r:id="rId115"/>
  </p:notesMasterIdLst>
  <p:handoutMasterIdLst>
    <p:handoutMasterId r:id="rId116"/>
  </p:handoutMasterIdLst>
  <p:sldIdLst>
    <p:sldId id="610" r:id="rId3"/>
    <p:sldId id="611" r:id="rId4"/>
    <p:sldId id="590" r:id="rId5"/>
    <p:sldId id="498" r:id="rId6"/>
    <p:sldId id="673" r:id="rId7"/>
    <p:sldId id="503" r:id="rId8"/>
    <p:sldId id="569" r:id="rId9"/>
    <p:sldId id="612" r:id="rId10"/>
    <p:sldId id="654" r:id="rId11"/>
    <p:sldId id="575" r:id="rId12"/>
    <p:sldId id="653" r:id="rId13"/>
    <p:sldId id="606" r:id="rId14"/>
    <p:sldId id="568" r:id="rId15"/>
    <p:sldId id="655" r:id="rId16"/>
    <p:sldId id="656" r:id="rId17"/>
    <p:sldId id="570" r:id="rId18"/>
    <p:sldId id="592" r:id="rId19"/>
    <p:sldId id="593" r:id="rId20"/>
    <p:sldId id="572" r:id="rId21"/>
    <p:sldId id="657" r:id="rId22"/>
    <p:sldId id="571" r:id="rId23"/>
    <p:sldId id="660" r:id="rId24"/>
    <p:sldId id="504" r:id="rId25"/>
    <p:sldId id="578" r:id="rId26"/>
    <p:sldId id="665" r:id="rId27"/>
    <p:sldId id="659" r:id="rId28"/>
    <p:sldId id="658" r:id="rId29"/>
    <p:sldId id="666" r:id="rId30"/>
    <p:sldId id="512" r:id="rId31"/>
    <p:sldId id="620" r:id="rId32"/>
    <p:sldId id="621" r:id="rId33"/>
    <p:sldId id="678" r:id="rId34"/>
    <p:sldId id="679" r:id="rId35"/>
    <p:sldId id="680" r:id="rId36"/>
    <p:sldId id="662" r:id="rId37"/>
    <p:sldId id="675" r:id="rId38"/>
    <p:sldId id="663" r:id="rId39"/>
    <p:sldId id="573" r:id="rId40"/>
    <p:sldId id="622" r:id="rId41"/>
    <p:sldId id="494" r:id="rId42"/>
    <p:sldId id="500" r:id="rId43"/>
    <p:sldId id="501" r:id="rId44"/>
    <p:sldId id="580" r:id="rId45"/>
    <p:sldId id="594" r:id="rId46"/>
    <p:sldId id="513" r:id="rId47"/>
    <p:sldId id="579" r:id="rId48"/>
    <p:sldId id="623" r:id="rId49"/>
    <p:sldId id="618" r:id="rId50"/>
    <p:sldId id="595" r:id="rId51"/>
    <p:sldId id="607" r:id="rId52"/>
    <p:sldId id="603" r:id="rId53"/>
    <p:sldId id="514" r:id="rId54"/>
    <p:sldId id="650" r:id="rId55"/>
    <p:sldId id="676" r:id="rId56"/>
    <p:sldId id="677" r:id="rId57"/>
    <p:sldId id="546" r:id="rId58"/>
    <p:sldId id="547" r:id="rId59"/>
    <p:sldId id="581" r:id="rId60"/>
    <p:sldId id="601" r:id="rId61"/>
    <p:sldId id="649" r:id="rId62"/>
    <p:sldId id="602" r:id="rId63"/>
    <p:sldId id="558" r:id="rId64"/>
    <p:sldId id="598" r:id="rId65"/>
    <p:sldId id="599" r:id="rId66"/>
    <p:sldId id="550" r:id="rId67"/>
    <p:sldId id="549" r:id="rId68"/>
    <p:sldId id="548" r:id="rId69"/>
    <p:sldId id="551" r:id="rId70"/>
    <p:sldId id="552" r:id="rId71"/>
    <p:sldId id="553" r:id="rId72"/>
    <p:sldId id="554" r:id="rId73"/>
    <p:sldId id="555" r:id="rId74"/>
    <p:sldId id="557" r:id="rId75"/>
    <p:sldId id="597" r:id="rId76"/>
    <p:sldId id="608" r:id="rId77"/>
    <p:sldId id="596" r:id="rId78"/>
    <p:sldId id="604" r:id="rId79"/>
    <p:sldId id="497" r:id="rId80"/>
    <p:sldId id="682" r:id="rId81"/>
    <p:sldId id="683" r:id="rId82"/>
    <p:sldId id="684" r:id="rId83"/>
    <p:sldId id="685" r:id="rId84"/>
    <p:sldId id="624" r:id="rId85"/>
    <p:sldId id="630" r:id="rId86"/>
    <p:sldId id="631" r:id="rId87"/>
    <p:sldId id="632" r:id="rId88"/>
    <p:sldId id="633" r:id="rId89"/>
    <p:sldId id="634" r:id="rId90"/>
    <p:sldId id="635" r:id="rId91"/>
    <p:sldId id="636" r:id="rId92"/>
    <p:sldId id="637" r:id="rId93"/>
    <p:sldId id="674" r:id="rId94"/>
    <p:sldId id="639" r:id="rId95"/>
    <p:sldId id="640" r:id="rId96"/>
    <p:sldId id="641" r:id="rId97"/>
    <p:sldId id="642" r:id="rId98"/>
    <p:sldId id="643" r:id="rId99"/>
    <p:sldId id="644" r:id="rId100"/>
    <p:sldId id="645" r:id="rId101"/>
    <p:sldId id="646" r:id="rId102"/>
    <p:sldId id="647" r:id="rId103"/>
    <p:sldId id="648" r:id="rId104"/>
    <p:sldId id="668" r:id="rId105"/>
    <p:sldId id="669" r:id="rId106"/>
    <p:sldId id="670" r:id="rId107"/>
    <p:sldId id="671" r:id="rId108"/>
    <p:sldId id="614" r:id="rId109"/>
    <p:sldId id="613" r:id="rId110"/>
    <p:sldId id="615" r:id="rId111"/>
    <p:sldId id="499" r:id="rId112"/>
    <p:sldId id="664" r:id="rId113"/>
    <p:sldId id="609" r:id="rId114"/>
  </p:sldIdLst>
  <p:sldSz cx="9906000" cy="6858000" type="A4"/>
  <p:notesSz cx="6858000" cy="9658350"/>
  <p:defaultTextStyle>
    <a:defPPr>
      <a:defRPr lang="de-DE"/>
    </a:defPPr>
    <a:lvl1pPr algn="ctr" rtl="0" fontAlgn="base">
      <a:spcBef>
        <a:spcPct val="0"/>
      </a:spcBef>
      <a:spcAft>
        <a:spcPct val="0"/>
      </a:spcAft>
      <a:defRPr sz="4400" kern="1200">
        <a:solidFill>
          <a:schemeClr val="bg2"/>
        </a:solidFill>
        <a:latin typeface="Arial" pitchFamily="34" charset="0"/>
        <a:ea typeface="ＭＳ Ｐゴシック" pitchFamily="34" charset="-128"/>
        <a:cs typeface="+mn-cs"/>
      </a:defRPr>
    </a:lvl1pPr>
    <a:lvl2pPr marL="457200" algn="ctr" rtl="0" fontAlgn="base">
      <a:spcBef>
        <a:spcPct val="0"/>
      </a:spcBef>
      <a:spcAft>
        <a:spcPct val="0"/>
      </a:spcAft>
      <a:defRPr sz="4400" kern="1200">
        <a:solidFill>
          <a:schemeClr val="bg2"/>
        </a:solidFill>
        <a:latin typeface="Arial" pitchFamily="34" charset="0"/>
        <a:ea typeface="ＭＳ Ｐゴシック" pitchFamily="34" charset="-128"/>
        <a:cs typeface="+mn-cs"/>
      </a:defRPr>
    </a:lvl2pPr>
    <a:lvl3pPr marL="914400" algn="ctr" rtl="0" fontAlgn="base">
      <a:spcBef>
        <a:spcPct val="0"/>
      </a:spcBef>
      <a:spcAft>
        <a:spcPct val="0"/>
      </a:spcAft>
      <a:defRPr sz="4400" kern="1200">
        <a:solidFill>
          <a:schemeClr val="bg2"/>
        </a:solidFill>
        <a:latin typeface="Arial" pitchFamily="34" charset="0"/>
        <a:ea typeface="ＭＳ Ｐゴシック" pitchFamily="34" charset="-128"/>
        <a:cs typeface="+mn-cs"/>
      </a:defRPr>
    </a:lvl3pPr>
    <a:lvl4pPr marL="1371600" algn="ctr" rtl="0" fontAlgn="base">
      <a:spcBef>
        <a:spcPct val="0"/>
      </a:spcBef>
      <a:spcAft>
        <a:spcPct val="0"/>
      </a:spcAft>
      <a:defRPr sz="4400" kern="1200">
        <a:solidFill>
          <a:schemeClr val="bg2"/>
        </a:solidFill>
        <a:latin typeface="Arial" pitchFamily="34" charset="0"/>
        <a:ea typeface="ＭＳ Ｐゴシック" pitchFamily="34" charset="-128"/>
        <a:cs typeface="+mn-cs"/>
      </a:defRPr>
    </a:lvl4pPr>
    <a:lvl5pPr marL="1828800" algn="ctr" rtl="0" fontAlgn="base">
      <a:spcBef>
        <a:spcPct val="0"/>
      </a:spcBef>
      <a:spcAft>
        <a:spcPct val="0"/>
      </a:spcAft>
      <a:defRPr sz="4400" kern="1200">
        <a:solidFill>
          <a:schemeClr val="bg2"/>
        </a:solidFill>
        <a:latin typeface="Arial" pitchFamily="34" charset="0"/>
        <a:ea typeface="ＭＳ Ｐゴシック" pitchFamily="34" charset="-128"/>
        <a:cs typeface="+mn-cs"/>
      </a:defRPr>
    </a:lvl5pPr>
    <a:lvl6pPr marL="2286000" algn="l" defTabSz="914400" rtl="0" eaLnBrk="1" latinLnBrk="0" hangingPunct="1">
      <a:defRPr sz="4400" kern="1200">
        <a:solidFill>
          <a:schemeClr val="bg2"/>
        </a:solidFill>
        <a:latin typeface="Arial" pitchFamily="34" charset="0"/>
        <a:ea typeface="ＭＳ Ｐゴシック" pitchFamily="34" charset="-128"/>
        <a:cs typeface="+mn-cs"/>
      </a:defRPr>
    </a:lvl6pPr>
    <a:lvl7pPr marL="2743200" algn="l" defTabSz="914400" rtl="0" eaLnBrk="1" latinLnBrk="0" hangingPunct="1">
      <a:defRPr sz="4400" kern="1200">
        <a:solidFill>
          <a:schemeClr val="bg2"/>
        </a:solidFill>
        <a:latin typeface="Arial" pitchFamily="34" charset="0"/>
        <a:ea typeface="ＭＳ Ｐゴシック" pitchFamily="34" charset="-128"/>
        <a:cs typeface="+mn-cs"/>
      </a:defRPr>
    </a:lvl7pPr>
    <a:lvl8pPr marL="3200400" algn="l" defTabSz="914400" rtl="0" eaLnBrk="1" latinLnBrk="0" hangingPunct="1">
      <a:defRPr sz="4400" kern="1200">
        <a:solidFill>
          <a:schemeClr val="bg2"/>
        </a:solidFill>
        <a:latin typeface="Arial" pitchFamily="34" charset="0"/>
        <a:ea typeface="ＭＳ Ｐゴシック" pitchFamily="34" charset="-128"/>
        <a:cs typeface="+mn-cs"/>
      </a:defRPr>
    </a:lvl8pPr>
    <a:lvl9pPr marL="3657600" algn="l" defTabSz="914400" rtl="0" eaLnBrk="1" latinLnBrk="0" hangingPunct="1">
      <a:defRPr sz="4400" kern="1200">
        <a:solidFill>
          <a:schemeClr val="bg2"/>
        </a:solidFill>
        <a:latin typeface="Arial" pitchFamily="34" charset="0"/>
        <a:ea typeface="ＭＳ Ｐゴシック" pitchFamily="34" charset="-128"/>
        <a:cs typeface="+mn-cs"/>
      </a:defRPr>
    </a:lvl9pPr>
  </p:defaultTextStyle>
  <p:extLst>
    <p:ext uri="{EFAFB233-063F-42B5-8137-9DF3F51BA10A}">
      <p15:sldGuideLst xmlns:p15="http://schemas.microsoft.com/office/powerpoint/2012/main">
        <p15:guide id="1" orient="horz" pos="432">
          <p15:clr>
            <a:srgbClr val="A4A3A4"/>
          </p15:clr>
        </p15:guide>
        <p15:guide id="2" pos="432">
          <p15:clr>
            <a:srgbClr val="A4A3A4"/>
          </p15:clr>
        </p15:guide>
      </p15:sldGuideLst>
    </p:ext>
    <p:ext uri="{2D200454-40CA-4A62-9FC3-DE9A4176ACB9}">
      <p15:notesGuideLst xmlns:p15="http://schemas.microsoft.com/office/powerpoint/2012/main">
        <p15:guide id="1" orient="horz" pos="3042">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EDD81"/>
    <a:srgbClr val="FFFFFF"/>
    <a:srgbClr val="FF0000"/>
    <a:srgbClr val="B2B2B2"/>
    <a:srgbClr val="000000"/>
    <a:srgbClr val="3366FF"/>
    <a:srgbClr val="0000CC"/>
    <a:srgbClr val="FBEB7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horzBarState="maximized">
    <p:restoredLeft sz="15620" autoAdjust="0"/>
    <p:restoredTop sz="94660"/>
  </p:normalViewPr>
  <p:slideViewPr>
    <p:cSldViewPr>
      <p:cViewPr varScale="1">
        <p:scale>
          <a:sx n="74" d="100"/>
          <a:sy n="74" d="100"/>
        </p:scale>
        <p:origin x="68" y="56"/>
      </p:cViewPr>
      <p:guideLst>
        <p:guide orient="horz" pos="432"/>
        <p:guide pos="432"/>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 d="1"/>
        <a:sy n="1" d="1"/>
      </p:scale>
      <p:origin x="0" y="0"/>
    </p:cViewPr>
  </p:sorterViewPr>
  <p:notesViewPr>
    <p:cSldViewPr>
      <p:cViewPr varScale="1">
        <p:scale>
          <a:sx n="41" d="100"/>
          <a:sy n="41" d="100"/>
        </p:scale>
        <p:origin x="-1470" y="-84"/>
      </p:cViewPr>
      <p:guideLst>
        <p:guide orient="horz" pos="3042"/>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117" Type="http://schemas.openxmlformats.org/officeDocument/2006/relationships/presProps" Target="presProps.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12" Type="http://schemas.openxmlformats.org/officeDocument/2006/relationships/slide" Target="slides/slide110.xml"/><Relationship Id="rId16" Type="http://schemas.openxmlformats.org/officeDocument/2006/relationships/slide" Target="slides/slide14.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102" Type="http://schemas.openxmlformats.org/officeDocument/2006/relationships/slide" Target="slides/slide100.xml"/><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slide" Target="slides/slide93.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113" Type="http://schemas.openxmlformats.org/officeDocument/2006/relationships/slide" Target="slides/slide111.xml"/><Relationship Id="rId118" Type="http://schemas.openxmlformats.org/officeDocument/2006/relationships/viewProps" Target="viewProps.xml"/><Relationship Id="rId80" Type="http://schemas.openxmlformats.org/officeDocument/2006/relationships/slide" Target="slides/slide78.xml"/><Relationship Id="rId85" Type="http://schemas.openxmlformats.org/officeDocument/2006/relationships/slide" Target="slides/slide83.xml"/><Relationship Id="rId12" Type="http://schemas.openxmlformats.org/officeDocument/2006/relationships/slide" Target="slides/slide10.xml"/><Relationship Id="rId17" Type="http://schemas.openxmlformats.org/officeDocument/2006/relationships/slide" Target="slides/slide15.xml"/><Relationship Id="rId33" Type="http://schemas.openxmlformats.org/officeDocument/2006/relationships/slide" Target="slides/slide31.xml"/><Relationship Id="rId38" Type="http://schemas.openxmlformats.org/officeDocument/2006/relationships/slide" Target="slides/slide36.xml"/><Relationship Id="rId59" Type="http://schemas.openxmlformats.org/officeDocument/2006/relationships/slide" Target="slides/slide57.xml"/><Relationship Id="rId103" Type="http://schemas.openxmlformats.org/officeDocument/2006/relationships/slide" Target="slides/slide101.xml"/><Relationship Id="rId108" Type="http://schemas.openxmlformats.org/officeDocument/2006/relationships/slide" Target="slides/slide106.xml"/><Relationship Id="rId54" Type="http://schemas.openxmlformats.org/officeDocument/2006/relationships/slide" Target="slides/slide52.xml"/><Relationship Id="rId70" Type="http://schemas.openxmlformats.org/officeDocument/2006/relationships/slide" Target="slides/slide68.xml"/><Relationship Id="rId75" Type="http://schemas.openxmlformats.org/officeDocument/2006/relationships/slide" Target="slides/slide73.xml"/><Relationship Id="rId91" Type="http://schemas.openxmlformats.org/officeDocument/2006/relationships/slide" Target="slides/slide89.xml"/><Relationship Id="rId96" Type="http://schemas.openxmlformats.org/officeDocument/2006/relationships/slide" Target="slides/slide94.xml"/><Relationship Id="rId1" Type="http://schemas.openxmlformats.org/officeDocument/2006/relationships/slideMaster" Target="slideMasters/slideMaster1.xml"/><Relationship Id="rId6" Type="http://schemas.openxmlformats.org/officeDocument/2006/relationships/slide" Target="slides/slide4.xml"/><Relationship Id="rId23" Type="http://schemas.openxmlformats.org/officeDocument/2006/relationships/slide" Target="slides/slide21.xml"/><Relationship Id="rId28" Type="http://schemas.openxmlformats.org/officeDocument/2006/relationships/slide" Target="slides/slide26.xml"/><Relationship Id="rId49" Type="http://schemas.openxmlformats.org/officeDocument/2006/relationships/slide" Target="slides/slide47.xml"/><Relationship Id="rId114" Type="http://schemas.openxmlformats.org/officeDocument/2006/relationships/slide" Target="slides/slide112.xml"/><Relationship Id="rId119" Type="http://schemas.openxmlformats.org/officeDocument/2006/relationships/theme" Target="theme/theme1.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120" Type="http://schemas.openxmlformats.org/officeDocument/2006/relationships/tableStyles" Target="tableStyles.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15" Type="http://schemas.openxmlformats.org/officeDocument/2006/relationships/notesMaster" Target="notesMasters/notesMaster1.xml"/><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98" Type="http://schemas.openxmlformats.org/officeDocument/2006/relationships/slide" Target="slides/slide96.xml"/><Relationship Id="rId3" Type="http://schemas.openxmlformats.org/officeDocument/2006/relationships/slide" Target="slides/slide1.xml"/><Relationship Id="rId25" Type="http://schemas.openxmlformats.org/officeDocument/2006/relationships/slide" Target="slides/slide23.xml"/><Relationship Id="rId46" Type="http://schemas.openxmlformats.org/officeDocument/2006/relationships/slide" Target="slides/slide44.xml"/><Relationship Id="rId67" Type="http://schemas.openxmlformats.org/officeDocument/2006/relationships/slide" Target="slides/slide65.xml"/><Relationship Id="rId116" Type="http://schemas.openxmlformats.org/officeDocument/2006/relationships/handoutMaster" Target="handoutMasters/handoutMaster1.xml"/><Relationship Id="rId20" Type="http://schemas.openxmlformats.org/officeDocument/2006/relationships/slide" Target="slides/slide18.xml"/><Relationship Id="rId41" Type="http://schemas.openxmlformats.org/officeDocument/2006/relationships/slide" Target="slides/slide39.xml"/><Relationship Id="rId62" Type="http://schemas.openxmlformats.org/officeDocument/2006/relationships/slide" Target="slides/slide60.xml"/><Relationship Id="rId83" Type="http://schemas.openxmlformats.org/officeDocument/2006/relationships/slide" Target="slides/slide81.xml"/><Relationship Id="rId88" Type="http://schemas.openxmlformats.org/officeDocument/2006/relationships/slide" Target="slides/slide86.xml"/><Relationship Id="rId111" Type="http://schemas.openxmlformats.org/officeDocument/2006/relationships/slide" Target="slides/slide109.xml"/><Relationship Id="rId15" Type="http://schemas.openxmlformats.org/officeDocument/2006/relationships/slide" Target="slides/slide13.xml"/><Relationship Id="rId36" Type="http://schemas.openxmlformats.org/officeDocument/2006/relationships/slide" Target="slides/slide34.xml"/><Relationship Id="rId57" Type="http://schemas.openxmlformats.org/officeDocument/2006/relationships/slide" Target="slides/slide55.xml"/><Relationship Id="rId106" Type="http://schemas.openxmlformats.org/officeDocument/2006/relationships/slide" Target="slides/slide10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58082" name="Rectangle 2"/>
          <p:cNvSpPr>
            <a:spLocks noGrp="1" noChangeArrowheads="1"/>
          </p:cNvSpPr>
          <p:nvPr>
            <p:ph type="hdr" sz="quarter"/>
          </p:nvPr>
        </p:nvSpPr>
        <p:spPr bwMode="auto">
          <a:xfrm>
            <a:off x="0" y="0"/>
            <a:ext cx="2971800" cy="482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0" hangingPunct="0">
              <a:defRPr sz="1200">
                <a:solidFill>
                  <a:schemeClr val="tx1"/>
                </a:solidFill>
                <a:latin typeface="Times New Roman" pitchFamily="18" charset="0"/>
              </a:defRPr>
            </a:lvl1pPr>
          </a:lstStyle>
          <a:p>
            <a:endParaRPr lang="de-DE" altLang="de-DE"/>
          </a:p>
        </p:txBody>
      </p:sp>
      <p:sp>
        <p:nvSpPr>
          <p:cNvPr id="558083" name="Rectangle 3"/>
          <p:cNvSpPr>
            <a:spLocks noGrp="1" noChangeArrowheads="1"/>
          </p:cNvSpPr>
          <p:nvPr>
            <p:ph type="dt" sz="quarter" idx="1"/>
          </p:nvPr>
        </p:nvSpPr>
        <p:spPr bwMode="auto">
          <a:xfrm>
            <a:off x="3884613" y="0"/>
            <a:ext cx="2971800" cy="482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0" hangingPunct="0">
              <a:defRPr sz="1200">
                <a:solidFill>
                  <a:schemeClr val="tx1"/>
                </a:solidFill>
                <a:latin typeface="Times New Roman" pitchFamily="18" charset="0"/>
              </a:defRPr>
            </a:lvl1pPr>
          </a:lstStyle>
          <a:p>
            <a:endParaRPr lang="de-DE" altLang="de-DE"/>
          </a:p>
        </p:txBody>
      </p:sp>
      <p:sp>
        <p:nvSpPr>
          <p:cNvPr id="558084" name="Rectangle 4"/>
          <p:cNvSpPr>
            <a:spLocks noGrp="1" noChangeArrowheads="1"/>
          </p:cNvSpPr>
          <p:nvPr>
            <p:ph type="ftr" sz="quarter" idx="2"/>
          </p:nvPr>
        </p:nvSpPr>
        <p:spPr bwMode="auto">
          <a:xfrm>
            <a:off x="0" y="9174163"/>
            <a:ext cx="2971800" cy="482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eaLnBrk="0" hangingPunct="0">
              <a:defRPr sz="1200">
                <a:solidFill>
                  <a:schemeClr val="tx1"/>
                </a:solidFill>
                <a:latin typeface="Times New Roman" pitchFamily="18" charset="0"/>
              </a:defRPr>
            </a:lvl1pPr>
          </a:lstStyle>
          <a:p>
            <a:endParaRPr lang="de-DE" altLang="de-DE"/>
          </a:p>
        </p:txBody>
      </p:sp>
      <p:sp>
        <p:nvSpPr>
          <p:cNvPr id="558085" name="Rectangle 5"/>
          <p:cNvSpPr>
            <a:spLocks noGrp="1" noChangeArrowheads="1"/>
          </p:cNvSpPr>
          <p:nvPr>
            <p:ph type="sldNum" sz="quarter" idx="3"/>
          </p:nvPr>
        </p:nvSpPr>
        <p:spPr bwMode="auto">
          <a:xfrm>
            <a:off x="3884613" y="9174163"/>
            <a:ext cx="2971800" cy="482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0" hangingPunct="0">
              <a:defRPr sz="1200">
                <a:solidFill>
                  <a:schemeClr val="tx1"/>
                </a:solidFill>
                <a:latin typeface="Times New Roman" pitchFamily="18" charset="0"/>
              </a:defRPr>
            </a:lvl1pPr>
          </a:lstStyle>
          <a:p>
            <a:fld id="{8E1D1093-3444-4A8A-998C-DB8D4352A251}" type="slidenum">
              <a:rPr lang="de-DE" altLang="de-DE"/>
              <a:pPr/>
              <a:t>‹Nr.›</a:t>
            </a:fld>
            <a:endParaRPr lang="de-DE" altLang="de-DE"/>
          </a:p>
        </p:txBody>
      </p:sp>
    </p:spTree>
    <p:extLst>
      <p:ext uri="{BB962C8B-B14F-4D97-AF65-F5344CB8AC3E}">
        <p14:creationId xmlns:p14="http://schemas.microsoft.com/office/powerpoint/2010/main" val="371642630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90146"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0" hangingPunct="0">
              <a:defRPr sz="1200">
                <a:solidFill>
                  <a:schemeClr val="tx1"/>
                </a:solidFill>
                <a:latin typeface="Times New Roman" pitchFamily="18" charset="0"/>
              </a:defRPr>
            </a:lvl1pPr>
          </a:lstStyle>
          <a:p>
            <a:endParaRPr lang="de-DE" altLang="de-DE"/>
          </a:p>
        </p:txBody>
      </p:sp>
      <p:sp>
        <p:nvSpPr>
          <p:cNvPr id="390147" name="Rectangle 3"/>
          <p:cNvSpPr>
            <a:spLocks noGrp="1" noChangeArrowheads="1"/>
          </p:cNvSpPr>
          <p:nvPr>
            <p:ph type="dt"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0" hangingPunct="0">
              <a:defRPr sz="1200">
                <a:solidFill>
                  <a:schemeClr val="tx1"/>
                </a:solidFill>
                <a:latin typeface="Times New Roman" pitchFamily="18" charset="0"/>
              </a:defRPr>
            </a:lvl1pPr>
          </a:lstStyle>
          <a:p>
            <a:endParaRPr lang="de-DE" altLang="de-DE"/>
          </a:p>
        </p:txBody>
      </p:sp>
      <p:sp>
        <p:nvSpPr>
          <p:cNvPr id="120836" name="Rectangle 4"/>
          <p:cNvSpPr>
            <a:spLocks noGrp="1" noRot="1" noChangeAspect="1" noChangeArrowheads="1" noTextEdit="1"/>
          </p:cNvSpPr>
          <p:nvPr>
            <p:ph type="sldImg" idx="2"/>
          </p:nvPr>
        </p:nvSpPr>
        <p:spPr bwMode="auto">
          <a:xfrm>
            <a:off x="842963" y="762000"/>
            <a:ext cx="5172075" cy="35814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90149" name="Rectangle 5"/>
          <p:cNvSpPr>
            <a:spLocks noGrp="1" noChangeArrowheads="1"/>
          </p:cNvSpPr>
          <p:nvPr>
            <p:ph type="body" sz="quarter" idx="3"/>
          </p:nvPr>
        </p:nvSpPr>
        <p:spPr bwMode="auto">
          <a:xfrm>
            <a:off x="914400" y="4572000"/>
            <a:ext cx="5029200" cy="434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de-DE" noProof="0"/>
              <a:t>Klicken Sie, um die Formate des Vorlagentextes zu bearbeiten</a:t>
            </a:r>
          </a:p>
          <a:p>
            <a:pPr lvl="1"/>
            <a:r>
              <a:rPr lang="de-DE" noProof="0"/>
              <a:t>Zweite Ebene</a:t>
            </a:r>
          </a:p>
          <a:p>
            <a:pPr lvl="2"/>
            <a:r>
              <a:rPr lang="de-DE" noProof="0"/>
              <a:t>Dritte Ebene</a:t>
            </a:r>
          </a:p>
          <a:p>
            <a:pPr lvl="3"/>
            <a:r>
              <a:rPr lang="de-DE" noProof="0"/>
              <a:t>Vierte Ebene</a:t>
            </a:r>
          </a:p>
          <a:p>
            <a:pPr lvl="4"/>
            <a:r>
              <a:rPr lang="de-DE" noProof="0"/>
              <a:t>Fünfte Ebene</a:t>
            </a:r>
          </a:p>
        </p:txBody>
      </p:sp>
      <p:sp>
        <p:nvSpPr>
          <p:cNvPr id="390150" name="Rectangle 6"/>
          <p:cNvSpPr>
            <a:spLocks noGrp="1" noChangeArrowheads="1"/>
          </p:cNvSpPr>
          <p:nvPr>
            <p:ph type="ftr" sz="quarter" idx="4"/>
          </p:nvPr>
        </p:nvSpPr>
        <p:spPr bwMode="auto">
          <a:xfrm>
            <a:off x="0" y="9144000"/>
            <a:ext cx="2971800" cy="53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eaLnBrk="0" hangingPunct="0">
              <a:defRPr sz="1200">
                <a:solidFill>
                  <a:schemeClr val="tx1"/>
                </a:solidFill>
                <a:latin typeface="Times New Roman" pitchFamily="18" charset="0"/>
              </a:defRPr>
            </a:lvl1pPr>
          </a:lstStyle>
          <a:p>
            <a:endParaRPr lang="de-DE" altLang="de-DE"/>
          </a:p>
        </p:txBody>
      </p:sp>
      <p:sp>
        <p:nvSpPr>
          <p:cNvPr id="390151" name="Rectangle 7"/>
          <p:cNvSpPr>
            <a:spLocks noGrp="1" noChangeArrowheads="1"/>
          </p:cNvSpPr>
          <p:nvPr>
            <p:ph type="sldNum" sz="quarter" idx="5"/>
          </p:nvPr>
        </p:nvSpPr>
        <p:spPr bwMode="auto">
          <a:xfrm>
            <a:off x="3886200" y="9144000"/>
            <a:ext cx="2971800" cy="53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0" hangingPunct="0">
              <a:defRPr sz="1200">
                <a:solidFill>
                  <a:schemeClr val="tx1"/>
                </a:solidFill>
                <a:latin typeface="Times New Roman" pitchFamily="18" charset="0"/>
              </a:defRPr>
            </a:lvl1pPr>
          </a:lstStyle>
          <a:p>
            <a:fld id="{D0B71A50-1CBF-4B84-AF0C-276D919C7ED7}" type="slidenum">
              <a:rPr lang="de-DE" altLang="de-DE"/>
              <a:pPr/>
              <a:t>‹Nr.›</a:t>
            </a:fld>
            <a:endParaRPr lang="de-DE" altLang="de-DE"/>
          </a:p>
        </p:txBody>
      </p:sp>
    </p:spTree>
    <p:extLst>
      <p:ext uri="{BB962C8B-B14F-4D97-AF65-F5344CB8AC3E}">
        <p14:creationId xmlns:p14="http://schemas.microsoft.com/office/powerpoint/2010/main" val="334307740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742950" y="2130425"/>
            <a:ext cx="8420100" cy="1470025"/>
          </a:xfrm>
        </p:spPr>
        <p:txBody>
          <a:bodyPr/>
          <a:lstStyle/>
          <a:p>
            <a:r>
              <a:rPr lang="de-DE"/>
              <a:t>Titelmasterformat durch Klicken bearbeiten</a:t>
            </a:r>
          </a:p>
        </p:txBody>
      </p:sp>
      <p:sp>
        <p:nvSpPr>
          <p:cNvPr id="3" name="Untertitel 2"/>
          <p:cNvSpPr>
            <a:spLocks noGrp="1"/>
          </p:cNvSpPr>
          <p:nvPr>
            <p:ph type="subTitle" idx="1"/>
          </p:nvPr>
        </p:nvSpPr>
        <p:spPr>
          <a:xfrm>
            <a:off x="1485900" y="3886200"/>
            <a:ext cx="69342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p>
        </p:txBody>
      </p:sp>
      <p:sp>
        <p:nvSpPr>
          <p:cNvPr id="4" name="Rectangle 5"/>
          <p:cNvSpPr>
            <a:spLocks noGrp="1" noChangeArrowheads="1"/>
          </p:cNvSpPr>
          <p:nvPr>
            <p:ph type="sldNum" sz="quarter" idx="10"/>
          </p:nvPr>
        </p:nvSpPr>
        <p:spPr>
          <a:ln/>
        </p:spPr>
        <p:txBody>
          <a:bodyPr/>
          <a:lstStyle>
            <a:lvl1pPr>
              <a:defRPr/>
            </a:lvl1pPr>
          </a:lstStyle>
          <a:p>
            <a:r>
              <a:rPr lang="de-DE" altLang="de-DE"/>
              <a:t> Folie </a:t>
            </a:r>
            <a:fld id="{2E9A5368-8B05-4498-9154-D5C289BDD004}" type="slidenum">
              <a:rPr lang="de-DE" altLang="de-DE"/>
              <a:pPr/>
              <a:t>‹Nr.›</a:t>
            </a:fld>
            <a:endParaRPr lang="de-DE" altLang="de-DE"/>
          </a:p>
        </p:txBody>
      </p:sp>
      <p:sp>
        <p:nvSpPr>
          <p:cNvPr id="5" name="Rectangle 6"/>
          <p:cNvSpPr>
            <a:spLocks noGrp="1" noChangeArrowheads="1"/>
          </p:cNvSpPr>
          <p:nvPr>
            <p:ph type="ftr" sz="quarter" idx="11"/>
          </p:nvPr>
        </p:nvSpPr>
        <p:spPr>
          <a:ln/>
        </p:spPr>
        <p:txBody>
          <a:bodyPr/>
          <a:lstStyle>
            <a:lvl1pPr>
              <a:defRPr/>
            </a:lvl1pPr>
          </a:lstStyle>
          <a:p>
            <a:pPr>
              <a:defRPr/>
            </a:pPr>
            <a:r>
              <a:rPr lang="de-DE"/>
              <a:t>HSWT    Prof. Dr. U. Groß                  Modul: Grundlagen der Agrartechnik   2 Sem.        LE :   Motor Grundlagen</a:t>
            </a:r>
          </a:p>
        </p:txBody>
      </p:sp>
    </p:spTree>
    <p:extLst>
      <p:ext uri="{BB962C8B-B14F-4D97-AF65-F5344CB8AC3E}">
        <p14:creationId xmlns:p14="http://schemas.microsoft.com/office/powerpoint/2010/main" val="34492251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5"/>
          <p:cNvSpPr>
            <a:spLocks noGrp="1" noChangeArrowheads="1"/>
          </p:cNvSpPr>
          <p:nvPr>
            <p:ph type="sldNum" sz="quarter" idx="10"/>
          </p:nvPr>
        </p:nvSpPr>
        <p:spPr>
          <a:ln/>
        </p:spPr>
        <p:txBody>
          <a:bodyPr/>
          <a:lstStyle>
            <a:lvl1pPr>
              <a:defRPr/>
            </a:lvl1pPr>
          </a:lstStyle>
          <a:p>
            <a:r>
              <a:rPr lang="de-DE" altLang="de-DE"/>
              <a:t> Folie </a:t>
            </a:r>
            <a:fld id="{C2B06EE1-2785-4646-9333-A3A3977F12CA}" type="slidenum">
              <a:rPr lang="de-DE" altLang="de-DE"/>
              <a:pPr/>
              <a:t>‹Nr.›</a:t>
            </a:fld>
            <a:endParaRPr lang="de-DE" altLang="de-DE"/>
          </a:p>
        </p:txBody>
      </p:sp>
      <p:sp>
        <p:nvSpPr>
          <p:cNvPr id="5" name="Rectangle 6"/>
          <p:cNvSpPr>
            <a:spLocks noGrp="1" noChangeArrowheads="1"/>
          </p:cNvSpPr>
          <p:nvPr>
            <p:ph type="ftr" sz="quarter" idx="11"/>
          </p:nvPr>
        </p:nvSpPr>
        <p:spPr>
          <a:ln/>
        </p:spPr>
        <p:txBody>
          <a:bodyPr/>
          <a:lstStyle>
            <a:lvl1pPr>
              <a:defRPr/>
            </a:lvl1pPr>
          </a:lstStyle>
          <a:p>
            <a:pPr>
              <a:defRPr/>
            </a:pPr>
            <a:r>
              <a:rPr lang="de-DE"/>
              <a:t>HSWT    Prof. Dr. U. Groß                  Modul: Grundlagen der Agrartechnik   2 Sem.        LE :   Motor Grundlagen</a:t>
            </a:r>
          </a:p>
        </p:txBody>
      </p:sp>
    </p:spTree>
    <p:extLst>
      <p:ext uri="{BB962C8B-B14F-4D97-AF65-F5344CB8AC3E}">
        <p14:creationId xmlns:p14="http://schemas.microsoft.com/office/powerpoint/2010/main" val="21280357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7194550" y="188913"/>
            <a:ext cx="2228850" cy="6081712"/>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508000" y="188913"/>
            <a:ext cx="6534150" cy="6081712"/>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5"/>
          <p:cNvSpPr>
            <a:spLocks noGrp="1" noChangeArrowheads="1"/>
          </p:cNvSpPr>
          <p:nvPr>
            <p:ph type="sldNum" sz="quarter" idx="10"/>
          </p:nvPr>
        </p:nvSpPr>
        <p:spPr>
          <a:ln/>
        </p:spPr>
        <p:txBody>
          <a:bodyPr/>
          <a:lstStyle>
            <a:lvl1pPr>
              <a:defRPr/>
            </a:lvl1pPr>
          </a:lstStyle>
          <a:p>
            <a:r>
              <a:rPr lang="de-DE" altLang="de-DE"/>
              <a:t> Folie </a:t>
            </a:r>
            <a:fld id="{16C836C7-3E8C-47A7-8FE4-21076BDECA1B}" type="slidenum">
              <a:rPr lang="de-DE" altLang="de-DE"/>
              <a:pPr/>
              <a:t>‹Nr.›</a:t>
            </a:fld>
            <a:endParaRPr lang="de-DE" altLang="de-DE"/>
          </a:p>
        </p:txBody>
      </p:sp>
      <p:sp>
        <p:nvSpPr>
          <p:cNvPr id="5" name="Rectangle 6"/>
          <p:cNvSpPr>
            <a:spLocks noGrp="1" noChangeArrowheads="1"/>
          </p:cNvSpPr>
          <p:nvPr>
            <p:ph type="ftr" sz="quarter" idx="11"/>
          </p:nvPr>
        </p:nvSpPr>
        <p:spPr>
          <a:ln/>
        </p:spPr>
        <p:txBody>
          <a:bodyPr/>
          <a:lstStyle>
            <a:lvl1pPr>
              <a:defRPr/>
            </a:lvl1pPr>
          </a:lstStyle>
          <a:p>
            <a:pPr>
              <a:defRPr/>
            </a:pPr>
            <a:r>
              <a:rPr lang="de-DE"/>
              <a:t>HSWT    Prof. Dr. U. Groß                  Modul: Grundlagen der Agrartechnik   2 Sem.        LE :   Motor Grundlagen</a:t>
            </a:r>
          </a:p>
        </p:txBody>
      </p:sp>
    </p:spTree>
    <p:extLst>
      <p:ext uri="{BB962C8B-B14F-4D97-AF65-F5344CB8AC3E}">
        <p14:creationId xmlns:p14="http://schemas.microsoft.com/office/powerpoint/2010/main" val="2440317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Benutzerdefiniertes Layout">
    <p:spTree>
      <p:nvGrpSpPr>
        <p:cNvPr id="1" name=""/>
        <p:cNvGrpSpPr/>
        <p:nvPr/>
      </p:nvGrpSpPr>
      <p:grpSpPr>
        <a:xfrm>
          <a:off x="0" y="0"/>
          <a:ext cx="0" cy="0"/>
          <a:chOff x="0" y="0"/>
          <a:chExt cx="0" cy="0"/>
        </a:xfrm>
      </p:grpSpPr>
      <p:sp>
        <p:nvSpPr>
          <p:cNvPr id="2" name="Titel 1"/>
          <p:cNvSpPr>
            <a:spLocks noGrp="1"/>
          </p:cNvSpPr>
          <p:nvPr>
            <p:ph type="title"/>
          </p:nvPr>
        </p:nvSpPr>
        <p:spPr>
          <a:xfrm>
            <a:off x="677503" y="785794"/>
            <a:ext cx="8487075" cy="685800"/>
          </a:xfrm>
        </p:spPr>
        <p:txBody>
          <a:bodyPr/>
          <a:lstStyle/>
          <a:p>
            <a:r>
              <a:rPr lang="de-DE"/>
              <a:t>Mastertitelformat bearbeiten</a:t>
            </a:r>
          </a:p>
        </p:txBody>
      </p:sp>
      <p:sp>
        <p:nvSpPr>
          <p:cNvPr id="4" name="Bildplatzhalter 3"/>
          <p:cNvSpPr>
            <a:spLocks noGrp="1"/>
          </p:cNvSpPr>
          <p:nvPr>
            <p:ph type="pic" sz="quarter" idx="10"/>
          </p:nvPr>
        </p:nvSpPr>
        <p:spPr>
          <a:xfrm>
            <a:off x="677503" y="1628776"/>
            <a:ext cx="8477986" cy="4545013"/>
          </a:xfrm>
        </p:spPr>
        <p:txBody>
          <a:bodyPr/>
          <a:lstStyle/>
          <a:p>
            <a:pPr lvl="0"/>
            <a:endParaRPr lang="de-DE" noProof="0"/>
          </a:p>
        </p:txBody>
      </p:sp>
      <p:sp>
        <p:nvSpPr>
          <p:cNvPr id="5" name="Foliennummernplatzhalter 8"/>
          <p:cNvSpPr>
            <a:spLocks noGrp="1"/>
          </p:cNvSpPr>
          <p:nvPr>
            <p:ph type="sldNum" sz="quarter" idx="11"/>
          </p:nvPr>
        </p:nvSpPr>
        <p:spPr>
          <a:xfrm>
            <a:off x="6985000" y="6421438"/>
            <a:ext cx="2311400" cy="365125"/>
          </a:xfrm>
        </p:spPr>
        <p:txBody>
          <a:bodyPr anchor="ctr"/>
          <a:lstStyle>
            <a:lvl1pPr>
              <a:defRPr sz="1200">
                <a:solidFill>
                  <a:srgbClr val="7AB800"/>
                </a:solidFill>
              </a:defRPr>
            </a:lvl1pPr>
          </a:lstStyle>
          <a:p>
            <a:fld id="{4BE09C56-50BF-4B09-8865-53A8005B45A5}" type="slidenum">
              <a:rPr lang="de-DE" altLang="de-DE"/>
              <a:pPr/>
              <a:t>‹Nr.›</a:t>
            </a:fld>
            <a:endParaRPr lang="de-DE" altLang="de-DE"/>
          </a:p>
        </p:txBody>
      </p:sp>
    </p:spTree>
    <p:extLst>
      <p:ext uri="{BB962C8B-B14F-4D97-AF65-F5344CB8AC3E}">
        <p14:creationId xmlns:p14="http://schemas.microsoft.com/office/powerpoint/2010/main" val="3077676206"/>
      </p:ext>
    </p:extLst>
  </p:cSld>
  <p:clrMapOvr>
    <a:masterClrMapping/>
  </p:clrMapOvr>
  <p:transition advTm="10000">
    <p:zoom/>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742951" y="2130426"/>
            <a:ext cx="8420100" cy="1470025"/>
          </a:xfrm>
        </p:spPr>
        <p:txBody>
          <a:bodyPr/>
          <a:lstStyle>
            <a:lvl1pPr>
              <a:defRPr sz="3800" cap="all"/>
            </a:lvl1pPr>
          </a:lstStyle>
          <a:p>
            <a:r>
              <a:rPr lang="de-DE"/>
              <a:t>Titelmasterformat durch Klicken bearbeiten</a:t>
            </a:r>
            <a:endParaRPr lang="de-DE" dirty="0"/>
          </a:p>
        </p:txBody>
      </p:sp>
      <p:sp>
        <p:nvSpPr>
          <p:cNvPr id="3" name="Untertitel 2"/>
          <p:cNvSpPr>
            <a:spLocks noGrp="1"/>
          </p:cNvSpPr>
          <p:nvPr>
            <p:ph type="subTitle" idx="1"/>
          </p:nvPr>
        </p:nvSpPr>
        <p:spPr>
          <a:xfrm>
            <a:off x="756463" y="3609020"/>
            <a:ext cx="6934200" cy="1752600"/>
          </a:xfrm>
        </p:spPr>
        <p:txBody>
          <a:bodyPr/>
          <a:lstStyle>
            <a:lvl1pPr marL="0" indent="0" algn="l">
              <a:buNone/>
              <a:defRPr sz="2800"/>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DE" dirty="0"/>
          </a:p>
        </p:txBody>
      </p:sp>
      <p:sp>
        <p:nvSpPr>
          <p:cNvPr id="4" name="Foliennummernplatzhalter 8"/>
          <p:cNvSpPr>
            <a:spLocks noGrp="1"/>
          </p:cNvSpPr>
          <p:nvPr>
            <p:ph type="sldNum" sz="quarter" idx="10"/>
          </p:nvPr>
        </p:nvSpPr>
        <p:spPr/>
        <p:txBody>
          <a:bodyPr/>
          <a:lstStyle>
            <a:lvl1pPr eaLnBrk="1" hangingPunct="1">
              <a:defRPr>
                <a:latin typeface="Arial" pitchFamily="34" charset="0"/>
              </a:defRPr>
            </a:lvl1pPr>
          </a:lstStyle>
          <a:p>
            <a:fld id="{458810B5-3648-45FF-A502-4541042F4EF5}" type="slidenum">
              <a:rPr lang="de-DE" altLang="de-DE"/>
              <a:pPr/>
              <a:t>‹Nr.›</a:t>
            </a:fld>
            <a:endParaRPr lang="de-DE" altLang="de-DE"/>
          </a:p>
        </p:txBody>
      </p:sp>
    </p:spTree>
    <p:extLst>
      <p:ext uri="{BB962C8B-B14F-4D97-AF65-F5344CB8AC3E}">
        <p14:creationId xmlns:p14="http://schemas.microsoft.com/office/powerpoint/2010/main" val="1298179356"/>
      </p:ext>
    </p:extLst>
  </p:cSld>
  <p:clrMapOvr>
    <a:masterClrMapping/>
  </p:clrMapOvr>
  <p:transition advTm="10000">
    <p:zoom/>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Benutzerdefiniertes Layout">
    <p:spTree>
      <p:nvGrpSpPr>
        <p:cNvPr id="1" name=""/>
        <p:cNvGrpSpPr/>
        <p:nvPr/>
      </p:nvGrpSpPr>
      <p:grpSpPr>
        <a:xfrm>
          <a:off x="0" y="0"/>
          <a:ext cx="0" cy="0"/>
          <a:chOff x="0" y="0"/>
          <a:chExt cx="0" cy="0"/>
        </a:xfrm>
      </p:grpSpPr>
      <p:sp>
        <p:nvSpPr>
          <p:cNvPr id="2" name="Titel 1"/>
          <p:cNvSpPr>
            <a:spLocks noGrp="1"/>
          </p:cNvSpPr>
          <p:nvPr>
            <p:ph type="title"/>
          </p:nvPr>
        </p:nvSpPr>
        <p:spPr>
          <a:xfrm>
            <a:off x="677503" y="785794"/>
            <a:ext cx="8487075" cy="685800"/>
          </a:xfrm>
        </p:spPr>
        <p:txBody>
          <a:bodyPr/>
          <a:lstStyle/>
          <a:p>
            <a:r>
              <a:rPr lang="de-DE" dirty="0"/>
              <a:t>Titelmasterformat durch Klicken bearbeiten</a:t>
            </a:r>
          </a:p>
        </p:txBody>
      </p:sp>
      <p:sp>
        <p:nvSpPr>
          <p:cNvPr id="3" name="Foliennummernplatzhalter 8"/>
          <p:cNvSpPr>
            <a:spLocks noGrp="1"/>
          </p:cNvSpPr>
          <p:nvPr>
            <p:ph type="sldNum" sz="quarter" idx="10"/>
          </p:nvPr>
        </p:nvSpPr>
        <p:spPr>
          <a:xfrm>
            <a:off x="6985000" y="6421438"/>
            <a:ext cx="2311400" cy="365125"/>
          </a:xfrm>
        </p:spPr>
        <p:txBody>
          <a:bodyPr/>
          <a:lstStyle>
            <a:lvl1pPr eaLnBrk="1" hangingPunct="1">
              <a:defRPr>
                <a:latin typeface="Arial" pitchFamily="34" charset="0"/>
              </a:defRPr>
            </a:lvl1pPr>
          </a:lstStyle>
          <a:p>
            <a:fld id="{06450A9E-EFC0-412D-9DE5-FE6568EC6474}" type="slidenum">
              <a:rPr lang="de-DE" altLang="de-DE"/>
              <a:pPr/>
              <a:t>‹Nr.›</a:t>
            </a:fld>
            <a:endParaRPr lang="de-DE" altLang="de-DE"/>
          </a:p>
        </p:txBody>
      </p:sp>
    </p:spTree>
    <p:extLst>
      <p:ext uri="{BB962C8B-B14F-4D97-AF65-F5344CB8AC3E}">
        <p14:creationId xmlns:p14="http://schemas.microsoft.com/office/powerpoint/2010/main" val="2875027221"/>
      </p:ext>
    </p:extLst>
  </p:cSld>
  <p:clrMapOvr>
    <a:masterClrMapping/>
  </p:clrMapOvr>
  <p:transition advTm="10000">
    <p:zoom/>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sp>
        <p:nvSpPr>
          <p:cNvPr id="2" name="Titel 1"/>
          <p:cNvSpPr>
            <a:spLocks noGrp="1"/>
          </p:cNvSpPr>
          <p:nvPr>
            <p:ph type="title"/>
          </p:nvPr>
        </p:nvSpPr>
        <p:spPr>
          <a:xfrm>
            <a:off x="677503" y="785794"/>
            <a:ext cx="8487075" cy="685800"/>
          </a:xfrm>
        </p:spPr>
        <p:txBody>
          <a:bodyPr/>
          <a:lstStyle/>
          <a:p>
            <a:r>
              <a:rPr lang="de-DE"/>
              <a:t>Mastertitelformat bearbeiten</a:t>
            </a:r>
          </a:p>
        </p:txBody>
      </p:sp>
      <p:sp>
        <p:nvSpPr>
          <p:cNvPr id="4" name="Textplatzhalter 3"/>
          <p:cNvSpPr>
            <a:spLocks noGrp="1"/>
          </p:cNvSpPr>
          <p:nvPr>
            <p:ph type="body" sz="quarter" idx="10"/>
          </p:nvPr>
        </p:nvSpPr>
        <p:spPr>
          <a:xfrm>
            <a:off x="677503" y="1628775"/>
            <a:ext cx="8522898" cy="4635500"/>
          </a:xfrm>
        </p:spPr>
        <p:txBody>
          <a:bodyPr/>
          <a:lstStyle/>
          <a:p>
            <a:pPr lvl="0"/>
            <a:r>
              <a:rPr lang="de-DE" dirty="0"/>
              <a:t>Mastertextformat bearbeiten</a:t>
            </a:r>
          </a:p>
          <a:p>
            <a:pPr lvl="1"/>
            <a:r>
              <a:rPr lang="de-DE" dirty="0"/>
              <a:t>Zweite Ebene</a:t>
            </a:r>
          </a:p>
          <a:p>
            <a:pPr lvl="2"/>
            <a:r>
              <a:rPr lang="de-DE" dirty="0"/>
              <a:t>Dritte Ebene</a:t>
            </a:r>
          </a:p>
          <a:p>
            <a:pPr lvl="3"/>
            <a:r>
              <a:rPr lang="de-DE" dirty="0"/>
              <a:t>Vierte Ebene</a:t>
            </a:r>
          </a:p>
        </p:txBody>
      </p:sp>
      <p:sp>
        <p:nvSpPr>
          <p:cNvPr id="5" name="Foliennummernplatzhalter 8"/>
          <p:cNvSpPr>
            <a:spLocks noGrp="1"/>
          </p:cNvSpPr>
          <p:nvPr>
            <p:ph type="sldNum" sz="quarter" idx="11"/>
          </p:nvPr>
        </p:nvSpPr>
        <p:spPr>
          <a:xfrm>
            <a:off x="6985000" y="6421438"/>
            <a:ext cx="2311400" cy="365125"/>
          </a:xfrm>
        </p:spPr>
        <p:txBody>
          <a:bodyPr/>
          <a:lstStyle>
            <a:lvl1pPr eaLnBrk="1" hangingPunct="1">
              <a:defRPr>
                <a:latin typeface="Arial" pitchFamily="34" charset="0"/>
              </a:defRPr>
            </a:lvl1pPr>
          </a:lstStyle>
          <a:p>
            <a:fld id="{F80C7322-D5B0-41C7-8C85-677CF98E1E5C}" type="slidenum">
              <a:rPr lang="de-DE" altLang="de-DE"/>
              <a:pPr/>
              <a:t>‹Nr.›</a:t>
            </a:fld>
            <a:endParaRPr lang="de-DE" altLang="de-DE"/>
          </a:p>
        </p:txBody>
      </p:sp>
    </p:spTree>
    <p:extLst>
      <p:ext uri="{BB962C8B-B14F-4D97-AF65-F5344CB8AC3E}">
        <p14:creationId xmlns:p14="http://schemas.microsoft.com/office/powerpoint/2010/main" val="2818847131"/>
      </p:ext>
    </p:extLst>
  </p:cSld>
  <p:clrMapOvr>
    <a:masterClrMapping/>
  </p:clrMapOvr>
  <p:transition advTm="10000">
    <p:zoom/>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677503" y="785794"/>
            <a:ext cx="8487075" cy="685800"/>
          </a:xfrm>
        </p:spPr>
        <p:txBody>
          <a:bodyPr/>
          <a:lstStyle/>
          <a:p>
            <a:r>
              <a:rPr lang="de-DE"/>
              <a:t>Titelmasterformat durch Klicken bearbeiten</a:t>
            </a:r>
          </a:p>
        </p:txBody>
      </p:sp>
      <p:sp>
        <p:nvSpPr>
          <p:cNvPr id="6" name="Inhaltsplatzhalter 5"/>
          <p:cNvSpPr>
            <a:spLocks noGrp="1"/>
          </p:cNvSpPr>
          <p:nvPr>
            <p:ph sz="quarter" idx="10"/>
          </p:nvPr>
        </p:nvSpPr>
        <p:spPr>
          <a:xfrm>
            <a:off x="890662" y="1628775"/>
            <a:ext cx="8477923" cy="4456113"/>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Foliennummernplatzhalter 8"/>
          <p:cNvSpPr>
            <a:spLocks noGrp="1"/>
          </p:cNvSpPr>
          <p:nvPr>
            <p:ph type="sldNum" sz="quarter" idx="11"/>
          </p:nvPr>
        </p:nvSpPr>
        <p:spPr>
          <a:xfrm>
            <a:off x="6985000" y="6421438"/>
            <a:ext cx="2311400" cy="365125"/>
          </a:xfrm>
        </p:spPr>
        <p:txBody>
          <a:bodyPr/>
          <a:lstStyle>
            <a:lvl1pPr eaLnBrk="1" hangingPunct="1">
              <a:defRPr>
                <a:latin typeface="Arial" pitchFamily="34" charset="0"/>
              </a:defRPr>
            </a:lvl1pPr>
          </a:lstStyle>
          <a:p>
            <a:fld id="{7A9FE766-7FE1-430B-804E-51972097314E}" type="slidenum">
              <a:rPr lang="de-DE" altLang="de-DE"/>
              <a:pPr/>
              <a:t>‹Nr.›</a:t>
            </a:fld>
            <a:endParaRPr lang="de-DE" altLang="de-DE"/>
          </a:p>
        </p:txBody>
      </p:sp>
    </p:spTree>
    <p:extLst>
      <p:ext uri="{BB962C8B-B14F-4D97-AF65-F5344CB8AC3E}">
        <p14:creationId xmlns:p14="http://schemas.microsoft.com/office/powerpoint/2010/main" val="1747839011"/>
      </p:ext>
    </p:extLst>
  </p:cSld>
  <p:clrMapOvr>
    <a:masterClrMapping/>
  </p:clrMapOvr>
  <p:transition advTm="10000">
    <p:zoom/>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677503" y="785794"/>
            <a:ext cx="8487075" cy="685800"/>
          </a:xfrm>
        </p:spPr>
        <p:txBody>
          <a:bodyPr/>
          <a:lstStyle/>
          <a:p>
            <a:r>
              <a:rPr lang="de-DE" dirty="0"/>
              <a:t>Titelmasterformat durch Klicken bearbeiten</a:t>
            </a:r>
          </a:p>
        </p:txBody>
      </p:sp>
      <p:sp>
        <p:nvSpPr>
          <p:cNvPr id="3" name="Inhaltsplatzhalter 2"/>
          <p:cNvSpPr>
            <a:spLocks noGrp="1"/>
          </p:cNvSpPr>
          <p:nvPr>
            <p:ph sz="half" idx="1"/>
          </p:nvPr>
        </p:nvSpPr>
        <p:spPr>
          <a:xfrm>
            <a:off x="677503" y="1628775"/>
            <a:ext cx="4167996" cy="44640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Inhaltsplatzhalter 3"/>
          <p:cNvSpPr>
            <a:spLocks noGrp="1"/>
          </p:cNvSpPr>
          <p:nvPr>
            <p:ph sz="half" idx="2"/>
          </p:nvPr>
        </p:nvSpPr>
        <p:spPr>
          <a:xfrm>
            <a:off x="5023090" y="1628775"/>
            <a:ext cx="4169554" cy="44640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Foliennummernplatzhalter 8"/>
          <p:cNvSpPr>
            <a:spLocks noGrp="1"/>
          </p:cNvSpPr>
          <p:nvPr>
            <p:ph type="sldNum" sz="quarter" idx="10"/>
          </p:nvPr>
        </p:nvSpPr>
        <p:spPr>
          <a:xfrm>
            <a:off x="6985000" y="6421438"/>
            <a:ext cx="2311400" cy="365125"/>
          </a:xfrm>
        </p:spPr>
        <p:txBody>
          <a:bodyPr/>
          <a:lstStyle>
            <a:lvl1pPr eaLnBrk="1" hangingPunct="1">
              <a:defRPr>
                <a:latin typeface="Arial" pitchFamily="34" charset="0"/>
              </a:defRPr>
            </a:lvl1pPr>
          </a:lstStyle>
          <a:p>
            <a:fld id="{D529D367-2404-48EE-A01D-AC99807681A7}" type="slidenum">
              <a:rPr lang="de-DE" altLang="de-DE"/>
              <a:pPr/>
              <a:t>‹Nr.›</a:t>
            </a:fld>
            <a:endParaRPr lang="de-DE" altLang="de-DE"/>
          </a:p>
        </p:txBody>
      </p:sp>
    </p:spTree>
    <p:extLst>
      <p:ext uri="{BB962C8B-B14F-4D97-AF65-F5344CB8AC3E}">
        <p14:creationId xmlns:p14="http://schemas.microsoft.com/office/powerpoint/2010/main" val="745195975"/>
      </p:ext>
    </p:extLst>
  </p:cSld>
  <p:clrMapOvr>
    <a:masterClrMapping/>
  </p:clrMapOvr>
  <p:transition advTm="10000">
    <p:zoom/>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Benutzerdefiniertes Layout">
    <p:spTree>
      <p:nvGrpSpPr>
        <p:cNvPr id="1" name=""/>
        <p:cNvGrpSpPr/>
        <p:nvPr/>
      </p:nvGrpSpPr>
      <p:grpSpPr>
        <a:xfrm>
          <a:off x="0" y="0"/>
          <a:ext cx="0" cy="0"/>
          <a:chOff x="0" y="0"/>
          <a:chExt cx="0" cy="0"/>
        </a:xfrm>
      </p:grpSpPr>
      <p:sp>
        <p:nvSpPr>
          <p:cNvPr id="2" name="Titel 1"/>
          <p:cNvSpPr>
            <a:spLocks noGrp="1"/>
          </p:cNvSpPr>
          <p:nvPr>
            <p:ph type="title"/>
          </p:nvPr>
        </p:nvSpPr>
        <p:spPr>
          <a:xfrm>
            <a:off x="677503" y="785794"/>
            <a:ext cx="8487075" cy="685800"/>
          </a:xfrm>
        </p:spPr>
        <p:txBody>
          <a:bodyPr/>
          <a:lstStyle/>
          <a:p>
            <a:r>
              <a:rPr lang="de-DE"/>
              <a:t>Mastertitelformat bearbeiten</a:t>
            </a:r>
          </a:p>
        </p:txBody>
      </p:sp>
      <p:sp>
        <p:nvSpPr>
          <p:cNvPr id="4" name="Bildplatzhalter 3"/>
          <p:cNvSpPr>
            <a:spLocks noGrp="1"/>
          </p:cNvSpPr>
          <p:nvPr>
            <p:ph type="pic" sz="quarter" idx="10"/>
          </p:nvPr>
        </p:nvSpPr>
        <p:spPr>
          <a:xfrm>
            <a:off x="677503" y="1628776"/>
            <a:ext cx="8477986" cy="4545013"/>
          </a:xfrm>
        </p:spPr>
        <p:txBody>
          <a:bodyPr/>
          <a:lstStyle/>
          <a:p>
            <a:pPr lvl="0"/>
            <a:endParaRPr lang="de-DE" noProof="0"/>
          </a:p>
        </p:txBody>
      </p:sp>
      <p:sp>
        <p:nvSpPr>
          <p:cNvPr id="5" name="Foliennummernplatzhalter 8"/>
          <p:cNvSpPr>
            <a:spLocks noGrp="1"/>
          </p:cNvSpPr>
          <p:nvPr>
            <p:ph type="sldNum" sz="quarter" idx="11"/>
          </p:nvPr>
        </p:nvSpPr>
        <p:spPr>
          <a:xfrm>
            <a:off x="6985000" y="6421438"/>
            <a:ext cx="2311400" cy="365125"/>
          </a:xfrm>
        </p:spPr>
        <p:txBody>
          <a:bodyPr/>
          <a:lstStyle>
            <a:lvl1pPr eaLnBrk="1" hangingPunct="1">
              <a:defRPr>
                <a:latin typeface="Arial" pitchFamily="34" charset="0"/>
              </a:defRPr>
            </a:lvl1pPr>
          </a:lstStyle>
          <a:p>
            <a:fld id="{34B2565F-76A9-4973-B90B-86C075C5BDD2}" type="slidenum">
              <a:rPr lang="de-DE" altLang="de-DE"/>
              <a:pPr/>
              <a:t>‹Nr.›</a:t>
            </a:fld>
            <a:endParaRPr lang="de-DE" altLang="de-DE"/>
          </a:p>
        </p:txBody>
      </p:sp>
    </p:spTree>
    <p:extLst>
      <p:ext uri="{BB962C8B-B14F-4D97-AF65-F5344CB8AC3E}">
        <p14:creationId xmlns:p14="http://schemas.microsoft.com/office/powerpoint/2010/main" val="3890957374"/>
      </p:ext>
    </p:extLst>
  </p:cSld>
  <p:clrMapOvr>
    <a:masterClrMapping/>
  </p:clrMapOvr>
  <p:transition advTm="10000">
    <p:zo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5"/>
          <p:cNvSpPr>
            <a:spLocks noGrp="1" noChangeArrowheads="1"/>
          </p:cNvSpPr>
          <p:nvPr>
            <p:ph type="sldNum" sz="quarter" idx="10"/>
          </p:nvPr>
        </p:nvSpPr>
        <p:spPr>
          <a:ln/>
        </p:spPr>
        <p:txBody>
          <a:bodyPr/>
          <a:lstStyle>
            <a:lvl1pPr>
              <a:defRPr/>
            </a:lvl1pPr>
          </a:lstStyle>
          <a:p>
            <a:r>
              <a:rPr lang="de-DE" altLang="de-DE"/>
              <a:t> Folie </a:t>
            </a:r>
            <a:fld id="{9CD9297D-2993-408C-BD65-11F82515D16F}" type="slidenum">
              <a:rPr lang="de-DE" altLang="de-DE"/>
              <a:pPr/>
              <a:t>‹Nr.›</a:t>
            </a:fld>
            <a:endParaRPr lang="de-DE" altLang="de-DE"/>
          </a:p>
        </p:txBody>
      </p:sp>
      <p:sp>
        <p:nvSpPr>
          <p:cNvPr id="5" name="Rectangle 6"/>
          <p:cNvSpPr>
            <a:spLocks noGrp="1" noChangeArrowheads="1"/>
          </p:cNvSpPr>
          <p:nvPr>
            <p:ph type="ftr" sz="quarter" idx="11"/>
          </p:nvPr>
        </p:nvSpPr>
        <p:spPr>
          <a:ln/>
        </p:spPr>
        <p:txBody>
          <a:bodyPr/>
          <a:lstStyle>
            <a:lvl1pPr>
              <a:defRPr/>
            </a:lvl1pPr>
          </a:lstStyle>
          <a:p>
            <a:pPr>
              <a:defRPr/>
            </a:pPr>
            <a:r>
              <a:rPr lang="de-DE"/>
              <a:t>HSWT    Prof. Dr. U. Groß                  Modul: Grundlagen der Agrartechnik   2 Sem.        LE :   Motor Grundlagen</a:t>
            </a:r>
          </a:p>
        </p:txBody>
      </p:sp>
    </p:spTree>
    <p:extLst>
      <p:ext uri="{BB962C8B-B14F-4D97-AF65-F5344CB8AC3E}">
        <p14:creationId xmlns:p14="http://schemas.microsoft.com/office/powerpoint/2010/main" val="16833192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82638" y="4406900"/>
            <a:ext cx="8420100" cy="1362075"/>
          </a:xfrm>
        </p:spPr>
        <p:txBody>
          <a:bodyPr anchor="t"/>
          <a:lstStyle>
            <a:lvl1pPr algn="l">
              <a:defRPr sz="4000" b="1" cap="all"/>
            </a:lvl1pPr>
          </a:lstStyle>
          <a:p>
            <a:r>
              <a:rPr lang="de-DE"/>
              <a:t>Titelmasterformat durch Klicken bearbeiten</a:t>
            </a:r>
          </a:p>
        </p:txBody>
      </p:sp>
      <p:sp>
        <p:nvSpPr>
          <p:cNvPr id="3" name="Textplatzhalter 2"/>
          <p:cNvSpPr>
            <a:spLocks noGrp="1"/>
          </p:cNvSpPr>
          <p:nvPr>
            <p:ph type="body" idx="1"/>
          </p:nvPr>
        </p:nvSpPr>
        <p:spPr>
          <a:xfrm>
            <a:off x="782638" y="2906713"/>
            <a:ext cx="84201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 bearbeiten</a:t>
            </a:r>
          </a:p>
        </p:txBody>
      </p:sp>
      <p:sp>
        <p:nvSpPr>
          <p:cNvPr id="4" name="Rectangle 5"/>
          <p:cNvSpPr>
            <a:spLocks noGrp="1" noChangeArrowheads="1"/>
          </p:cNvSpPr>
          <p:nvPr>
            <p:ph type="sldNum" sz="quarter" idx="10"/>
          </p:nvPr>
        </p:nvSpPr>
        <p:spPr>
          <a:ln/>
        </p:spPr>
        <p:txBody>
          <a:bodyPr/>
          <a:lstStyle>
            <a:lvl1pPr>
              <a:defRPr/>
            </a:lvl1pPr>
          </a:lstStyle>
          <a:p>
            <a:r>
              <a:rPr lang="de-DE" altLang="de-DE"/>
              <a:t> Folie </a:t>
            </a:r>
            <a:fld id="{2BCF27A2-4B9A-495D-BC00-18C651CFB391}" type="slidenum">
              <a:rPr lang="de-DE" altLang="de-DE"/>
              <a:pPr/>
              <a:t>‹Nr.›</a:t>
            </a:fld>
            <a:endParaRPr lang="de-DE" altLang="de-DE"/>
          </a:p>
        </p:txBody>
      </p:sp>
      <p:sp>
        <p:nvSpPr>
          <p:cNvPr id="5" name="Rectangle 6"/>
          <p:cNvSpPr>
            <a:spLocks noGrp="1" noChangeArrowheads="1"/>
          </p:cNvSpPr>
          <p:nvPr>
            <p:ph type="ftr" sz="quarter" idx="11"/>
          </p:nvPr>
        </p:nvSpPr>
        <p:spPr>
          <a:ln/>
        </p:spPr>
        <p:txBody>
          <a:bodyPr/>
          <a:lstStyle>
            <a:lvl1pPr>
              <a:defRPr/>
            </a:lvl1pPr>
          </a:lstStyle>
          <a:p>
            <a:pPr>
              <a:defRPr/>
            </a:pPr>
            <a:r>
              <a:rPr lang="de-DE"/>
              <a:t>HSWT    Prof. Dr. U. Groß                  Modul: Grundlagen der Agrartechnik   2 Sem.        LE :   Motor Grundlagen</a:t>
            </a:r>
          </a:p>
        </p:txBody>
      </p:sp>
    </p:spTree>
    <p:extLst>
      <p:ext uri="{BB962C8B-B14F-4D97-AF65-F5344CB8AC3E}">
        <p14:creationId xmlns:p14="http://schemas.microsoft.com/office/powerpoint/2010/main" val="42748715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508000" y="1773238"/>
            <a:ext cx="4381500" cy="44973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5041900" y="1773238"/>
            <a:ext cx="4381500" cy="44973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Rectangle 5"/>
          <p:cNvSpPr>
            <a:spLocks noGrp="1" noChangeArrowheads="1"/>
          </p:cNvSpPr>
          <p:nvPr>
            <p:ph type="sldNum" sz="quarter" idx="10"/>
          </p:nvPr>
        </p:nvSpPr>
        <p:spPr>
          <a:ln/>
        </p:spPr>
        <p:txBody>
          <a:bodyPr/>
          <a:lstStyle>
            <a:lvl1pPr>
              <a:defRPr/>
            </a:lvl1pPr>
          </a:lstStyle>
          <a:p>
            <a:r>
              <a:rPr lang="de-DE" altLang="de-DE"/>
              <a:t> Folie </a:t>
            </a:r>
            <a:fld id="{AA9ADFC4-BFD4-4F54-AE1F-5E129733C962}" type="slidenum">
              <a:rPr lang="de-DE" altLang="de-DE"/>
              <a:pPr/>
              <a:t>‹Nr.›</a:t>
            </a:fld>
            <a:endParaRPr lang="de-DE" altLang="de-DE"/>
          </a:p>
        </p:txBody>
      </p:sp>
      <p:sp>
        <p:nvSpPr>
          <p:cNvPr id="6" name="Rectangle 6"/>
          <p:cNvSpPr>
            <a:spLocks noGrp="1" noChangeArrowheads="1"/>
          </p:cNvSpPr>
          <p:nvPr>
            <p:ph type="ftr" sz="quarter" idx="11"/>
          </p:nvPr>
        </p:nvSpPr>
        <p:spPr>
          <a:ln/>
        </p:spPr>
        <p:txBody>
          <a:bodyPr/>
          <a:lstStyle>
            <a:lvl1pPr>
              <a:defRPr/>
            </a:lvl1pPr>
          </a:lstStyle>
          <a:p>
            <a:pPr>
              <a:defRPr/>
            </a:pPr>
            <a:r>
              <a:rPr lang="de-DE"/>
              <a:t>HSWT    Prof. Dr. U. Groß                  Modul: Grundlagen der Agrartechnik   2 Sem.        LE :   Motor Grundlagen</a:t>
            </a:r>
          </a:p>
        </p:txBody>
      </p:sp>
    </p:spTree>
    <p:extLst>
      <p:ext uri="{BB962C8B-B14F-4D97-AF65-F5344CB8AC3E}">
        <p14:creationId xmlns:p14="http://schemas.microsoft.com/office/powerpoint/2010/main" val="40259989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95300" y="274638"/>
            <a:ext cx="8915400" cy="1143000"/>
          </a:xfrm>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495300" y="1535113"/>
            <a:ext cx="437673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495300" y="2174875"/>
            <a:ext cx="437673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5032375" y="1535113"/>
            <a:ext cx="437832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5032375" y="2174875"/>
            <a:ext cx="437832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Rectangle 5"/>
          <p:cNvSpPr>
            <a:spLocks noGrp="1" noChangeArrowheads="1"/>
          </p:cNvSpPr>
          <p:nvPr>
            <p:ph type="sldNum" sz="quarter" idx="10"/>
          </p:nvPr>
        </p:nvSpPr>
        <p:spPr>
          <a:ln/>
        </p:spPr>
        <p:txBody>
          <a:bodyPr/>
          <a:lstStyle>
            <a:lvl1pPr>
              <a:defRPr/>
            </a:lvl1pPr>
          </a:lstStyle>
          <a:p>
            <a:r>
              <a:rPr lang="de-DE" altLang="de-DE"/>
              <a:t> Folie </a:t>
            </a:r>
            <a:fld id="{A0CF74F7-E4A4-4ABD-A16C-983C7E768733}" type="slidenum">
              <a:rPr lang="de-DE" altLang="de-DE"/>
              <a:pPr/>
              <a:t>‹Nr.›</a:t>
            </a:fld>
            <a:endParaRPr lang="de-DE" altLang="de-DE"/>
          </a:p>
        </p:txBody>
      </p:sp>
      <p:sp>
        <p:nvSpPr>
          <p:cNvPr id="8" name="Rectangle 6"/>
          <p:cNvSpPr>
            <a:spLocks noGrp="1" noChangeArrowheads="1"/>
          </p:cNvSpPr>
          <p:nvPr>
            <p:ph type="ftr" sz="quarter" idx="11"/>
          </p:nvPr>
        </p:nvSpPr>
        <p:spPr>
          <a:ln/>
        </p:spPr>
        <p:txBody>
          <a:bodyPr/>
          <a:lstStyle>
            <a:lvl1pPr>
              <a:defRPr/>
            </a:lvl1pPr>
          </a:lstStyle>
          <a:p>
            <a:pPr>
              <a:defRPr/>
            </a:pPr>
            <a:r>
              <a:rPr lang="de-DE"/>
              <a:t>HSWT    Prof. Dr. U. Groß                  Modul: Grundlagen der Agrartechnik   2 Sem.        LE :   Motor Grundlagen</a:t>
            </a:r>
          </a:p>
        </p:txBody>
      </p:sp>
    </p:spTree>
    <p:extLst>
      <p:ext uri="{BB962C8B-B14F-4D97-AF65-F5344CB8AC3E}">
        <p14:creationId xmlns:p14="http://schemas.microsoft.com/office/powerpoint/2010/main" val="21393251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Rectangle 5"/>
          <p:cNvSpPr>
            <a:spLocks noGrp="1" noChangeArrowheads="1"/>
          </p:cNvSpPr>
          <p:nvPr>
            <p:ph type="sldNum" sz="quarter" idx="10"/>
          </p:nvPr>
        </p:nvSpPr>
        <p:spPr>
          <a:ln/>
        </p:spPr>
        <p:txBody>
          <a:bodyPr/>
          <a:lstStyle>
            <a:lvl1pPr>
              <a:defRPr/>
            </a:lvl1pPr>
          </a:lstStyle>
          <a:p>
            <a:r>
              <a:rPr lang="de-DE" altLang="de-DE"/>
              <a:t> Folie </a:t>
            </a:r>
            <a:fld id="{BE199012-5250-48F1-A29F-357362B3A7EE}" type="slidenum">
              <a:rPr lang="de-DE" altLang="de-DE"/>
              <a:pPr/>
              <a:t>‹Nr.›</a:t>
            </a:fld>
            <a:endParaRPr lang="de-DE" altLang="de-DE"/>
          </a:p>
        </p:txBody>
      </p:sp>
      <p:sp>
        <p:nvSpPr>
          <p:cNvPr id="4" name="Rectangle 6"/>
          <p:cNvSpPr>
            <a:spLocks noGrp="1" noChangeArrowheads="1"/>
          </p:cNvSpPr>
          <p:nvPr>
            <p:ph type="ftr" sz="quarter" idx="11"/>
          </p:nvPr>
        </p:nvSpPr>
        <p:spPr>
          <a:ln/>
        </p:spPr>
        <p:txBody>
          <a:bodyPr/>
          <a:lstStyle>
            <a:lvl1pPr>
              <a:defRPr/>
            </a:lvl1pPr>
          </a:lstStyle>
          <a:p>
            <a:pPr>
              <a:defRPr/>
            </a:pPr>
            <a:r>
              <a:rPr lang="de-DE"/>
              <a:t>HSWT    Prof. Dr. U. Groß                  Modul: Grundlagen der Agrartechnik   2 Sem.        LE :   Motor Grundlagen</a:t>
            </a:r>
          </a:p>
        </p:txBody>
      </p:sp>
    </p:spTree>
    <p:extLst>
      <p:ext uri="{BB962C8B-B14F-4D97-AF65-F5344CB8AC3E}">
        <p14:creationId xmlns:p14="http://schemas.microsoft.com/office/powerpoint/2010/main" val="453814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5"/>
          <p:cNvSpPr>
            <a:spLocks noGrp="1" noChangeArrowheads="1"/>
          </p:cNvSpPr>
          <p:nvPr>
            <p:ph type="sldNum" sz="quarter" idx="10"/>
          </p:nvPr>
        </p:nvSpPr>
        <p:spPr>
          <a:ln/>
        </p:spPr>
        <p:txBody>
          <a:bodyPr/>
          <a:lstStyle>
            <a:lvl1pPr>
              <a:defRPr/>
            </a:lvl1pPr>
          </a:lstStyle>
          <a:p>
            <a:r>
              <a:rPr lang="de-DE" altLang="de-DE"/>
              <a:t> Folie </a:t>
            </a:r>
            <a:fld id="{7C6DF290-631E-484A-916B-56A6728530C0}" type="slidenum">
              <a:rPr lang="de-DE" altLang="de-DE"/>
              <a:pPr/>
              <a:t>‹Nr.›</a:t>
            </a:fld>
            <a:endParaRPr lang="de-DE" altLang="de-DE"/>
          </a:p>
        </p:txBody>
      </p:sp>
      <p:sp>
        <p:nvSpPr>
          <p:cNvPr id="3" name="Rectangle 6"/>
          <p:cNvSpPr>
            <a:spLocks noGrp="1" noChangeArrowheads="1"/>
          </p:cNvSpPr>
          <p:nvPr>
            <p:ph type="ftr" sz="quarter" idx="11"/>
          </p:nvPr>
        </p:nvSpPr>
        <p:spPr>
          <a:ln/>
        </p:spPr>
        <p:txBody>
          <a:bodyPr/>
          <a:lstStyle>
            <a:lvl1pPr>
              <a:defRPr/>
            </a:lvl1pPr>
          </a:lstStyle>
          <a:p>
            <a:pPr>
              <a:defRPr/>
            </a:pPr>
            <a:r>
              <a:rPr lang="de-DE"/>
              <a:t>HSWT    Prof. Dr. U. Groß                  Modul: Grundlagen der Agrartechnik   2 Sem.        LE :   Motor Grundlagen</a:t>
            </a:r>
          </a:p>
        </p:txBody>
      </p:sp>
    </p:spTree>
    <p:extLst>
      <p:ext uri="{BB962C8B-B14F-4D97-AF65-F5344CB8AC3E}">
        <p14:creationId xmlns:p14="http://schemas.microsoft.com/office/powerpoint/2010/main" val="37104552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95300" y="273050"/>
            <a:ext cx="3259138" cy="1162050"/>
          </a:xfrm>
        </p:spPr>
        <p:txBody>
          <a:bodyPr anchor="b"/>
          <a:lstStyle>
            <a:lvl1pPr algn="l">
              <a:defRPr sz="2000" b="1"/>
            </a:lvl1pPr>
          </a:lstStyle>
          <a:p>
            <a:r>
              <a:rPr lang="de-DE"/>
              <a:t>Titelmasterformat durch Klicken bearbeiten</a:t>
            </a:r>
          </a:p>
        </p:txBody>
      </p:sp>
      <p:sp>
        <p:nvSpPr>
          <p:cNvPr id="3" name="Inhaltsplatzhalter 2"/>
          <p:cNvSpPr>
            <a:spLocks noGrp="1"/>
          </p:cNvSpPr>
          <p:nvPr>
            <p:ph idx="1"/>
          </p:nvPr>
        </p:nvSpPr>
        <p:spPr>
          <a:xfrm>
            <a:off x="3873500" y="273050"/>
            <a:ext cx="55372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495300" y="1435100"/>
            <a:ext cx="3259138"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Rectangle 5"/>
          <p:cNvSpPr>
            <a:spLocks noGrp="1" noChangeArrowheads="1"/>
          </p:cNvSpPr>
          <p:nvPr>
            <p:ph type="sldNum" sz="quarter" idx="10"/>
          </p:nvPr>
        </p:nvSpPr>
        <p:spPr>
          <a:ln/>
        </p:spPr>
        <p:txBody>
          <a:bodyPr/>
          <a:lstStyle>
            <a:lvl1pPr>
              <a:defRPr/>
            </a:lvl1pPr>
          </a:lstStyle>
          <a:p>
            <a:r>
              <a:rPr lang="de-DE" altLang="de-DE"/>
              <a:t> Folie </a:t>
            </a:r>
            <a:fld id="{3BAF219D-FCCA-4339-8B6E-6FFE1E5DAC0D}" type="slidenum">
              <a:rPr lang="de-DE" altLang="de-DE"/>
              <a:pPr/>
              <a:t>‹Nr.›</a:t>
            </a:fld>
            <a:endParaRPr lang="de-DE" altLang="de-DE"/>
          </a:p>
        </p:txBody>
      </p:sp>
      <p:sp>
        <p:nvSpPr>
          <p:cNvPr id="6" name="Rectangle 6"/>
          <p:cNvSpPr>
            <a:spLocks noGrp="1" noChangeArrowheads="1"/>
          </p:cNvSpPr>
          <p:nvPr>
            <p:ph type="ftr" sz="quarter" idx="11"/>
          </p:nvPr>
        </p:nvSpPr>
        <p:spPr>
          <a:ln/>
        </p:spPr>
        <p:txBody>
          <a:bodyPr/>
          <a:lstStyle>
            <a:lvl1pPr>
              <a:defRPr/>
            </a:lvl1pPr>
          </a:lstStyle>
          <a:p>
            <a:pPr>
              <a:defRPr/>
            </a:pPr>
            <a:r>
              <a:rPr lang="de-DE"/>
              <a:t>HSWT    Prof. Dr. U. Groß                  Modul: Grundlagen der Agrartechnik   2 Sem.        LE :   Motor Grundlagen</a:t>
            </a:r>
          </a:p>
        </p:txBody>
      </p:sp>
    </p:spTree>
    <p:extLst>
      <p:ext uri="{BB962C8B-B14F-4D97-AF65-F5344CB8AC3E}">
        <p14:creationId xmlns:p14="http://schemas.microsoft.com/office/powerpoint/2010/main" val="23573366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941513" y="4800600"/>
            <a:ext cx="5943600" cy="566738"/>
          </a:xfrm>
        </p:spPr>
        <p:txBody>
          <a:bodyPr anchor="b"/>
          <a:lstStyle>
            <a:lvl1pPr algn="l">
              <a:defRPr sz="2000" b="1"/>
            </a:lvl1pPr>
          </a:lstStyle>
          <a:p>
            <a:r>
              <a:rPr lang="de-DE"/>
              <a:t>Titelmasterformat durch Klicken bearbeiten</a:t>
            </a:r>
          </a:p>
        </p:txBody>
      </p:sp>
      <p:sp>
        <p:nvSpPr>
          <p:cNvPr id="3" name="Bildplatzhalter 2"/>
          <p:cNvSpPr>
            <a:spLocks noGrp="1"/>
          </p:cNvSpPr>
          <p:nvPr>
            <p:ph type="pic" idx="1"/>
          </p:nvPr>
        </p:nvSpPr>
        <p:spPr>
          <a:xfrm>
            <a:off x="1941513"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a:p>
        </p:txBody>
      </p:sp>
      <p:sp>
        <p:nvSpPr>
          <p:cNvPr id="4" name="Textplatzhalter 3"/>
          <p:cNvSpPr>
            <a:spLocks noGrp="1"/>
          </p:cNvSpPr>
          <p:nvPr>
            <p:ph type="body" sz="half" idx="2"/>
          </p:nvPr>
        </p:nvSpPr>
        <p:spPr>
          <a:xfrm>
            <a:off x="1941513"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Rectangle 5"/>
          <p:cNvSpPr>
            <a:spLocks noGrp="1" noChangeArrowheads="1"/>
          </p:cNvSpPr>
          <p:nvPr>
            <p:ph type="sldNum" sz="quarter" idx="10"/>
          </p:nvPr>
        </p:nvSpPr>
        <p:spPr>
          <a:ln/>
        </p:spPr>
        <p:txBody>
          <a:bodyPr/>
          <a:lstStyle>
            <a:lvl1pPr>
              <a:defRPr/>
            </a:lvl1pPr>
          </a:lstStyle>
          <a:p>
            <a:r>
              <a:rPr lang="de-DE" altLang="de-DE"/>
              <a:t> Folie </a:t>
            </a:r>
            <a:fld id="{CAED6A4C-B2CB-42E6-B511-69B7CA0AAD7D}" type="slidenum">
              <a:rPr lang="de-DE" altLang="de-DE"/>
              <a:pPr/>
              <a:t>‹Nr.›</a:t>
            </a:fld>
            <a:endParaRPr lang="de-DE" altLang="de-DE"/>
          </a:p>
        </p:txBody>
      </p:sp>
      <p:sp>
        <p:nvSpPr>
          <p:cNvPr id="6" name="Rectangle 6"/>
          <p:cNvSpPr>
            <a:spLocks noGrp="1" noChangeArrowheads="1"/>
          </p:cNvSpPr>
          <p:nvPr>
            <p:ph type="ftr" sz="quarter" idx="11"/>
          </p:nvPr>
        </p:nvSpPr>
        <p:spPr>
          <a:ln/>
        </p:spPr>
        <p:txBody>
          <a:bodyPr/>
          <a:lstStyle>
            <a:lvl1pPr>
              <a:defRPr/>
            </a:lvl1pPr>
          </a:lstStyle>
          <a:p>
            <a:pPr>
              <a:defRPr/>
            </a:pPr>
            <a:r>
              <a:rPr lang="de-DE"/>
              <a:t>HSWT    Prof. Dr. U. Groß                  Modul: Grundlagen der Agrartechnik   2 Sem.        LE :   Motor Grundlagen</a:t>
            </a:r>
          </a:p>
        </p:txBody>
      </p:sp>
    </p:spTree>
    <p:extLst>
      <p:ext uri="{BB962C8B-B14F-4D97-AF65-F5344CB8AC3E}">
        <p14:creationId xmlns:p14="http://schemas.microsoft.com/office/powerpoint/2010/main" val="41973288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slideLayout" Target="../slideLayouts/slideLayout15.xml"/><Relationship Id="rId7"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Bild 5"/>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9761538" y="0"/>
            <a:ext cx="150812"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3"/>
          <p:cNvSpPr>
            <a:spLocks noGrp="1" noChangeArrowheads="1"/>
          </p:cNvSpPr>
          <p:nvPr>
            <p:ph type="title"/>
          </p:nvPr>
        </p:nvSpPr>
        <p:spPr bwMode="auto">
          <a:xfrm>
            <a:off x="508000" y="188913"/>
            <a:ext cx="871855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de-DE" altLang="de-DE"/>
              <a:t>Titelmasterformat durch Klicken bearbeiten</a:t>
            </a:r>
          </a:p>
        </p:txBody>
      </p:sp>
      <p:sp>
        <p:nvSpPr>
          <p:cNvPr id="1028" name="Rectangle 4"/>
          <p:cNvSpPr>
            <a:spLocks noGrp="1" noChangeArrowheads="1"/>
          </p:cNvSpPr>
          <p:nvPr>
            <p:ph type="body" idx="1"/>
          </p:nvPr>
        </p:nvSpPr>
        <p:spPr bwMode="auto">
          <a:xfrm>
            <a:off x="508000" y="1773238"/>
            <a:ext cx="8915400" cy="4497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de-DE" altLang="de-DE"/>
              <a:t>Textmasterformate durch Klicken bearbeiten</a:t>
            </a:r>
          </a:p>
          <a:p>
            <a:pPr lvl="1"/>
            <a:r>
              <a:rPr lang="de-DE" altLang="de-DE"/>
              <a:t>Zweite Ebene</a:t>
            </a:r>
          </a:p>
          <a:p>
            <a:pPr lvl="2"/>
            <a:r>
              <a:rPr lang="de-DE" altLang="de-DE"/>
              <a:t>Dritte Ebene</a:t>
            </a:r>
          </a:p>
          <a:p>
            <a:pPr lvl="3"/>
            <a:r>
              <a:rPr lang="de-DE" altLang="de-DE"/>
              <a:t>Vierte Ebene</a:t>
            </a:r>
          </a:p>
        </p:txBody>
      </p:sp>
      <p:sp>
        <p:nvSpPr>
          <p:cNvPr id="561157" name="Rectangle 5"/>
          <p:cNvSpPr>
            <a:spLocks noGrp="1" noChangeArrowheads="1"/>
          </p:cNvSpPr>
          <p:nvPr>
            <p:ph type="sldNum" sz="quarter" idx="4"/>
          </p:nvPr>
        </p:nvSpPr>
        <p:spPr bwMode="auto">
          <a:xfrm>
            <a:off x="8229600" y="6524625"/>
            <a:ext cx="1309688" cy="219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0" hangingPunct="0">
              <a:defRPr sz="1000">
                <a:solidFill>
                  <a:srgbClr val="71AD2A"/>
                </a:solidFill>
              </a:defRPr>
            </a:lvl1pPr>
          </a:lstStyle>
          <a:p>
            <a:r>
              <a:rPr lang="de-DE" altLang="de-DE"/>
              <a:t> Folie </a:t>
            </a:r>
            <a:fld id="{C3A4DF19-9BAE-4DA1-B9C0-11EF3E5AD3CB}" type="slidenum">
              <a:rPr lang="de-DE" altLang="de-DE"/>
              <a:pPr/>
              <a:t>‹Nr.›</a:t>
            </a:fld>
            <a:endParaRPr lang="de-DE" altLang="de-DE"/>
          </a:p>
        </p:txBody>
      </p:sp>
      <p:sp>
        <p:nvSpPr>
          <p:cNvPr id="561158" name="Rectangle 6"/>
          <p:cNvSpPr>
            <a:spLocks noGrp="1" noChangeArrowheads="1"/>
          </p:cNvSpPr>
          <p:nvPr>
            <p:ph type="ftr" sz="quarter" idx="3"/>
          </p:nvPr>
        </p:nvSpPr>
        <p:spPr bwMode="auto">
          <a:xfrm>
            <a:off x="117475" y="6524625"/>
            <a:ext cx="7656513" cy="219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0" hangingPunct="0">
              <a:defRPr sz="1000">
                <a:solidFill>
                  <a:srgbClr val="71AD2A"/>
                </a:solidFill>
                <a:latin typeface="Arial" charset="0"/>
                <a:ea typeface="+mn-ea"/>
                <a:cs typeface="+mn-cs"/>
              </a:defRPr>
            </a:lvl1pPr>
          </a:lstStyle>
          <a:p>
            <a:pPr>
              <a:defRPr/>
            </a:pPr>
            <a:r>
              <a:rPr lang="de-DE"/>
              <a:t>HSWT    Prof. Dr. U. Groß                  Modul: Grundlagen der Agrartechnik   2 Sem.        LE :   Motor Grundlagen</a:t>
            </a:r>
          </a:p>
        </p:txBody>
      </p:sp>
    </p:spTree>
  </p:cSld>
  <p:clrMap bg1="lt1" tx1="dk1" bg2="lt2" tx2="dk2" accent1="accent1" accent2="accent2" accent3="accent3" accent4="accent4" accent5="accent5" accent6="accent6" hlink="hlink" folHlink="folHlink"/>
  <p:sldLayoutIdLst>
    <p:sldLayoutId id="2147483906" r:id="rId1"/>
    <p:sldLayoutId id="2147483907" r:id="rId2"/>
    <p:sldLayoutId id="2147483908" r:id="rId3"/>
    <p:sldLayoutId id="2147483909" r:id="rId4"/>
    <p:sldLayoutId id="2147483910" r:id="rId5"/>
    <p:sldLayoutId id="2147483911" r:id="rId6"/>
    <p:sldLayoutId id="2147483912" r:id="rId7"/>
    <p:sldLayoutId id="2147483913" r:id="rId8"/>
    <p:sldLayoutId id="2147483914" r:id="rId9"/>
    <p:sldLayoutId id="2147483915" r:id="rId10"/>
    <p:sldLayoutId id="2147483916" r:id="rId11"/>
    <p:sldLayoutId id="2147483917" r:id="rId12"/>
  </p:sldLayoutIdLst>
  <p:hf hdr="0" dt="0"/>
  <p:txStyles>
    <p:titleStyle>
      <a:lvl1pPr algn="l" defTabSz="457200" rtl="0" eaLnBrk="0" fontAlgn="base" hangingPunct="0">
        <a:spcBef>
          <a:spcPct val="0"/>
        </a:spcBef>
        <a:spcAft>
          <a:spcPct val="0"/>
        </a:spcAft>
        <a:defRPr sz="2800" b="1">
          <a:solidFill>
            <a:schemeClr val="tx1"/>
          </a:solidFill>
          <a:latin typeface="+mj-lt"/>
          <a:ea typeface="ＭＳ Ｐゴシック" pitchFamily="34" charset="-128"/>
          <a:cs typeface="+mj-cs"/>
        </a:defRPr>
      </a:lvl1pPr>
      <a:lvl2pPr algn="l" defTabSz="457200" rtl="0" eaLnBrk="0" fontAlgn="base" hangingPunct="0">
        <a:spcBef>
          <a:spcPct val="0"/>
        </a:spcBef>
        <a:spcAft>
          <a:spcPct val="0"/>
        </a:spcAft>
        <a:defRPr sz="2800" b="1">
          <a:solidFill>
            <a:schemeClr val="tx1"/>
          </a:solidFill>
          <a:latin typeface="Arial" charset="0"/>
          <a:ea typeface="ＭＳ Ｐゴシック" pitchFamily="34" charset="-128"/>
          <a:cs typeface="Arial" charset="0"/>
        </a:defRPr>
      </a:lvl2pPr>
      <a:lvl3pPr algn="l" defTabSz="457200" rtl="0" eaLnBrk="0" fontAlgn="base" hangingPunct="0">
        <a:spcBef>
          <a:spcPct val="0"/>
        </a:spcBef>
        <a:spcAft>
          <a:spcPct val="0"/>
        </a:spcAft>
        <a:defRPr sz="2800" b="1">
          <a:solidFill>
            <a:schemeClr val="tx1"/>
          </a:solidFill>
          <a:latin typeface="Arial" charset="0"/>
          <a:ea typeface="ＭＳ Ｐゴシック" pitchFamily="34" charset="-128"/>
          <a:cs typeface="Arial" charset="0"/>
        </a:defRPr>
      </a:lvl3pPr>
      <a:lvl4pPr algn="l" defTabSz="457200" rtl="0" eaLnBrk="0" fontAlgn="base" hangingPunct="0">
        <a:spcBef>
          <a:spcPct val="0"/>
        </a:spcBef>
        <a:spcAft>
          <a:spcPct val="0"/>
        </a:spcAft>
        <a:defRPr sz="2800" b="1">
          <a:solidFill>
            <a:schemeClr val="tx1"/>
          </a:solidFill>
          <a:latin typeface="Arial" charset="0"/>
          <a:ea typeface="ＭＳ Ｐゴシック" pitchFamily="34" charset="-128"/>
          <a:cs typeface="Arial" charset="0"/>
        </a:defRPr>
      </a:lvl4pPr>
      <a:lvl5pPr algn="l" defTabSz="457200" rtl="0" eaLnBrk="0" fontAlgn="base" hangingPunct="0">
        <a:spcBef>
          <a:spcPct val="0"/>
        </a:spcBef>
        <a:spcAft>
          <a:spcPct val="0"/>
        </a:spcAft>
        <a:defRPr sz="2800" b="1">
          <a:solidFill>
            <a:schemeClr val="tx1"/>
          </a:solidFill>
          <a:latin typeface="Arial" charset="0"/>
          <a:ea typeface="ＭＳ Ｐゴシック" pitchFamily="34" charset="-128"/>
          <a:cs typeface="Arial" charset="0"/>
        </a:defRPr>
      </a:lvl5pPr>
      <a:lvl6pPr marL="457200" algn="l" defTabSz="457200" rtl="0" fontAlgn="base">
        <a:spcBef>
          <a:spcPct val="0"/>
        </a:spcBef>
        <a:spcAft>
          <a:spcPct val="0"/>
        </a:spcAft>
        <a:defRPr sz="2800" b="1">
          <a:solidFill>
            <a:schemeClr val="tx1"/>
          </a:solidFill>
          <a:latin typeface="Arial" charset="0"/>
          <a:ea typeface="MS PGothic" pitchFamily="34" charset="-128"/>
          <a:cs typeface="Arial" charset="0"/>
        </a:defRPr>
      </a:lvl6pPr>
      <a:lvl7pPr marL="914400" algn="l" defTabSz="457200" rtl="0" fontAlgn="base">
        <a:spcBef>
          <a:spcPct val="0"/>
        </a:spcBef>
        <a:spcAft>
          <a:spcPct val="0"/>
        </a:spcAft>
        <a:defRPr sz="2800" b="1">
          <a:solidFill>
            <a:schemeClr val="tx1"/>
          </a:solidFill>
          <a:latin typeface="Arial" charset="0"/>
          <a:ea typeface="MS PGothic" pitchFamily="34" charset="-128"/>
          <a:cs typeface="Arial" charset="0"/>
        </a:defRPr>
      </a:lvl7pPr>
      <a:lvl8pPr marL="1371600" algn="l" defTabSz="457200" rtl="0" fontAlgn="base">
        <a:spcBef>
          <a:spcPct val="0"/>
        </a:spcBef>
        <a:spcAft>
          <a:spcPct val="0"/>
        </a:spcAft>
        <a:defRPr sz="2800" b="1">
          <a:solidFill>
            <a:schemeClr val="tx1"/>
          </a:solidFill>
          <a:latin typeface="Arial" charset="0"/>
          <a:ea typeface="MS PGothic" pitchFamily="34" charset="-128"/>
          <a:cs typeface="Arial" charset="0"/>
        </a:defRPr>
      </a:lvl8pPr>
      <a:lvl9pPr marL="1828800" algn="l" defTabSz="457200" rtl="0" fontAlgn="base">
        <a:spcBef>
          <a:spcPct val="0"/>
        </a:spcBef>
        <a:spcAft>
          <a:spcPct val="0"/>
        </a:spcAft>
        <a:defRPr sz="2800" b="1">
          <a:solidFill>
            <a:schemeClr val="tx1"/>
          </a:solidFill>
          <a:latin typeface="Arial" charset="0"/>
          <a:ea typeface="MS PGothic" pitchFamily="34" charset="-128"/>
          <a:cs typeface="Arial" charset="0"/>
        </a:defRPr>
      </a:lvl9pPr>
    </p:titleStyle>
    <p:bodyStyle>
      <a:lvl1pPr marL="342900" indent="-342900" algn="l" defTabSz="457200" rtl="0" eaLnBrk="0" fontAlgn="base" hangingPunct="0">
        <a:spcBef>
          <a:spcPct val="20000"/>
        </a:spcBef>
        <a:spcAft>
          <a:spcPct val="0"/>
        </a:spcAft>
        <a:buClr>
          <a:srgbClr val="71AD2A"/>
        </a:buClr>
        <a:buFont typeface="Arial Unicode MS" pitchFamily="34" charset="-128"/>
        <a:buChar char="»"/>
        <a:defRPr sz="2400">
          <a:solidFill>
            <a:schemeClr val="tx1"/>
          </a:solidFill>
          <a:latin typeface="+mn-lt"/>
          <a:ea typeface="ＭＳ Ｐゴシック" pitchFamily="34" charset="-128"/>
          <a:cs typeface="+mn-cs"/>
        </a:defRPr>
      </a:lvl1pPr>
      <a:lvl2pPr marL="742950" indent="-285750" algn="l" defTabSz="457200" rtl="0" eaLnBrk="0" fontAlgn="base" hangingPunct="0">
        <a:spcBef>
          <a:spcPct val="20000"/>
        </a:spcBef>
        <a:spcAft>
          <a:spcPct val="0"/>
        </a:spcAft>
        <a:buClr>
          <a:srgbClr val="71AD2A"/>
        </a:buClr>
        <a:buFont typeface="Univers" pitchFamily="34" charset="0"/>
        <a:buChar char="›"/>
        <a:defRPr sz="2200">
          <a:solidFill>
            <a:schemeClr val="tx1"/>
          </a:solidFill>
          <a:latin typeface="+mn-lt"/>
          <a:ea typeface="ＭＳ Ｐゴシック" pitchFamily="34" charset="-128"/>
          <a:cs typeface="+mn-cs"/>
        </a:defRPr>
      </a:lvl2pPr>
      <a:lvl3pPr marL="1143000" indent="-228600" algn="l" defTabSz="457200" rtl="0" eaLnBrk="0" fontAlgn="base" hangingPunct="0">
        <a:spcBef>
          <a:spcPct val="20000"/>
        </a:spcBef>
        <a:spcAft>
          <a:spcPct val="0"/>
        </a:spcAft>
        <a:buClr>
          <a:srgbClr val="71AD2A"/>
        </a:buClr>
        <a:buFont typeface="Arial Unicode MS" pitchFamily="34" charset="-128"/>
        <a:buChar char="›"/>
        <a:defRPr sz="2000">
          <a:solidFill>
            <a:schemeClr val="tx1"/>
          </a:solidFill>
          <a:latin typeface="+mn-lt"/>
          <a:ea typeface="ＭＳ Ｐゴシック" pitchFamily="34" charset="-128"/>
          <a:cs typeface="+mn-cs"/>
        </a:defRPr>
      </a:lvl3pPr>
      <a:lvl4pPr marL="1600200" indent="-228600" algn="l" defTabSz="457200" rtl="0" eaLnBrk="0" fontAlgn="base" hangingPunct="0">
        <a:spcBef>
          <a:spcPct val="20000"/>
        </a:spcBef>
        <a:spcAft>
          <a:spcPct val="0"/>
        </a:spcAft>
        <a:buClr>
          <a:srgbClr val="71AD2A"/>
        </a:buClr>
        <a:buFont typeface="Arial Unicode MS" pitchFamily="34" charset="-128"/>
        <a:buChar char="›"/>
        <a:defRPr>
          <a:solidFill>
            <a:schemeClr val="tx1"/>
          </a:solidFill>
          <a:latin typeface="+mn-lt"/>
          <a:ea typeface="ＭＳ Ｐゴシック" pitchFamily="34" charset="-128"/>
          <a:cs typeface="+mn-cs"/>
        </a:defRPr>
      </a:lvl4pPr>
      <a:lvl5pPr marL="2057400" indent="-228600" algn="l" defTabSz="457200" rtl="0" eaLnBrk="0" fontAlgn="base" hangingPunct="0">
        <a:spcBef>
          <a:spcPct val="20000"/>
        </a:spcBef>
        <a:spcAft>
          <a:spcPct val="0"/>
        </a:spcAft>
        <a:buClr>
          <a:srgbClr val="71AD2A"/>
        </a:buClr>
        <a:buFont typeface="Wingdings" pitchFamily="2" charset="2"/>
        <a:buChar char="§"/>
        <a:defRPr>
          <a:solidFill>
            <a:schemeClr val="tx1"/>
          </a:solidFill>
          <a:latin typeface="+mn-lt"/>
          <a:ea typeface="ＭＳ Ｐゴシック" pitchFamily="34" charset="-128"/>
          <a:cs typeface="+mn-cs"/>
        </a:defRPr>
      </a:lvl5pPr>
      <a:lvl6pPr marL="2514600" indent="-228600" algn="l" defTabSz="457200" rtl="0" fontAlgn="base">
        <a:spcBef>
          <a:spcPct val="20000"/>
        </a:spcBef>
        <a:spcAft>
          <a:spcPct val="0"/>
        </a:spcAft>
        <a:buClr>
          <a:srgbClr val="71AD2A"/>
        </a:buClr>
        <a:buFont typeface="Wingdings" pitchFamily="2" charset="2"/>
        <a:buChar char="§"/>
        <a:defRPr>
          <a:solidFill>
            <a:schemeClr val="tx1"/>
          </a:solidFill>
          <a:latin typeface="+mn-lt"/>
          <a:ea typeface="+mn-ea"/>
          <a:cs typeface="+mn-cs"/>
        </a:defRPr>
      </a:lvl6pPr>
      <a:lvl7pPr marL="2971800" indent="-228600" algn="l" defTabSz="457200" rtl="0" fontAlgn="base">
        <a:spcBef>
          <a:spcPct val="20000"/>
        </a:spcBef>
        <a:spcAft>
          <a:spcPct val="0"/>
        </a:spcAft>
        <a:buClr>
          <a:srgbClr val="71AD2A"/>
        </a:buClr>
        <a:buFont typeface="Wingdings" pitchFamily="2" charset="2"/>
        <a:buChar char="§"/>
        <a:defRPr>
          <a:solidFill>
            <a:schemeClr val="tx1"/>
          </a:solidFill>
          <a:latin typeface="+mn-lt"/>
          <a:ea typeface="+mn-ea"/>
          <a:cs typeface="+mn-cs"/>
        </a:defRPr>
      </a:lvl7pPr>
      <a:lvl8pPr marL="3429000" indent="-228600" algn="l" defTabSz="457200" rtl="0" fontAlgn="base">
        <a:spcBef>
          <a:spcPct val="20000"/>
        </a:spcBef>
        <a:spcAft>
          <a:spcPct val="0"/>
        </a:spcAft>
        <a:buClr>
          <a:srgbClr val="71AD2A"/>
        </a:buClr>
        <a:buFont typeface="Wingdings" pitchFamily="2" charset="2"/>
        <a:buChar char="§"/>
        <a:defRPr>
          <a:solidFill>
            <a:schemeClr val="tx1"/>
          </a:solidFill>
          <a:latin typeface="+mn-lt"/>
          <a:ea typeface="+mn-ea"/>
          <a:cs typeface="+mn-cs"/>
        </a:defRPr>
      </a:lvl8pPr>
      <a:lvl9pPr marL="3886200" indent="-228600" algn="l" defTabSz="457200" rtl="0" fontAlgn="base">
        <a:spcBef>
          <a:spcPct val="20000"/>
        </a:spcBef>
        <a:spcAft>
          <a:spcPct val="0"/>
        </a:spcAft>
        <a:buClr>
          <a:srgbClr val="71AD2A"/>
        </a:buClr>
        <a:buFont typeface="Wingdings" pitchFamily="2" charset="2"/>
        <a:buChar char="§"/>
        <a:defRPr>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50" name="Rectangle 3"/>
          <p:cNvSpPr>
            <a:spLocks noGrp="1" noChangeArrowheads="1"/>
          </p:cNvSpPr>
          <p:nvPr>
            <p:ph type="body" idx="1"/>
          </p:nvPr>
        </p:nvSpPr>
        <p:spPr bwMode="auto">
          <a:xfrm>
            <a:off x="677863" y="1719263"/>
            <a:ext cx="8486775" cy="4373562"/>
          </a:xfrm>
          <a:prstGeom prst="rect">
            <a:avLst/>
          </a:prstGeom>
          <a:noFill/>
          <a:ln>
            <a:noFill/>
          </a:ln>
          <a:effectLst/>
          <a:extLst>
            <a:ext uri="{909E8E84-426E-40DD-AFC4-6F175D3DCCD1}">
              <a14:hiddenFill xmlns:a14="http://schemas.microsoft.com/office/drawing/2010/main">
                <a:solidFill>
                  <a:srgbClr val="DDDDDD"/>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785" tIns="47893" rIns="95785" bIns="47893" numCol="1" anchor="t" anchorCtr="0" compatLnSpc="1">
            <a:prstTxWarp prst="textNoShape">
              <a:avLst/>
            </a:prstTxWarp>
          </a:bodyPr>
          <a:lstStyle/>
          <a:p>
            <a:pPr lvl="0"/>
            <a:r>
              <a:rPr lang="de-DE" altLang="de-DE"/>
              <a:t>Klicken Sie, um die Formate des Vorlagentextes zu bearbeiten</a:t>
            </a:r>
          </a:p>
          <a:p>
            <a:pPr lvl="1"/>
            <a:r>
              <a:rPr lang="de-DE" altLang="de-DE"/>
              <a:t>Zweite Ebene</a:t>
            </a:r>
          </a:p>
          <a:p>
            <a:pPr lvl="2"/>
            <a:r>
              <a:rPr lang="de-DE" altLang="de-DE"/>
              <a:t>Dritte Ebene</a:t>
            </a:r>
          </a:p>
          <a:p>
            <a:pPr lvl="3"/>
            <a:r>
              <a:rPr lang="de-DE" altLang="de-DE"/>
              <a:t>Vierte Ebene</a:t>
            </a:r>
          </a:p>
          <a:p>
            <a:pPr lvl="0"/>
            <a:endParaRPr lang="de-DE" altLang="de-DE"/>
          </a:p>
          <a:p>
            <a:pPr lvl="4"/>
            <a:endParaRPr lang="de-DE" altLang="de-DE"/>
          </a:p>
        </p:txBody>
      </p:sp>
      <p:sp>
        <p:nvSpPr>
          <p:cNvPr id="2051" name="Rectangle 2"/>
          <p:cNvSpPr>
            <a:spLocks noGrp="1" noChangeArrowheads="1"/>
          </p:cNvSpPr>
          <p:nvPr>
            <p:ph type="title"/>
          </p:nvPr>
        </p:nvSpPr>
        <p:spPr bwMode="auto">
          <a:xfrm>
            <a:off x="677863" y="889000"/>
            <a:ext cx="8486775" cy="685800"/>
          </a:xfrm>
          <a:prstGeom prst="rect">
            <a:avLst/>
          </a:prstGeom>
          <a:noFill/>
          <a:ln>
            <a:noFill/>
          </a:ln>
          <a:effectLst/>
          <a:extLst>
            <a:ext uri="{909E8E84-426E-40DD-AFC4-6F175D3DCCD1}">
              <a14:hiddenFill xmlns:a14="http://schemas.microsoft.com/office/drawing/2010/main">
                <a:solidFill>
                  <a:srgbClr val="339966"/>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785" tIns="47893" rIns="95785" bIns="47893" numCol="1" anchor="ctr" anchorCtr="0" compatLnSpc="1">
            <a:prstTxWarp prst="textNoShape">
              <a:avLst/>
            </a:prstTxWarp>
          </a:bodyPr>
          <a:lstStyle/>
          <a:p>
            <a:pPr lvl="0"/>
            <a:r>
              <a:rPr lang="de-DE" altLang="de-DE"/>
              <a:t>Klicken sie, um das Titelformat zu bearbeiten</a:t>
            </a:r>
          </a:p>
        </p:txBody>
      </p:sp>
      <p:sp>
        <p:nvSpPr>
          <p:cNvPr id="1036" name="Text Box 12"/>
          <p:cNvSpPr txBox="1">
            <a:spLocks noChangeArrowheads="1"/>
          </p:cNvSpPr>
          <p:nvPr/>
        </p:nvSpPr>
        <p:spPr bwMode="auto">
          <a:xfrm>
            <a:off x="327025" y="6486525"/>
            <a:ext cx="6402388" cy="43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5785" tIns="47893" rIns="95785" bIns="47893">
            <a:spAutoFit/>
          </a:bodyPr>
          <a:lstStyle>
            <a:lvl1pPr defTabSz="957263" eaLnBrk="0" hangingPunct="0">
              <a:defRPr sz="4400">
                <a:solidFill>
                  <a:schemeClr val="bg2"/>
                </a:solidFill>
                <a:latin typeface="Arial" pitchFamily="34" charset="0"/>
                <a:ea typeface="ＭＳ Ｐゴシック" pitchFamily="34" charset="-128"/>
              </a:defRPr>
            </a:lvl1pPr>
            <a:lvl2pPr marL="742950" indent="-285750" defTabSz="957263" eaLnBrk="0" hangingPunct="0">
              <a:defRPr sz="4400">
                <a:solidFill>
                  <a:schemeClr val="bg2"/>
                </a:solidFill>
                <a:latin typeface="Arial" pitchFamily="34" charset="0"/>
                <a:ea typeface="ＭＳ Ｐゴシック" pitchFamily="34" charset="-128"/>
              </a:defRPr>
            </a:lvl2pPr>
            <a:lvl3pPr marL="1143000" indent="-228600" defTabSz="957263" eaLnBrk="0" hangingPunct="0">
              <a:defRPr sz="4400">
                <a:solidFill>
                  <a:schemeClr val="bg2"/>
                </a:solidFill>
                <a:latin typeface="Arial" pitchFamily="34" charset="0"/>
                <a:ea typeface="ＭＳ Ｐゴシック" pitchFamily="34" charset="-128"/>
              </a:defRPr>
            </a:lvl3pPr>
            <a:lvl4pPr marL="1600200" indent="-228600" defTabSz="957263" eaLnBrk="0" hangingPunct="0">
              <a:defRPr sz="4400">
                <a:solidFill>
                  <a:schemeClr val="bg2"/>
                </a:solidFill>
                <a:latin typeface="Arial" pitchFamily="34" charset="0"/>
                <a:ea typeface="ＭＳ Ｐゴシック" pitchFamily="34" charset="-128"/>
              </a:defRPr>
            </a:lvl4pPr>
            <a:lvl5pPr marL="2057400" indent="-228600" defTabSz="957263" eaLnBrk="0" hangingPunct="0">
              <a:defRPr sz="4400">
                <a:solidFill>
                  <a:schemeClr val="bg2"/>
                </a:solidFill>
                <a:latin typeface="Arial" pitchFamily="34" charset="0"/>
                <a:ea typeface="ＭＳ Ｐゴシック" pitchFamily="34" charset="-128"/>
              </a:defRPr>
            </a:lvl5pPr>
            <a:lvl6pPr marL="2514600" indent="-228600" algn="ctr" defTabSz="957263" eaLnBrk="0" fontAlgn="base" hangingPunct="0">
              <a:spcBef>
                <a:spcPct val="0"/>
              </a:spcBef>
              <a:spcAft>
                <a:spcPct val="0"/>
              </a:spcAft>
              <a:defRPr sz="4400">
                <a:solidFill>
                  <a:schemeClr val="bg2"/>
                </a:solidFill>
                <a:latin typeface="Arial" pitchFamily="34" charset="0"/>
                <a:ea typeface="ＭＳ Ｐゴシック" pitchFamily="34" charset="-128"/>
              </a:defRPr>
            </a:lvl6pPr>
            <a:lvl7pPr marL="2971800" indent="-228600" algn="ctr" defTabSz="957263" eaLnBrk="0" fontAlgn="base" hangingPunct="0">
              <a:spcBef>
                <a:spcPct val="0"/>
              </a:spcBef>
              <a:spcAft>
                <a:spcPct val="0"/>
              </a:spcAft>
              <a:defRPr sz="4400">
                <a:solidFill>
                  <a:schemeClr val="bg2"/>
                </a:solidFill>
                <a:latin typeface="Arial" pitchFamily="34" charset="0"/>
                <a:ea typeface="ＭＳ Ｐゴシック" pitchFamily="34" charset="-128"/>
              </a:defRPr>
            </a:lvl7pPr>
            <a:lvl8pPr marL="3429000" indent="-228600" algn="ctr" defTabSz="957263" eaLnBrk="0" fontAlgn="base" hangingPunct="0">
              <a:spcBef>
                <a:spcPct val="0"/>
              </a:spcBef>
              <a:spcAft>
                <a:spcPct val="0"/>
              </a:spcAft>
              <a:defRPr sz="4400">
                <a:solidFill>
                  <a:schemeClr val="bg2"/>
                </a:solidFill>
                <a:latin typeface="Arial" pitchFamily="34" charset="0"/>
                <a:ea typeface="ＭＳ Ｐゴシック" pitchFamily="34" charset="-128"/>
              </a:defRPr>
            </a:lvl8pPr>
            <a:lvl9pPr marL="3886200" indent="-228600" algn="ctr" defTabSz="957263" eaLnBrk="0" fontAlgn="base" hangingPunct="0">
              <a:spcBef>
                <a:spcPct val="0"/>
              </a:spcBef>
              <a:spcAft>
                <a:spcPct val="0"/>
              </a:spcAft>
              <a:defRPr sz="4400">
                <a:solidFill>
                  <a:schemeClr val="bg2"/>
                </a:solidFill>
                <a:latin typeface="Arial" pitchFamily="34" charset="0"/>
                <a:ea typeface="ＭＳ Ｐゴシック" pitchFamily="34" charset="-128"/>
              </a:defRPr>
            </a:lvl9pPr>
          </a:lstStyle>
          <a:p>
            <a:pPr algn="l"/>
            <a:r>
              <a:rPr lang="de-DE" altLang="de-DE" sz="1100">
                <a:solidFill>
                  <a:srgbClr val="7AB800"/>
                </a:solidFill>
                <a:latin typeface="Univers" pitchFamily="34" charset="0"/>
              </a:rPr>
              <a:t>04/2014	</a:t>
            </a:r>
          </a:p>
          <a:p>
            <a:pPr algn="l"/>
            <a:endParaRPr lang="de-DE" altLang="de-DE" sz="1100">
              <a:solidFill>
                <a:srgbClr val="7AB800"/>
              </a:solidFill>
              <a:latin typeface="Univers" pitchFamily="34" charset="0"/>
            </a:endParaRPr>
          </a:p>
        </p:txBody>
      </p:sp>
      <p:sp>
        <p:nvSpPr>
          <p:cNvPr id="2053" name="Rectangle 30"/>
          <p:cNvSpPr>
            <a:spLocks noChangeArrowheads="1"/>
          </p:cNvSpPr>
          <p:nvPr userDrawn="1"/>
        </p:nvSpPr>
        <p:spPr bwMode="auto">
          <a:xfrm>
            <a:off x="9764713" y="0"/>
            <a:ext cx="141287" cy="6858000"/>
          </a:xfrm>
          <a:prstGeom prst="rect">
            <a:avLst/>
          </a:prstGeom>
          <a:solidFill>
            <a:srgbClr val="7AB8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400">
                <a:solidFill>
                  <a:schemeClr val="bg2"/>
                </a:solidFill>
                <a:latin typeface="Arial" pitchFamily="34" charset="0"/>
                <a:ea typeface="ＭＳ Ｐゴシック" pitchFamily="34" charset="-128"/>
              </a:defRPr>
            </a:lvl1pPr>
            <a:lvl2pPr marL="742950" indent="-285750" eaLnBrk="0" hangingPunct="0">
              <a:defRPr sz="4400">
                <a:solidFill>
                  <a:schemeClr val="bg2"/>
                </a:solidFill>
                <a:latin typeface="Arial" pitchFamily="34" charset="0"/>
                <a:ea typeface="ＭＳ Ｐゴシック" pitchFamily="34" charset="-128"/>
              </a:defRPr>
            </a:lvl2pPr>
            <a:lvl3pPr marL="1143000" indent="-228600" eaLnBrk="0" hangingPunct="0">
              <a:defRPr sz="4400">
                <a:solidFill>
                  <a:schemeClr val="bg2"/>
                </a:solidFill>
                <a:latin typeface="Arial" pitchFamily="34" charset="0"/>
                <a:ea typeface="ＭＳ Ｐゴシック" pitchFamily="34" charset="-128"/>
              </a:defRPr>
            </a:lvl3pPr>
            <a:lvl4pPr marL="1600200" indent="-228600" eaLnBrk="0" hangingPunct="0">
              <a:defRPr sz="4400">
                <a:solidFill>
                  <a:schemeClr val="bg2"/>
                </a:solidFill>
                <a:latin typeface="Arial" pitchFamily="34" charset="0"/>
                <a:ea typeface="ＭＳ Ｐゴシック" pitchFamily="34" charset="-128"/>
              </a:defRPr>
            </a:lvl4pPr>
            <a:lvl5pPr marL="2057400" indent="-228600" eaLnBrk="0" hangingPunct="0">
              <a:defRPr sz="4400">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sz="4400">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sz="4400">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sz="4400">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sz="4400">
                <a:solidFill>
                  <a:schemeClr val="bg2"/>
                </a:solidFill>
                <a:latin typeface="Arial" pitchFamily="34" charset="0"/>
                <a:ea typeface="ＭＳ Ｐゴシック" pitchFamily="34" charset="-128"/>
              </a:defRPr>
            </a:lvl9pPr>
          </a:lstStyle>
          <a:p>
            <a:pPr algn="l"/>
            <a:endParaRPr lang="de-DE" altLang="de-DE" sz="2400">
              <a:solidFill>
                <a:srgbClr val="8B5625"/>
              </a:solidFill>
              <a:latin typeface="Univers" pitchFamily="34" charset="0"/>
            </a:endParaRPr>
          </a:p>
        </p:txBody>
      </p:sp>
      <p:pic>
        <p:nvPicPr>
          <p:cNvPr id="2054" name="Picture 31" descr="HSWT_Logo_gruen_RGB"/>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6894513" y="503238"/>
            <a:ext cx="2330450" cy="385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Foliennummernplatzhalter 8"/>
          <p:cNvSpPr>
            <a:spLocks noGrp="1"/>
          </p:cNvSpPr>
          <p:nvPr>
            <p:ph type="sldNum" sz="quarter" idx="4"/>
          </p:nvPr>
        </p:nvSpPr>
        <p:spPr>
          <a:xfrm>
            <a:off x="8807450" y="6421438"/>
            <a:ext cx="488950" cy="365125"/>
          </a:xfrm>
          <a:prstGeom prst="rect">
            <a:avLst/>
          </a:prstGeom>
        </p:spPr>
        <p:txBody>
          <a:bodyPr vert="horz" wrap="square" lIns="91440" tIns="45720" rIns="91440" bIns="45720" numCol="1" anchor="ctr" anchorCtr="0" compatLnSpc="1">
            <a:prstTxWarp prst="textNoShape">
              <a:avLst/>
            </a:prstTxWarp>
          </a:bodyPr>
          <a:lstStyle>
            <a:lvl1pPr algn="r" eaLnBrk="0" hangingPunct="0">
              <a:defRPr sz="1200">
                <a:solidFill>
                  <a:srgbClr val="7AB800"/>
                </a:solidFill>
                <a:latin typeface="Univers" pitchFamily="34" charset="0"/>
              </a:defRPr>
            </a:lvl1pPr>
          </a:lstStyle>
          <a:p>
            <a:fld id="{4E0D39EA-5336-4AC5-BC61-D3658989EDAE}" type="slidenum">
              <a:rPr lang="de-DE" altLang="de-DE"/>
              <a:pPr/>
              <a:t>‹Nr.›</a:t>
            </a:fld>
            <a:endParaRPr lang="de-DE" altLang="de-DE"/>
          </a:p>
        </p:txBody>
      </p:sp>
      <p:sp>
        <p:nvSpPr>
          <p:cNvPr id="10" name="Text Box 12"/>
          <p:cNvSpPr txBox="1">
            <a:spLocks noChangeArrowheads="1"/>
          </p:cNvSpPr>
          <p:nvPr userDrawn="1"/>
        </p:nvSpPr>
        <p:spPr bwMode="auto">
          <a:xfrm>
            <a:off x="6705600" y="6497638"/>
            <a:ext cx="2873375" cy="43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5785" tIns="47893" rIns="95785" bIns="47893">
            <a:spAutoFit/>
          </a:bodyPr>
          <a:lstStyle>
            <a:lvl1pPr defTabSz="957263" eaLnBrk="0" hangingPunct="0">
              <a:defRPr sz="4400">
                <a:solidFill>
                  <a:schemeClr val="bg2"/>
                </a:solidFill>
                <a:latin typeface="Arial" pitchFamily="34" charset="0"/>
                <a:ea typeface="ＭＳ Ｐゴシック" pitchFamily="34" charset="-128"/>
              </a:defRPr>
            </a:lvl1pPr>
            <a:lvl2pPr marL="742950" indent="-285750" defTabSz="957263" eaLnBrk="0" hangingPunct="0">
              <a:defRPr sz="4400">
                <a:solidFill>
                  <a:schemeClr val="bg2"/>
                </a:solidFill>
                <a:latin typeface="Arial" pitchFamily="34" charset="0"/>
                <a:ea typeface="ＭＳ Ｐゴシック" pitchFamily="34" charset="-128"/>
              </a:defRPr>
            </a:lvl2pPr>
            <a:lvl3pPr marL="1143000" indent="-228600" defTabSz="957263" eaLnBrk="0" hangingPunct="0">
              <a:defRPr sz="4400">
                <a:solidFill>
                  <a:schemeClr val="bg2"/>
                </a:solidFill>
                <a:latin typeface="Arial" pitchFamily="34" charset="0"/>
                <a:ea typeface="ＭＳ Ｐゴシック" pitchFamily="34" charset="-128"/>
              </a:defRPr>
            </a:lvl3pPr>
            <a:lvl4pPr marL="1600200" indent="-228600" defTabSz="957263" eaLnBrk="0" hangingPunct="0">
              <a:defRPr sz="4400">
                <a:solidFill>
                  <a:schemeClr val="bg2"/>
                </a:solidFill>
                <a:latin typeface="Arial" pitchFamily="34" charset="0"/>
                <a:ea typeface="ＭＳ Ｐゴシック" pitchFamily="34" charset="-128"/>
              </a:defRPr>
            </a:lvl4pPr>
            <a:lvl5pPr marL="2057400" indent="-228600" defTabSz="957263" eaLnBrk="0" hangingPunct="0">
              <a:defRPr sz="4400">
                <a:solidFill>
                  <a:schemeClr val="bg2"/>
                </a:solidFill>
                <a:latin typeface="Arial" pitchFamily="34" charset="0"/>
                <a:ea typeface="ＭＳ Ｐゴシック" pitchFamily="34" charset="-128"/>
              </a:defRPr>
            </a:lvl5pPr>
            <a:lvl6pPr marL="2514600" indent="-228600" algn="ctr" defTabSz="957263" eaLnBrk="0" fontAlgn="base" hangingPunct="0">
              <a:spcBef>
                <a:spcPct val="0"/>
              </a:spcBef>
              <a:spcAft>
                <a:spcPct val="0"/>
              </a:spcAft>
              <a:defRPr sz="4400">
                <a:solidFill>
                  <a:schemeClr val="bg2"/>
                </a:solidFill>
                <a:latin typeface="Arial" pitchFamily="34" charset="0"/>
                <a:ea typeface="ＭＳ Ｐゴシック" pitchFamily="34" charset="-128"/>
              </a:defRPr>
            </a:lvl6pPr>
            <a:lvl7pPr marL="2971800" indent="-228600" algn="ctr" defTabSz="957263" eaLnBrk="0" fontAlgn="base" hangingPunct="0">
              <a:spcBef>
                <a:spcPct val="0"/>
              </a:spcBef>
              <a:spcAft>
                <a:spcPct val="0"/>
              </a:spcAft>
              <a:defRPr sz="4400">
                <a:solidFill>
                  <a:schemeClr val="bg2"/>
                </a:solidFill>
                <a:latin typeface="Arial" pitchFamily="34" charset="0"/>
                <a:ea typeface="ＭＳ Ｐゴシック" pitchFamily="34" charset="-128"/>
              </a:defRPr>
            </a:lvl7pPr>
            <a:lvl8pPr marL="3429000" indent="-228600" algn="ctr" defTabSz="957263" eaLnBrk="0" fontAlgn="base" hangingPunct="0">
              <a:spcBef>
                <a:spcPct val="0"/>
              </a:spcBef>
              <a:spcAft>
                <a:spcPct val="0"/>
              </a:spcAft>
              <a:defRPr sz="4400">
                <a:solidFill>
                  <a:schemeClr val="bg2"/>
                </a:solidFill>
                <a:latin typeface="Arial" pitchFamily="34" charset="0"/>
                <a:ea typeface="ＭＳ Ｐゴシック" pitchFamily="34" charset="-128"/>
              </a:defRPr>
            </a:lvl8pPr>
            <a:lvl9pPr marL="3886200" indent="-228600" algn="ctr" defTabSz="957263" eaLnBrk="0" fontAlgn="base" hangingPunct="0">
              <a:spcBef>
                <a:spcPct val="0"/>
              </a:spcBef>
              <a:spcAft>
                <a:spcPct val="0"/>
              </a:spcAft>
              <a:defRPr sz="4400">
                <a:solidFill>
                  <a:schemeClr val="bg2"/>
                </a:solidFill>
                <a:latin typeface="Arial" pitchFamily="34" charset="0"/>
                <a:ea typeface="ＭＳ Ｐゴシック" pitchFamily="34" charset="-128"/>
              </a:defRPr>
            </a:lvl9pPr>
          </a:lstStyle>
          <a:p>
            <a:pPr algn="l"/>
            <a:r>
              <a:rPr lang="de-DE" altLang="de-DE" sz="1100">
                <a:solidFill>
                  <a:srgbClr val="7AB800"/>
                </a:solidFill>
                <a:latin typeface="Univers" pitchFamily="34" charset="0"/>
              </a:rPr>
              <a:t>Dipl.-Ing. (FH) Ernst Wöhrle	</a:t>
            </a:r>
          </a:p>
          <a:p>
            <a:pPr algn="l"/>
            <a:endParaRPr lang="de-DE" altLang="de-DE" sz="1100">
              <a:solidFill>
                <a:srgbClr val="7AB800"/>
              </a:solidFill>
              <a:latin typeface="Univers" pitchFamily="34" charset="0"/>
            </a:endParaRPr>
          </a:p>
        </p:txBody>
      </p:sp>
    </p:spTree>
  </p:cSld>
  <p:clrMap bg1="lt1" tx1="dk1" bg2="lt2" tx2="dk2" accent1="accent1" accent2="accent2" accent3="accent3" accent4="accent4" accent5="accent5" accent6="accent6" hlink="hlink" folHlink="folHlink"/>
  <p:sldLayoutIdLst>
    <p:sldLayoutId id="2147483918" r:id="rId1"/>
    <p:sldLayoutId id="2147483919" r:id="rId2"/>
    <p:sldLayoutId id="2147483920" r:id="rId3"/>
    <p:sldLayoutId id="2147483921" r:id="rId4"/>
    <p:sldLayoutId id="2147483922" r:id="rId5"/>
    <p:sldLayoutId id="2147483923" r:id="rId6"/>
  </p:sldLayoutIdLst>
  <p:transition advTm="10000">
    <p:zoom/>
  </p:transition>
  <p:hf hdr="0" ftr="0" dt="0"/>
  <p:txStyles>
    <p:titleStyle>
      <a:lvl1pPr algn="l" defTabSz="957263" rtl="0" eaLnBrk="0" fontAlgn="base" hangingPunct="0">
        <a:spcBef>
          <a:spcPct val="0"/>
        </a:spcBef>
        <a:spcAft>
          <a:spcPct val="0"/>
        </a:spcAft>
        <a:defRPr sz="2000" b="1">
          <a:solidFill>
            <a:schemeClr val="tx1"/>
          </a:solidFill>
          <a:latin typeface="+mj-lt"/>
          <a:ea typeface="+mj-ea"/>
          <a:cs typeface="+mj-cs"/>
        </a:defRPr>
      </a:lvl1pPr>
      <a:lvl2pPr algn="l" defTabSz="957263" rtl="0" eaLnBrk="0" fontAlgn="base" hangingPunct="0">
        <a:spcBef>
          <a:spcPct val="0"/>
        </a:spcBef>
        <a:spcAft>
          <a:spcPct val="0"/>
        </a:spcAft>
        <a:defRPr sz="2000" b="1">
          <a:solidFill>
            <a:schemeClr val="tx1"/>
          </a:solidFill>
          <a:latin typeface="Arial" charset="0"/>
          <a:cs typeface="Arial" charset="0"/>
        </a:defRPr>
      </a:lvl2pPr>
      <a:lvl3pPr algn="l" defTabSz="957263" rtl="0" eaLnBrk="0" fontAlgn="base" hangingPunct="0">
        <a:spcBef>
          <a:spcPct val="0"/>
        </a:spcBef>
        <a:spcAft>
          <a:spcPct val="0"/>
        </a:spcAft>
        <a:defRPr sz="2000" b="1">
          <a:solidFill>
            <a:schemeClr val="tx1"/>
          </a:solidFill>
          <a:latin typeface="Arial" charset="0"/>
          <a:cs typeface="Arial" charset="0"/>
        </a:defRPr>
      </a:lvl3pPr>
      <a:lvl4pPr algn="l" defTabSz="957263" rtl="0" eaLnBrk="0" fontAlgn="base" hangingPunct="0">
        <a:spcBef>
          <a:spcPct val="0"/>
        </a:spcBef>
        <a:spcAft>
          <a:spcPct val="0"/>
        </a:spcAft>
        <a:defRPr sz="2000" b="1">
          <a:solidFill>
            <a:schemeClr val="tx1"/>
          </a:solidFill>
          <a:latin typeface="Arial" charset="0"/>
          <a:cs typeface="Arial" charset="0"/>
        </a:defRPr>
      </a:lvl4pPr>
      <a:lvl5pPr algn="l" defTabSz="957263" rtl="0" eaLnBrk="0" fontAlgn="base" hangingPunct="0">
        <a:spcBef>
          <a:spcPct val="0"/>
        </a:spcBef>
        <a:spcAft>
          <a:spcPct val="0"/>
        </a:spcAft>
        <a:defRPr sz="2000" b="1">
          <a:solidFill>
            <a:schemeClr val="tx1"/>
          </a:solidFill>
          <a:latin typeface="Arial" charset="0"/>
          <a:cs typeface="Arial" charset="0"/>
        </a:defRPr>
      </a:lvl5pPr>
      <a:lvl6pPr marL="457200" algn="l" defTabSz="957263" rtl="0" eaLnBrk="0" fontAlgn="base" hangingPunct="0">
        <a:spcBef>
          <a:spcPct val="0"/>
        </a:spcBef>
        <a:spcAft>
          <a:spcPct val="0"/>
        </a:spcAft>
        <a:defRPr sz="2000" b="1">
          <a:solidFill>
            <a:schemeClr val="tx1"/>
          </a:solidFill>
          <a:latin typeface="Arial" charset="0"/>
          <a:cs typeface="Arial" charset="0"/>
        </a:defRPr>
      </a:lvl6pPr>
      <a:lvl7pPr marL="914400" algn="l" defTabSz="957263" rtl="0" eaLnBrk="0" fontAlgn="base" hangingPunct="0">
        <a:spcBef>
          <a:spcPct val="0"/>
        </a:spcBef>
        <a:spcAft>
          <a:spcPct val="0"/>
        </a:spcAft>
        <a:defRPr sz="2000" b="1">
          <a:solidFill>
            <a:schemeClr val="tx1"/>
          </a:solidFill>
          <a:latin typeface="Arial" charset="0"/>
          <a:cs typeface="Arial" charset="0"/>
        </a:defRPr>
      </a:lvl7pPr>
      <a:lvl8pPr marL="1371600" algn="l" defTabSz="957263" rtl="0" eaLnBrk="0" fontAlgn="base" hangingPunct="0">
        <a:spcBef>
          <a:spcPct val="0"/>
        </a:spcBef>
        <a:spcAft>
          <a:spcPct val="0"/>
        </a:spcAft>
        <a:defRPr sz="2000" b="1">
          <a:solidFill>
            <a:schemeClr val="tx1"/>
          </a:solidFill>
          <a:latin typeface="Arial" charset="0"/>
          <a:cs typeface="Arial" charset="0"/>
        </a:defRPr>
      </a:lvl8pPr>
      <a:lvl9pPr marL="1828800" algn="l" defTabSz="957263" rtl="0" eaLnBrk="0" fontAlgn="base" hangingPunct="0">
        <a:spcBef>
          <a:spcPct val="0"/>
        </a:spcBef>
        <a:spcAft>
          <a:spcPct val="0"/>
        </a:spcAft>
        <a:defRPr sz="2000" b="1">
          <a:solidFill>
            <a:schemeClr val="tx1"/>
          </a:solidFill>
          <a:latin typeface="Arial" charset="0"/>
          <a:cs typeface="Arial" charset="0"/>
        </a:defRPr>
      </a:lvl9pPr>
    </p:titleStyle>
    <p:bodyStyle>
      <a:lvl1pPr marL="358775" indent="-358775" algn="l" defTabSz="957263" rtl="0" eaLnBrk="0" fontAlgn="base" hangingPunct="0">
        <a:lnSpc>
          <a:spcPct val="150000"/>
        </a:lnSpc>
        <a:spcBef>
          <a:spcPct val="0"/>
        </a:spcBef>
        <a:spcAft>
          <a:spcPct val="0"/>
        </a:spcAft>
        <a:buClr>
          <a:srgbClr val="7AB800"/>
        </a:buClr>
        <a:buFont typeface="Lucida Grande"/>
        <a:buChar char="»"/>
        <a:defRPr sz="2000">
          <a:solidFill>
            <a:schemeClr val="tx1"/>
          </a:solidFill>
          <a:latin typeface="+mn-lt"/>
          <a:ea typeface="+mn-ea"/>
          <a:cs typeface="+mn-cs"/>
        </a:defRPr>
      </a:lvl1pPr>
      <a:lvl2pPr marL="719138" indent="-358775" algn="l" defTabSz="957263" rtl="0" eaLnBrk="0" fontAlgn="base" hangingPunct="0">
        <a:lnSpc>
          <a:spcPct val="150000"/>
        </a:lnSpc>
        <a:spcBef>
          <a:spcPct val="0"/>
        </a:spcBef>
        <a:spcAft>
          <a:spcPct val="0"/>
        </a:spcAft>
        <a:buClr>
          <a:srgbClr val="7AB800"/>
        </a:buClr>
        <a:buFont typeface="Arial" pitchFamily="34" charset="0"/>
        <a:buChar char="»"/>
        <a:defRPr>
          <a:solidFill>
            <a:schemeClr val="tx1"/>
          </a:solidFill>
          <a:latin typeface="+mn-lt"/>
          <a:cs typeface="+mn-cs"/>
        </a:defRPr>
      </a:lvl2pPr>
      <a:lvl3pPr marL="1079500" indent="-358775" algn="l" defTabSz="957263" rtl="0" eaLnBrk="0" fontAlgn="base" hangingPunct="0">
        <a:lnSpc>
          <a:spcPct val="150000"/>
        </a:lnSpc>
        <a:spcBef>
          <a:spcPct val="0"/>
        </a:spcBef>
        <a:spcAft>
          <a:spcPct val="0"/>
        </a:spcAft>
        <a:buClr>
          <a:srgbClr val="7AB800"/>
        </a:buClr>
        <a:buFont typeface="Arial" pitchFamily="34" charset="0"/>
        <a:buChar char="»"/>
        <a:defRPr sz="1600">
          <a:solidFill>
            <a:schemeClr val="tx1"/>
          </a:solidFill>
          <a:latin typeface="+mn-lt"/>
          <a:cs typeface="+mn-cs"/>
        </a:defRPr>
      </a:lvl3pPr>
      <a:lvl4pPr marL="1439863" indent="-358775" algn="l" defTabSz="957263" rtl="0" eaLnBrk="0" fontAlgn="base" hangingPunct="0">
        <a:lnSpc>
          <a:spcPct val="150000"/>
        </a:lnSpc>
        <a:spcBef>
          <a:spcPct val="0"/>
        </a:spcBef>
        <a:spcAft>
          <a:spcPct val="0"/>
        </a:spcAft>
        <a:buClr>
          <a:srgbClr val="7AB800"/>
        </a:buClr>
        <a:buFont typeface="Arial" pitchFamily="34" charset="0"/>
        <a:buChar char="»"/>
        <a:defRPr sz="1400">
          <a:solidFill>
            <a:schemeClr val="tx1"/>
          </a:solidFill>
          <a:latin typeface="+mn-lt"/>
          <a:cs typeface="+mn-cs"/>
        </a:defRPr>
      </a:lvl4pPr>
      <a:lvl5pPr marL="2346325" indent="-238125" algn="l" defTabSz="957263" rtl="0" eaLnBrk="0" fontAlgn="base" hangingPunct="0">
        <a:spcBef>
          <a:spcPct val="20000"/>
        </a:spcBef>
        <a:spcAft>
          <a:spcPct val="0"/>
        </a:spcAft>
        <a:buFont typeface="Helvetica" pitchFamily="34" charset="0"/>
        <a:defRPr sz="2100">
          <a:solidFill>
            <a:schemeClr val="tx1"/>
          </a:solidFill>
          <a:latin typeface="+mn-lt"/>
          <a:cs typeface="+mn-cs"/>
        </a:defRPr>
      </a:lvl5pPr>
      <a:lvl6pPr marL="2803525" indent="-238125" algn="l" defTabSz="957263" rtl="0" eaLnBrk="0" fontAlgn="base" hangingPunct="0">
        <a:spcBef>
          <a:spcPct val="20000"/>
        </a:spcBef>
        <a:spcAft>
          <a:spcPct val="0"/>
        </a:spcAft>
        <a:buFont typeface="Helvetica" pitchFamily="34" charset="0"/>
        <a:defRPr sz="2100">
          <a:solidFill>
            <a:schemeClr val="tx1"/>
          </a:solidFill>
          <a:latin typeface="+mn-lt"/>
          <a:cs typeface="+mn-cs"/>
        </a:defRPr>
      </a:lvl6pPr>
      <a:lvl7pPr marL="3260725" indent="-238125" algn="l" defTabSz="957263" rtl="0" eaLnBrk="0" fontAlgn="base" hangingPunct="0">
        <a:spcBef>
          <a:spcPct val="20000"/>
        </a:spcBef>
        <a:spcAft>
          <a:spcPct val="0"/>
        </a:spcAft>
        <a:buFont typeface="Helvetica" pitchFamily="34" charset="0"/>
        <a:defRPr sz="2100">
          <a:solidFill>
            <a:schemeClr val="tx1"/>
          </a:solidFill>
          <a:latin typeface="+mn-lt"/>
          <a:cs typeface="+mn-cs"/>
        </a:defRPr>
      </a:lvl7pPr>
      <a:lvl8pPr marL="3717925" indent="-238125" algn="l" defTabSz="957263" rtl="0" eaLnBrk="0" fontAlgn="base" hangingPunct="0">
        <a:spcBef>
          <a:spcPct val="20000"/>
        </a:spcBef>
        <a:spcAft>
          <a:spcPct val="0"/>
        </a:spcAft>
        <a:buFont typeface="Helvetica" pitchFamily="34" charset="0"/>
        <a:defRPr sz="2100">
          <a:solidFill>
            <a:schemeClr val="tx1"/>
          </a:solidFill>
          <a:latin typeface="+mn-lt"/>
          <a:cs typeface="+mn-cs"/>
        </a:defRPr>
      </a:lvl8pPr>
      <a:lvl9pPr marL="4175125" indent="-238125" algn="l" defTabSz="957263" rtl="0" eaLnBrk="0" fontAlgn="base" hangingPunct="0">
        <a:spcBef>
          <a:spcPct val="20000"/>
        </a:spcBef>
        <a:spcAft>
          <a:spcPct val="0"/>
        </a:spcAft>
        <a:buFont typeface="Helvetica" pitchFamily="34" charset="0"/>
        <a:defRPr sz="2100">
          <a:solidFill>
            <a:schemeClr val="tx1"/>
          </a:solidFill>
          <a:latin typeface="+mn-lt"/>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100.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slide" Target="slide5.xml"/><Relationship Id="rId1" Type="http://schemas.openxmlformats.org/officeDocument/2006/relationships/slideLayout" Target="../slideLayouts/slideLayout6.xml"/></Relationships>
</file>

<file path=ppt/slides/_rels/slide101.xml.rels><?xml version="1.0" encoding="UTF-8" standalone="yes"?>
<Relationships xmlns="http://schemas.openxmlformats.org/package/2006/relationships"><Relationship Id="rId2" Type="http://schemas.openxmlformats.org/officeDocument/2006/relationships/image" Target="../media/image101.jpeg"/><Relationship Id="rId1" Type="http://schemas.openxmlformats.org/officeDocument/2006/relationships/slideLayout" Target="../slideLayouts/slideLayout6.xml"/></Relationships>
</file>

<file path=ppt/slides/_rels/slide102.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slide" Target="slide4.xml"/><Relationship Id="rId1" Type="http://schemas.openxmlformats.org/officeDocument/2006/relationships/slideLayout" Target="../slideLayouts/slideLayout6.xml"/></Relationships>
</file>

<file path=ppt/slides/_rels/slide103.xml.rels><?xml version="1.0" encoding="UTF-8" standalone="yes"?>
<Relationships xmlns="http://schemas.openxmlformats.org/package/2006/relationships"><Relationship Id="rId3" Type="http://schemas.openxmlformats.org/officeDocument/2006/relationships/hyperlink" Target="file:///C:\Users\Woehrle\Data\Ernst%20W&#246;hrle\_Lehrauftrag%20Triesdorf\Animationen\Modul%202_%20Teil%201\_EQ%20200%20Simulation\CMATIC_Animation.avi" TargetMode="External"/><Relationship Id="rId2" Type="http://schemas.openxmlformats.org/officeDocument/2006/relationships/image" Target="../media/image102.png"/><Relationship Id="rId1" Type="http://schemas.openxmlformats.org/officeDocument/2006/relationships/slideLayout" Target="../slideLayouts/slideLayout12.xml"/><Relationship Id="rId5" Type="http://schemas.openxmlformats.org/officeDocument/2006/relationships/image" Target="../media/image10.wmf"/><Relationship Id="rId4" Type="http://schemas.openxmlformats.org/officeDocument/2006/relationships/hyperlink" Target="https://www.youtube.com/watch?v=nFGti7O1wsQ" TargetMode="External"/></Relationships>
</file>

<file path=ppt/slides/_rels/slide104.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image" Target="../media/image103.jpeg"/><Relationship Id="rId1" Type="http://schemas.openxmlformats.org/officeDocument/2006/relationships/slideLayout" Target="../slideLayouts/slideLayout12.xml"/><Relationship Id="rId5" Type="http://schemas.openxmlformats.org/officeDocument/2006/relationships/image" Target="../media/image106.png"/><Relationship Id="rId4" Type="http://schemas.openxmlformats.org/officeDocument/2006/relationships/image" Target="../media/image105.png"/></Relationships>
</file>

<file path=ppt/slides/_rels/slide105.xml.rels><?xml version="1.0" encoding="UTF-8" standalone="yes"?>
<Relationships xmlns="http://schemas.openxmlformats.org/package/2006/relationships"><Relationship Id="rId3" Type="http://schemas.openxmlformats.org/officeDocument/2006/relationships/image" Target="../media/image108.emf"/><Relationship Id="rId2" Type="http://schemas.openxmlformats.org/officeDocument/2006/relationships/image" Target="../media/image107.jpeg"/><Relationship Id="rId1" Type="http://schemas.openxmlformats.org/officeDocument/2006/relationships/slideLayout" Target="../slideLayouts/slideLayout1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07.xml.rels><?xml version="1.0" encoding="UTF-8" standalone="yes"?>
<Relationships xmlns="http://schemas.openxmlformats.org/package/2006/relationships"><Relationship Id="rId3" Type="http://schemas.openxmlformats.org/officeDocument/2006/relationships/image" Target="../media/image110.jpeg"/><Relationship Id="rId2" Type="http://schemas.openxmlformats.org/officeDocument/2006/relationships/image" Target="../media/image109.jpeg"/><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3" Type="http://schemas.openxmlformats.org/officeDocument/2006/relationships/hyperlink" Target="https://www.youtube.com/watch?v=yYAw79386WI" TargetMode="External"/><Relationship Id="rId2" Type="http://schemas.openxmlformats.org/officeDocument/2006/relationships/image" Target="../media/image111.jpeg"/><Relationship Id="rId1" Type="http://schemas.openxmlformats.org/officeDocument/2006/relationships/slideLayout" Target="../slideLayouts/slideLayout6.xml"/><Relationship Id="rId5" Type="http://schemas.openxmlformats.org/officeDocument/2006/relationships/hyperlink" Target="https://www.youtube.com/watch?v=ElV7guEBjr4" TargetMode="External"/><Relationship Id="rId4" Type="http://schemas.openxmlformats.org/officeDocument/2006/relationships/image" Target="../media/image10.wmf"/></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hyperlink" Target="https://www.youtube.com/watch?v=Mj38Ficw2S0" TargetMode="External"/><Relationship Id="rId2" Type="http://schemas.openxmlformats.org/officeDocument/2006/relationships/image" Target="../media/image9.png"/><Relationship Id="rId1" Type="http://schemas.openxmlformats.org/officeDocument/2006/relationships/slideLayout" Target="../slideLayouts/slideLayout7.xml"/><Relationship Id="rId4" Type="http://schemas.openxmlformats.org/officeDocument/2006/relationships/image" Target="../media/image10.wmf"/></Relationships>
</file>

<file path=ppt/slides/_rels/slide110.xml.rels><?xml version="1.0" encoding="UTF-8" standalone="yes"?>
<Relationships xmlns="http://schemas.openxmlformats.org/package/2006/relationships"><Relationship Id="rId3" Type="http://schemas.openxmlformats.org/officeDocument/2006/relationships/hyperlink" Target="http://www.youtube.com/watch?v=btHoejvNp2Y" TargetMode="External"/><Relationship Id="rId2" Type="http://schemas.openxmlformats.org/officeDocument/2006/relationships/image" Target="../media/image112.jpeg"/><Relationship Id="rId1" Type="http://schemas.openxmlformats.org/officeDocument/2006/relationships/slideLayout" Target="../slideLayouts/slideLayout6.xml"/><Relationship Id="rId6" Type="http://schemas.openxmlformats.org/officeDocument/2006/relationships/hyperlink" Target="https://www.youtube.com/watch?v=OnX763o8n4o" TargetMode="External"/><Relationship Id="rId5" Type="http://schemas.openxmlformats.org/officeDocument/2006/relationships/hyperlink" Target="https://www.youtube.com/watch?v=ElV7guEBjr4" TargetMode="External"/><Relationship Id="rId4" Type="http://schemas.openxmlformats.org/officeDocument/2006/relationships/image" Target="../media/image10.wmf"/></Relationships>
</file>

<file path=ppt/slides/_rels/slide111.xml.rels><?xml version="1.0" encoding="UTF-8" standalone="yes"?>
<Relationships xmlns="http://schemas.openxmlformats.org/package/2006/relationships"><Relationship Id="rId2" Type="http://schemas.openxmlformats.org/officeDocument/2006/relationships/image" Target="../media/image113.png"/><Relationship Id="rId1" Type="http://schemas.openxmlformats.org/officeDocument/2006/relationships/slideLayout" Target="../slideLayouts/slideLayout6.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6.xml"/><Relationship Id="rId5" Type="http://schemas.openxmlformats.org/officeDocument/2006/relationships/image" Target="../media/image10.wmf"/><Relationship Id="rId4" Type="http://schemas.openxmlformats.org/officeDocument/2006/relationships/hyperlink" Target="https://www.youtube.com/watch?v=XjWrVOMkCBc" TargetMode="External"/></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8" Type="http://schemas.openxmlformats.org/officeDocument/2006/relationships/hyperlink" Target="https://www.youtube.com/watch?v=97EKbN1ZXrs" TargetMode="External"/><Relationship Id="rId3" Type="http://schemas.openxmlformats.org/officeDocument/2006/relationships/image" Target="../media/image18.jpeg"/><Relationship Id="rId7" Type="http://schemas.openxmlformats.org/officeDocument/2006/relationships/image" Target="../media/image21.jpeg"/><Relationship Id="rId2" Type="http://schemas.openxmlformats.org/officeDocument/2006/relationships/image" Target="../media/image17.jpeg"/><Relationship Id="rId1" Type="http://schemas.openxmlformats.org/officeDocument/2006/relationships/slideLayout" Target="../slideLayouts/slideLayout6.xml"/><Relationship Id="rId6" Type="http://schemas.openxmlformats.org/officeDocument/2006/relationships/image" Target="../media/image20.jpeg"/><Relationship Id="rId5" Type="http://schemas.openxmlformats.org/officeDocument/2006/relationships/hyperlink" Target="https://www.youtube.com/watch?v=9OiZkTdCJY0" TargetMode="External"/><Relationship Id="rId4" Type="http://schemas.openxmlformats.org/officeDocument/2006/relationships/image" Target="../media/image19.jpeg"/><Relationship Id="rId9" Type="http://schemas.openxmlformats.org/officeDocument/2006/relationships/image" Target="../media/image10.wmf"/></Relationships>
</file>

<file path=ppt/slides/_rels/slide1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hyperlink" Target="https://www.youtube.com/watch?v=97EKbN1ZXrs" TargetMode="External"/><Relationship Id="rId2" Type="http://schemas.openxmlformats.org/officeDocument/2006/relationships/image" Target="../media/image26.png"/><Relationship Id="rId1" Type="http://schemas.openxmlformats.org/officeDocument/2006/relationships/slideLayout" Target="../slideLayouts/slideLayout6.xml"/><Relationship Id="rId4" Type="http://schemas.openxmlformats.org/officeDocument/2006/relationships/image" Target="../media/image10.wmf"/></Relationships>
</file>

<file path=ppt/slides/_rels/slide23.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hyperlink" Target="https://www.youtube.com/watch?v=U7gI_TgzR8s" TargetMode="External"/><Relationship Id="rId2" Type="http://schemas.openxmlformats.org/officeDocument/2006/relationships/image" Target="../media/image38.pn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hyperlink" Target="https://www.youtube.com/watch?v=b1XWKR36K8c" TargetMode="External"/><Relationship Id="rId2" Type="http://schemas.openxmlformats.org/officeDocument/2006/relationships/image" Target="../media/image43.jpeg"/><Relationship Id="rId1" Type="http://schemas.openxmlformats.org/officeDocument/2006/relationships/slideLayout" Target="../slideLayouts/slideLayout6.xml"/><Relationship Id="rId4" Type="http://schemas.openxmlformats.org/officeDocument/2006/relationships/image" Target="../media/image10.wmf"/></Relationships>
</file>

<file path=ppt/slides/_rels/slide41.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jpeg"/><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hyperlink" Target="http://de.wikipedia.org/wiki/Gas" TargetMode="External"/><Relationship Id="rId2" Type="http://schemas.openxmlformats.org/officeDocument/2006/relationships/hyperlink" Target="http://de.wikipedia.org/wiki/Fl%C3%BCssigkeit" TargetMode="External"/><Relationship Id="rId1" Type="http://schemas.openxmlformats.org/officeDocument/2006/relationships/slideLayout" Target="../slideLayouts/slideLayout2.xml"/><Relationship Id="rId4" Type="http://schemas.openxmlformats.org/officeDocument/2006/relationships/hyperlink" Target="http://de.wikipedia.org/wiki/Hydrodynamik" TargetMode="External"/></Relationships>
</file>

<file path=ppt/slides/_rels/slide54.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jpeg"/><Relationship Id="rId1" Type="http://schemas.openxmlformats.org/officeDocument/2006/relationships/slideLayout" Target="../slideLayouts/slideLayout6.xml"/><Relationship Id="rId4" Type="http://schemas.openxmlformats.org/officeDocument/2006/relationships/image" Target="../media/image61.png"/></Relationships>
</file>

<file path=ppt/slides/_rels/slide59.xml.rels><?xml version="1.0" encoding="UTF-8" standalone="yes"?>
<Relationships xmlns="http://schemas.openxmlformats.org/package/2006/relationships"><Relationship Id="rId3" Type="http://schemas.openxmlformats.org/officeDocument/2006/relationships/hyperlink" Target="https://www.youtube.com/watch?v=KeqwPNvC89c" TargetMode="External"/><Relationship Id="rId2" Type="http://schemas.openxmlformats.org/officeDocument/2006/relationships/image" Target="../media/image62.jpeg"/><Relationship Id="rId1" Type="http://schemas.openxmlformats.org/officeDocument/2006/relationships/slideLayout" Target="../slideLayouts/slideLayout6.xml"/><Relationship Id="rId5" Type="http://schemas.openxmlformats.org/officeDocument/2006/relationships/hyperlink" Target="https://www.youtube.com/watch?v=8l5FtW2E4_A" TargetMode="External"/><Relationship Id="rId4" Type="http://schemas.openxmlformats.org/officeDocument/2006/relationships/image" Target="../media/image10.wmf"/></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3" Type="http://schemas.openxmlformats.org/officeDocument/2006/relationships/hyperlink" Target="http://www.youtube.com/watch?v=X91sqYb1x_w" TargetMode="External"/><Relationship Id="rId2" Type="http://schemas.openxmlformats.org/officeDocument/2006/relationships/image" Target="../media/image68.png"/><Relationship Id="rId1" Type="http://schemas.openxmlformats.org/officeDocument/2006/relationships/slideLayout" Target="../slideLayouts/slideLayout7.xml"/><Relationship Id="rId5" Type="http://schemas.openxmlformats.org/officeDocument/2006/relationships/hyperlink" Target="https://www.youtube.com/watch?v=qxde7uVOmFQ" TargetMode="External"/><Relationship Id="rId4" Type="http://schemas.openxmlformats.org/officeDocument/2006/relationships/image" Target="../media/image10.wmf"/></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image" Target="../media/image69.jpeg"/><Relationship Id="rId1" Type="http://schemas.openxmlformats.org/officeDocument/2006/relationships/slideLayout" Target="../slideLayouts/slideLayout7.xml"/><Relationship Id="rId5" Type="http://schemas.openxmlformats.org/officeDocument/2006/relationships/image" Target="../media/image72.jpeg"/><Relationship Id="rId4" Type="http://schemas.openxmlformats.org/officeDocument/2006/relationships/image" Target="../media/image71.jpeg"/></Relationships>
</file>

<file path=ppt/slides/_rels/slide73.xml.rels><?xml version="1.0" encoding="UTF-8" standalone="yes"?>
<Relationships xmlns="http://schemas.openxmlformats.org/package/2006/relationships"><Relationship Id="rId2" Type="http://schemas.openxmlformats.org/officeDocument/2006/relationships/hyperlink" Target="https://www.youtube.com/watch?v=u2yIZYTkn-A" TargetMode="External"/><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6.xml"/></Relationships>
</file>

<file path=ppt/slides/_rels/slide77.xml.rels><?xml version="1.0" encoding="UTF-8" standalone="yes"?>
<Relationships xmlns="http://schemas.openxmlformats.org/package/2006/relationships"><Relationship Id="rId3" Type="http://schemas.openxmlformats.org/officeDocument/2006/relationships/hyperlink" Target="https://www.youtube.com/watch?v=U7gI_TgzR8s" TargetMode="External"/><Relationship Id="rId2" Type="http://schemas.openxmlformats.org/officeDocument/2006/relationships/image" Target="../media/image75.jpeg"/><Relationship Id="rId1" Type="http://schemas.openxmlformats.org/officeDocument/2006/relationships/slideLayout" Target="../slideLayouts/slideLayout6.xml"/></Relationships>
</file>

<file path=ppt/slides/_rels/slide78.xml.rels><?xml version="1.0" encoding="UTF-8" standalone="yes"?>
<Relationships xmlns="http://schemas.openxmlformats.org/package/2006/relationships"><Relationship Id="rId3" Type="http://schemas.openxmlformats.org/officeDocument/2006/relationships/image" Target="../media/image76.emf"/><Relationship Id="rId2" Type="http://schemas.openxmlformats.org/officeDocument/2006/relationships/oleObject" Target="../embeddings/oleObject1.bin"/><Relationship Id="rId1" Type="http://schemas.openxmlformats.org/officeDocument/2006/relationships/slideLayout" Target="../slideLayouts/slideLayout7.xml"/><Relationship Id="rId4" Type="http://schemas.openxmlformats.org/officeDocument/2006/relationships/hyperlink" Target="https://www.youtube.com/watch?v=u2yIZYTkn-A" TargetMode="External"/></Relationships>
</file>

<file path=ppt/slides/_rels/slide79.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6.xml"/></Relationships>
</file>

<file path=ppt/slides/_rels/slide81.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6.xml"/></Relationships>
</file>

<file path=ppt/slides/_rels/slide82.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6.xml"/></Relationships>
</file>

<file path=ppt/slides/_rels/slide83.xml.rels><?xml version="1.0" encoding="UTF-8" standalone="yes"?>
<Relationships xmlns="http://schemas.openxmlformats.org/package/2006/relationships"><Relationship Id="rId8" Type="http://schemas.openxmlformats.org/officeDocument/2006/relationships/image" Target="../media/image10.wmf"/><Relationship Id="rId3" Type="http://schemas.openxmlformats.org/officeDocument/2006/relationships/image" Target="../media/image82.jpeg"/><Relationship Id="rId7" Type="http://schemas.openxmlformats.org/officeDocument/2006/relationships/hyperlink" Target="https://www.youtube.com/watch?v=PNPWQ6ipsxY" TargetMode="External"/><Relationship Id="rId2" Type="http://schemas.openxmlformats.org/officeDocument/2006/relationships/image" Target="../media/image81.jpeg"/><Relationship Id="rId1" Type="http://schemas.openxmlformats.org/officeDocument/2006/relationships/slideLayout" Target="../slideLayouts/slideLayout6.xml"/><Relationship Id="rId6" Type="http://schemas.openxmlformats.org/officeDocument/2006/relationships/image" Target="../media/image84.jpeg"/><Relationship Id="rId5" Type="http://schemas.openxmlformats.org/officeDocument/2006/relationships/slide" Target="slide4.xml"/><Relationship Id="rId4" Type="http://schemas.openxmlformats.org/officeDocument/2006/relationships/image" Target="../media/image83.png"/></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5.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6.xml"/></Relationships>
</file>

<file path=ppt/slides/_rels/slide86.xml.rels><?xml version="1.0" encoding="UTF-8" standalone="yes"?>
<Relationships xmlns="http://schemas.openxmlformats.org/package/2006/relationships"><Relationship Id="rId3" Type="http://schemas.openxmlformats.org/officeDocument/2006/relationships/hyperlink" Target="https://www.youtube.com/watch?v=tHA7BlxgFU4" TargetMode="External"/><Relationship Id="rId2" Type="http://schemas.openxmlformats.org/officeDocument/2006/relationships/image" Target="../media/image86.jpeg"/><Relationship Id="rId1" Type="http://schemas.openxmlformats.org/officeDocument/2006/relationships/slideLayout" Target="../slideLayouts/slideLayout6.xml"/><Relationship Id="rId4" Type="http://schemas.openxmlformats.org/officeDocument/2006/relationships/image" Target="../media/image10.wmf"/></Relationships>
</file>

<file path=ppt/slides/_rels/slide87.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6.xml"/></Relationships>
</file>

<file path=ppt/slides/_rels/slide88.xml.rels><?xml version="1.0" encoding="UTF-8" standalone="yes"?>
<Relationships xmlns="http://schemas.openxmlformats.org/package/2006/relationships"><Relationship Id="rId2" Type="http://schemas.openxmlformats.org/officeDocument/2006/relationships/image" Target="../media/image88.jpeg"/><Relationship Id="rId1" Type="http://schemas.openxmlformats.org/officeDocument/2006/relationships/slideLayout" Target="../slideLayouts/slideLayout6.xml"/></Relationships>
</file>

<file path=ppt/slides/_rels/slide89.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6.xml"/></Relationships>
</file>

<file path=ppt/slides/_rels/slide91.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6.xml"/></Relationships>
</file>

<file path=ppt/slides/_rels/slide92.x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hyperlink" Target="https://www.youtube.com/watch?v=PCcFLR0lx3o" TargetMode="External"/><Relationship Id="rId1" Type="http://schemas.openxmlformats.org/officeDocument/2006/relationships/slideLayout" Target="../slideLayouts/slideLayout6.xml"/><Relationship Id="rId4" Type="http://schemas.openxmlformats.org/officeDocument/2006/relationships/image" Target="../media/image92.jpeg"/></Relationships>
</file>

<file path=ppt/slides/_rels/slide93.xml.rels><?xml version="1.0" encoding="UTF-8" standalone="yes"?>
<Relationships xmlns="http://schemas.openxmlformats.org/package/2006/relationships"><Relationship Id="rId2" Type="http://schemas.openxmlformats.org/officeDocument/2006/relationships/image" Target="../media/image93.jpeg"/><Relationship Id="rId1" Type="http://schemas.openxmlformats.org/officeDocument/2006/relationships/slideLayout" Target="../slideLayouts/slideLayout6.xml"/></Relationships>
</file>

<file path=ppt/slides/_rels/slide94.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slide" Target="slide14.xml"/><Relationship Id="rId1" Type="http://schemas.openxmlformats.org/officeDocument/2006/relationships/slideLayout" Target="../slideLayouts/slideLayout6.xml"/></Relationships>
</file>

<file path=ppt/slides/_rels/slide95.xml.rels><?xml version="1.0" encoding="UTF-8" standalone="yes"?>
<Relationships xmlns="http://schemas.openxmlformats.org/package/2006/relationships"><Relationship Id="rId2" Type="http://schemas.openxmlformats.org/officeDocument/2006/relationships/image" Target="../media/image95.jpeg"/><Relationship Id="rId1" Type="http://schemas.openxmlformats.org/officeDocument/2006/relationships/slideLayout" Target="../slideLayouts/slideLayout6.xml"/></Relationships>
</file>

<file path=ppt/slides/_rels/slide96.xml.rels><?xml version="1.0" encoding="UTF-8" standalone="yes"?>
<Relationships xmlns="http://schemas.openxmlformats.org/package/2006/relationships"><Relationship Id="rId2" Type="http://schemas.openxmlformats.org/officeDocument/2006/relationships/image" Target="../media/image96.jpeg"/><Relationship Id="rId1" Type="http://schemas.openxmlformats.org/officeDocument/2006/relationships/slideLayout" Target="../slideLayouts/slideLayout6.xml"/></Relationships>
</file>

<file path=ppt/slides/_rels/slide97.xml.rels><?xml version="1.0" encoding="UTF-8" standalone="yes"?>
<Relationships xmlns="http://schemas.openxmlformats.org/package/2006/relationships"><Relationship Id="rId2" Type="http://schemas.openxmlformats.org/officeDocument/2006/relationships/image" Target="../media/image97.jpeg"/><Relationship Id="rId1" Type="http://schemas.openxmlformats.org/officeDocument/2006/relationships/slideLayout" Target="../slideLayouts/slideLayout6.xml"/></Relationships>
</file>

<file path=ppt/slides/_rels/slide98.xml.rels><?xml version="1.0" encoding="UTF-8" standalone="yes"?>
<Relationships xmlns="http://schemas.openxmlformats.org/package/2006/relationships"><Relationship Id="rId3" Type="http://schemas.openxmlformats.org/officeDocument/2006/relationships/image" Target="../media/image98.emf"/><Relationship Id="rId2" Type="http://schemas.openxmlformats.org/officeDocument/2006/relationships/oleObject" Target="../embeddings/oleObject2.bin"/><Relationship Id="rId1" Type="http://schemas.openxmlformats.org/officeDocument/2006/relationships/slideLayout" Target="../slideLayouts/slideLayout6.xml"/></Relationships>
</file>

<file path=ppt/slides/_rels/slide99.xml.rels><?xml version="1.0" encoding="UTF-8" standalone="yes"?>
<Relationships xmlns="http://schemas.openxmlformats.org/package/2006/relationships"><Relationship Id="rId2" Type="http://schemas.openxmlformats.org/officeDocument/2006/relationships/image" Target="../media/image99.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p>
            <a:r>
              <a:rPr lang="de-DE" sz="2000" dirty="0"/>
              <a:t>UE-Getriebe</a:t>
            </a:r>
          </a:p>
        </p:txBody>
      </p:sp>
      <p:sp>
        <p:nvSpPr>
          <p:cNvPr id="10242" name="Foliennummernplatzhalter 1"/>
          <p:cNvSpPr>
            <a:spLocks noGrp="1"/>
          </p:cNvSpPr>
          <p:nvPr>
            <p:ph type="sldNum" sz="quarter" idx="10"/>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r">
              <a:spcBef>
                <a:spcPct val="0"/>
              </a:spcBef>
              <a:buClrTx/>
              <a:buFontTx/>
              <a:buNone/>
            </a:pPr>
            <a:r>
              <a:rPr lang="de-DE" altLang="de-DE" sz="1000" dirty="0">
                <a:solidFill>
                  <a:srgbClr val="71AD2A"/>
                </a:solidFill>
              </a:rPr>
              <a:t> Folie </a:t>
            </a:r>
            <a:fld id="{98B566F8-2DB8-4EC4-8BB0-50A442BC2608}" type="slidenum">
              <a:rPr lang="de-DE" altLang="de-DE" sz="1000">
                <a:solidFill>
                  <a:srgbClr val="71AD2A"/>
                </a:solidFill>
              </a:rPr>
              <a:pPr algn="r">
                <a:spcBef>
                  <a:spcPct val="0"/>
                </a:spcBef>
                <a:buClrTx/>
                <a:buFontTx/>
                <a:buNone/>
              </a:pPr>
              <a:t>1</a:t>
            </a:fld>
            <a:endParaRPr lang="de-DE" altLang="de-DE" sz="1000" dirty="0">
              <a:solidFill>
                <a:srgbClr val="71AD2A"/>
              </a:solidFill>
            </a:endParaRPr>
          </a:p>
        </p:txBody>
      </p:sp>
      <p:sp>
        <p:nvSpPr>
          <p:cNvPr id="10243" name="Fußzeilenplatzhalter 2"/>
          <p:cNvSpPr>
            <a:spLocks noGrp="1"/>
          </p:cNvSpPr>
          <p:nvPr>
            <p:ph type="ftr" sz="quarter" idx="11"/>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0"/>
              </a:spcBef>
              <a:buClrTx/>
              <a:buFontTx/>
              <a:buNone/>
            </a:pPr>
            <a:r>
              <a:rPr lang="de-DE" altLang="de-DE" sz="1000" dirty="0">
                <a:solidFill>
                  <a:srgbClr val="71AD2A"/>
                </a:solidFill>
              </a:rPr>
              <a:t>HSWT    Prof. Dr. U. Groß                  Modul: Grundlagen der Agrartechnik   2 Sem.        LE :   Motor Grundlagen</a:t>
            </a:r>
          </a:p>
        </p:txBody>
      </p:sp>
      <p:sp>
        <p:nvSpPr>
          <p:cNvPr id="394254" name="Text Box 14"/>
          <p:cNvSpPr txBox="1">
            <a:spLocks noChangeArrowheads="1"/>
          </p:cNvSpPr>
          <p:nvPr/>
        </p:nvSpPr>
        <p:spPr bwMode="auto">
          <a:xfrm>
            <a:off x="762000" y="990600"/>
            <a:ext cx="83058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600" b="1" dirty="0">
                <a:solidFill>
                  <a:srgbClr val="0000FF"/>
                </a:solidFill>
              </a:rPr>
              <a:t>3.              Triebwerk</a:t>
            </a:r>
            <a:endParaRPr lang="de-DE" altLang="de-DE" sz="1800" dirty="0">
              <a:solidFill>
                <a:srgbClr val="FF0000"/>
              </a:solidFill>
            </a:endParaRPr>
          </a:p>
        </p:txBody>
      </p:sp>
      <p:sp>
        <p:nvSpPr>
          <p:cNvPr id="394255" name="Text Box 15"/>
          <p:cNvSpPr txBox="1">
            <a:spLocks noChangeArrowheads="1"/>
          </p:cNvSpPr>
          <p:nvPr/>
        </p:nvSpPr>
        <p:spPr bwMode="auto">
          <a:xfrm>
            <a:off x="762000" y="1371600"/>
            <a:ext cx="83058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600" dirty="0">
                <a:solidFill>
                  <a:srgbClr val="000000"/>
                </a:solidFill>
              </a:rPr>
              <a:t>3. 1.          Kupplung</a:t>
            </a:r>
          </a:p>
        </p:txBody>
      </p:sp>
      <p:sp>
        <p:nvSpPr>
          <p:cNvPr id="394256" name="Text Box 16"/>
          <p:cNvSpPr txBox="1">
            <a:spLocks noChangeArrowheads="1"/>
          </p:cNvSpPr>
          <p:nvPr/>
        </p:nvSpPr>
        <p:spPr bwMode="auto">
          <a:xfrm>
            <a:off x="762000" y="2819400"/>
            <a:ext cx="83058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600" dirty="0">
                <a:solidFill>
                  <a:srgbClr val="000000"/>
                </a:solidFill>
              </a:rPr>
              <a:t>3.2.1.        Anforderungen</a:t>
            </a:r>
          </a:p>
        </p:txBody>
      </p:sp>
      <p:sp>
        <p:nvSpPr>
          <p:cNvPr id="394257" name="Text Box 17"/>
          <p:cNvSpPr txBox="1">
            <a:spLocks noChangeArrowheads="1"/>
          </p:cNvSpPr>
          <p:nvPr/>
        </p:nvSpPr>
        <p:spPr bwMode="auto">
          <a:xfrm>
            <a:off x="762000" y="3124200"/>
            <a:ext cx="83058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600" dirty="0">
                <a:solidFill>
                  <a:srgbClr val="000000"/>
                </a:solidFill>
              </a:rPr>
              <a:t>3.2.2.        Grundaufbau</a:t>
            </a:r>
          </a:p>
        </p:txBody>
      </p:sp>
      <p:sp>
        <p:nvSpPr>
          <p:cNvPr id="394258" name="Text Box 18"/>
          <p:cNvSpPr txBox="1">
            <a:spLocks noChangeArrowheads="1"/>
          </p:cNvSpPr>
          <p:nvPr/>
        </p:nvSpPr>
        <p:spPr bwMode="auto">
          <a:xfrm>
            <a:off x="762000" y="3429000"/>
            <a:ext cx="83058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600" dirty="0">
                <a:solidFill>
                  <a:srgbClr val="000000"/>
                </a:solidFill>
              </a:rPr>
              <a:t>3.2.3.        Getriebeelemente</a:t>
            </a:r>
          </a:p>
        </p:txBody>
      </p:sp>
      <p:sp>
        <p:nvSpPr>
          <p:cNvPr id="394259" name="Text Box 19"/>
          <p:cNvSpPr txBox="1">
            <a:spLocks noChangeArrowheads="1"/>
          </p:cNvSpPr>
          <p:nvPr/>
        </p:nvSpPr>
        <p:spPr bwMode="auto">
          <a:xfrm>
            <a:off x="762000" y="3657600"/>
            <a:ext cx="83058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600" dirty="0">
                <a:solidFill>
                  <a:srgbClr val="000000"/>
                </a:solidFill>
              </a:rPr>
              <a:t>3.2.3.1.     Zahnräder, Lager und Planetengetriebe</a:t>
            </a:r>
          </a:p>
        </p:txBody>
      </p:sp>
      <p:sp>
        <p:nvSpPr>
          <p:cNvPr id="394260" name="Text Box 20"/>
          <p:cNvSpPr txBox="1">
            <a:spLocks noChangeArrowheads="1"/>
          </p:cNvSpPr>
          <p:nvPr/>
        </p:nvSpPr>
        <p:spPr bwMode="auto">
          <a:xfrm>
            <a:off x="762000" y="4191000"/>
            <a:ext cx="83058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600" dirty="0">
                <a:solidFill>
                  <a:srgbClr val="000000"/>
                </a:solidFill>
              </a:rPr>
              <a:t>3.2.4.        Getriebeplan</a:t>
            </a:r>
          </a:p>
        </p:txBody>
      </p:sp>
      <p:sp>
        <p:nvSpPr>
          <p:cNvPr id="394261" name="Text Box 21"/>
          <p:cNvSpPr txBox="1">
            <a:spLocks noChangeArrowheads="1"/>
          </p:cNvSpPr>
          <p:nvPr/>
        </p:nvSpPr>
        <p:spPr bwMode="auto">
          <a:xfrm>
            <a:off x="762000" y="1752600"/>
            <a:ext cx="83058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600" dirty="0">
                <a:solidFill>
                  <a:srgbClr val="000000"/>
                </a:solidFill>
              </a:rPr>
              <a:t>3.1.1.        Mechanische Kupplung</a:t>
            </a:r>
          </a:p>
        </p:txBody>
      </p:sp>
      <p:sp>
        <p:nvSpPr>
          <p:cNvPr id="394262" name="Text Box 22"/>
          <p:cNvSpPr txBox="1">
            <a:spLocks noChangeArrowheads="1"/>
          </p:cNvSpPr>
          <p:nvPr/>
        </p:nvSpPr>
        <p:spPr bwMode="auto">
          <a:xfrm>
            <a:off x="762000" y="2057400"/>
            <a:ext cx="83058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600" dirty="0">
                <a:solidFill>
                  <a:srgbClr val="000000"/>
                </a:solidFill>
              </a:rPr>
              <a:t>3.1.2.        Hydraulische Kupplung</a:t>
            </a:r>
          </a:p>
        </p:txBody>
      </p:sp>
      <p:sp>
        <p:nvSpPr>
          <p:cNvPr id="394263" name="Text Box 23"/>
          <p:cNvSpPr txBox="1">
            <a:spLocks noChangeArrowheads="1"/>
          </p:cNvSpPr>
          <p:nvPr/>
        </p:nvSpPr>
        <p:spPr bwMode="auto">
          <a:xfrm>
            <a:off x="762000" y="2438400"/>
            <a:ext cx="83058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600" dirty="0">
                <a:solidFill>
                  <a:srgbClr val="000000"/>
                </a:solidFill>
              </a:rPr>
              <a:t>3.2.           Gestufte Getriebe</a:t>
            </a:r>
          </a:p>
        </p:txBody>
      </p:sp>
      <p:sp>
        <p:nvSpPr>
          <p:cNvPr id="394264" name="Text Box 24"/>
          <p:cNvSpPr txBox="1">
            <a:spLocks noChangeArrowheads="1"/>
          </p:cNvSpPr>
          <p:nvPr/>
        </p:nvSpPr>
        <p:spPr bwMode="auto">
          <a:xfrm>
            <a:off x="762000" y="4953000"/>
            <a:ext cx="83058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600" dirty="0">
                <a:solidFill>
                  <a:srgbClr val="000000"/>
                </a:solidFill>
              </a:rPr>
              <a:t>3.3.1.        Hydraulische stufenlose Getriebe</a:t>
            </a:r>
          </a:p>
        </p:txBody>
      </p:sp>
      <p:sp>
        <p:nvSpPr>
          <p:cNvPr id="394265" name="Text Box 25"/>
          <p:cNvSpPr txBox="1">
            <a:spLocks noChangeArrowheads="1"/>
          </p:cNvSpPr>
          <p:nvPr/>
        </p:nvSpPr>
        <p:spPr bwMode="auto">
          <a:xfrm>
            <a:off x="762000" y="5257800"/>
            <a:ext cx="83058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600" dirty="0">
                <a:solidFill>
                  <a:srgbClr val="000000"/>
                </a:solidFill>
              </a:rPr>
              <a:t>3.3.2.        Mechanische stufenlose Getriebe</a:t>
            </a:r>
          </a:p>
        </p:txBody>
      </p:sp>
      <p:sp>
        <p:nvSpPr>
          <p:cNvPr id="394266" name="Text Box 26"/>
          <p:cNvSpPr txBox="1">
            <a:spLocks noChangeArrowheads="1"/>
          </p:cNvSpPr>
          <p:nvPr/>
        </p:nvSpPr>
        <p:spPr bwMode="auto">
          <a:xfrm>
            <a:off x="762000" y="5562600"/>
            <a:ext cx="83058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600" dirty="0">
                <a:solidFill>
                  <a:srgbClr val="000000"/>
                </a:solidFill>
              </a:rPr>
              <a:t>3.3.3.        Leistungsverzweigte Getriebe</a:t>
            </a:r>
          </a:p>
        </p:txBody>
      </p:sp>
      <p:sp>
        <p:nvSpPr>
          <p:cNvPr id="394267" name="Text Box 27"/>
          <p:cNvSpPr txBox="1">
            <a:spLocks noChangeArrowheads="1"/>
          </p:cNvSpPr>
          <p:nvPr/>
        </p:nvSpPr>
        <p:spPr bwMode="auto">
          <a:xfrm>
            <a:off x="762000" y="3886200"/>
            <a:ext cx="83058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600">
                <a:solidFill>
                  <a:srgbClr val="000000"/>
                </a:solidFill>
              </a:rPr>
              <a:t>3.2.3.2.     Schaltstellen</a:t>
            </a:r>
          </a:p>
        </p:txBody>
      </p:sp>
      <p:sp>
        <p:nvSpPr>
          <p:cNvPr id="394268" name="Text Box 28"/>
          <p:cNvSpPr txBox="1">
            <a:spLocks noChangeArrowheads="1"/>
          </p:cNvSpPr>
          <p:nvPr/>
        </p:nvSpPr>
        <p:spPr bwMode="auto">
          <a:xfrm>
            <a:off x="762000" y="4572000"/>
            <a:ext cx="83058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600">
                <a:solidFill>
                  <a:srgbClr val="000000"/>
                </a:solidFill>
              </a:rPr>
              <a:t>3.3.           Stufenlose Getriebe</a:t>
            </a:r>
          </a:p>
        </p:txBody>
      </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94254"/>
                                        </p:tgtEl>
                                        <p:attrNameLst>
                                          <p:attrName>style.visibility</p:attrName>
                                        </p:attrNameLst>
                                      </p:cBhvr>
                                      <p:to>
                                        <p:strVal val="visible"/>
                                      </p:to>
                                    </p:set>
                                    <p:animEffect transition="in" filter="wipe(left)">
                                      <p:cBhvr>
                                        <p:cTn id="7" dur="500"/>
                                        <p:tgtEl>
                                          <p:spTgt spid="39425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94255"/>
                                        </p:tgtEl>
                                        <p:attrNameLst>
                                          <p:attrName>style.visibility</p:attrName>
                                        </p:attrNameLst>
                                      </p:cBhvr>
                                      <p:to>
                                        <p:strVal val="visible"/>
                                      </p:to>
                                    </p:set>
                                    <p:animEffect transition="in" filter="wipe(left)">
                                      <p:cBhvr>
                                        <p:cTn id="12" dur="500"/>
                                        <p:tgtEl>
                                          <p:spTgt spid="394255"/>
                                        </p:tgtEl>
                                      </p:cBhvr>
                                    </p:animEffect>
                                  </p:childTnLst>
                                  <p:subTnLst>
                                    <p:animClr clrSpc="rgb" dir="cw">
                                      <p:cBhvr override="childStyle">
                                        <p:cTn dur="1" fill="hold" display="0" masterRel="nextClick" afterEffect="1"/>
                                        <p:tgtEl>
                                          <p:spTgt spid="394255"/>
                                        </p:tgtEl>
                                        <p:attrNameLst>
                                          <p:attrName>ppt_c</p:attrName>
                                        </p:attrNameLst>
                                      </p:cBhvr>
                                      <p:to>
                                        <a:srgbClr val="FF3300"/>
                                      </p:to>
                                    </p:animClr>
                                  </p:sub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94261"/>
                                        </p:tgtEl>
                                        <p:attrNameLst>
                                          <p:attrName>style.visibility</p:attrName>
                                        </p:attrNameLst>
                                      </p:cBhvr>
                                      <p:to>
                                        <p:strVal val="visible"/>
                                      </p:to>
                                    </p:set>
                                    <p:animEffect transition="in" filter="wipe(left)">
                                      <p:cBhvr>
                                        <p:cTn id="17" dur="500"/>
                                        <p:tgtEl>
                                          <p:spTgt spid="394261"/>
                                        </p:tgtEl>
                                      </p:cBhvr>
                                    </p:animEffect>
                                  </p:childTnLst>
                                  <p:subTnLst>
                                    <p:animClr clrSpc="rgb" dir="cw">
                                      <p:cBhvr override="childStyle">
                                        <p:cTn dur="1" fill="hold" display="0" masterRel="nextClick" afterEffect="1"/>
                                        <p:tgtEl>
                                          <p:spTgt spid="394261"/>
                                        </p:tgtEl>
                                        <p:attrNameLst>
                                          <p:attrName>ppt_c</p:attrName>
                                        </p:attrNameLst>
                                      </p:cBhvr>
                                      <p:to>
                                        <a:srgbClr val="FF3300"/>
                                      </p:to>
                                    </p:animClr>
                                  </p:sub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394262"/>
                                        </p:tgtEl>
                                        <p:attrNameLst>
                                          <p:attrName>style.visibility</p:attrName>
                                        </p:attrNameLst>
                                      </p:cBhvr>
                                      <p:to>
                                        <p:strVal val="visible"/>
                                      </p:to>
                                    </p:set>
                                    <p:animEffect transition="in" filter="wipe(left)">
                                      <p:cBhvr>
                                        <p:cTn id="22" dur="500"/>
                                        <p:tgtEl>
                                          <p:spTgt spid="394262"/>
                                        </p:tgtEl>
                                      </p:cBhvr>
                                    </p:animEffect>
                                  </p:childTnLst>
                                  <p:subTnLst>
                                    <p:animClr clrSpc="rgb" dir="cw">
                                      <p:cBhvr override="childStyle">
                                        <p:cTn dur="1" fill="hold" display="0" masterRel="nextClick" afterEffect="1"/>
                                        <p:tgtEl>
                                          <p:spTgt spid="394262"/>
                                        </p:tgtEl>
                                        <p:attrNameLst>
                                          <p:attrName>ppt_c</p:attrName>
                                        </p:attrNameLst>
                                      </p:cBhvr>
                                      <p:to>
                                        <a:srgbClr val="FF3300"/>
                                      </p:to>
                                    </p:animClr>
                                  </p:sub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394263"/>
                                        </p:tgtEl>
                                        <p:attrNameLst>
                                          <p:attrName>style.visibility</p:attrName>
                                        </p:attrNameLst>
                                      </p:cBhvr>
                                      <p:to>
                                        <p:strVal val="visible"/>
                                      </p:to>
                                    </p:set>
                                    <p:animEffect transition="in" filter="wipe(left)">
                                      <p:cBhvr>
                                        <p:cTn id="27" dur="500"/>
                                        <p:tgtEl>
                                          <p:spTgt spid="394263"/>
                                        </p:tgtEl>
                                      </p:cBhvr>
                                    </p:animEffect>
                                  </p:childTnLst>
                                  <p:subTnLst>
                                    <p:animClr clrSpc="rgb" dir="cw">
                                      <p:cBhvr override="childStyle">
                                        <p:cTn dur="1" fill="hold" display="0" masterRel="nextClick" afterEffect="1"/>
                                        <p:tgtEl>
                                          <p:spTgt spid="394263"/>
                                        </p:tgtEl>
                                        <p:attrNameLst>
                                          <p:attrName>ppt_c</p:attrName>
                                        </p:attrNameLst>
                                      </p:cBhvr>
                                      <p:to>
                                        <a:srgbClr val="FF3300"/>
                                      </p:to>
                                    </p:animClr>
                                  </p:sub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394256"/>
                                        </p:tgtEl>
                                        <p:attrNameLst>
                                          <p:attrName>style.visibility</p:attrName>
                                        </p:attrNameLst>
                                      </p:cBhvr>
                                      <p:to>
                                        <p:strVal val="visible"/>
                                      </p:to>
                                    </p:set>
                                    <p:animEffect transition="in" filter="wipe(left)">
                                      <p:cBhvr>
                                        <p:cTn id="32" dur="500"/>
                                        <p:tgtEl>
                                          <p:spTgt spid="394256"/>
                                        </p:tgtEl>
                                      </p:cBhvr>
                                    </p:animEffect>
                                  </p:childTnLst>
                                  <p:subTnLst>
                                    <p:animClr clrSpc="rgb" dir="cw">
                                      <p:cBhvr override="childStyle">
                                        <p:cTn dur="1" fill="hold" display="0" masterRel="nextClick" afterEffect="1"/>
                                        <p:tgtEl>
                                          <p:spTgt spid="394256"/>
                                        </p:tgtEl>
                                        <p:attrNameLst>
                                          <p:attrName>ppt_c</p:attrName>
                                        </p:attrNameLst>
                                      </p:cBhvr>
                                      <p:to>
                                        <a:srgbClr val="FF3300"/>
                                      </p:to>
                                    </p:animClr>
                                  </p:sub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394257"/>
                                        </p:tgtEl>
                                        <p:attrNameLst>
                                          <p:attrName>style.visibility</p:attrName>
                                        </p:attrNameLst>
                                      </p:cBhvr>
                                      <p:to>
                                        <p:strVal val="visible"/>
                                      </p:to>
                                    </p:set>
                                    <p:animEffect transition="in" filter="wipe(left)">
                                      <p:cBhvr>
                                        <p:cTn id="37" dur="500"/>
                                        <p:tgtEl>
                                          <p:spTgt spid="394257"/>
                                        </p:tgtEl>
                                      </p:cBhvr>
                                    </p:animEffect>
                                  </p:childTnLst>
                                  <p:subTnLst>
                                    <p:animClr clrSpc="rgb" dir="cw">
                                      <p:cBhvr override="childStyle">
                                        <p:cTn dur="1" fill="hold" display="0" masterRel="nextClick" afterEffect="1"/>
                                        <p:tgtEl>
                                          <p:spTgt spid="394257"/>
                                        </p:tgtEl>
                                        <p:attrNameLst>
                                          <p:attrName>ppt_c</p:attrName>
                                        </p:attrNameLst>
                                      </p:cBhvr>
                                      <p:to>
                                        <a:srgbClr val="FF3300"/>
                                      </p:to>
                                    </p:animClr>
                                  </p:subTnLst>
                                </p:cTn>
                              </p:par>
                            </p:childTnLst>
                          </p:cTn>
                        </p:par>
                      </p:childTnLst>
                    </p:cTn>
                  </p:par>
                  <p:par>
                    <p:cTn id="38" fill="hold" nodeType="clickPar">
                      <p:stCondLst>
                        <p:cond delay="indefinite"/>
                      </p:stCondLst>
                      <p:childTnLst>
                        <p:par>
                          <p:cTn id="39" fill="hold" nodeType="withGroup">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394258"/>
                                        </p:tgtEl>
                                        <p:attrNameLst>
                                          <p:attrName>style.visibility</p:attrName>
                                        </p:attrNameLst>
                                      </p:cBhvr>
                                      <p:to>
                                        <p:strVal val="visible"/>
                                      </p:to>
                                    </p:set>
                                    <p:animEffect transition="in" filter="wipe(left)">
                                      <p:cBhvr>
                                        <p:cTn id="42" dur="500"/>
                                        <p:tgtEl>
                                          <p:spTgt spid="394258"/>
                                        </p:tgtEl>
                                      </p:cBhvr>
                                    </p:animEffect>
                                  </p:childTnLst>
                                  <p:subTnLst>
                                    <p:animClr clrSpc="rgb" dir="cw">
                                      <p:cBhvr override="childStyle">
                                        <p:cTn dur="1" fill="hold" display="0" masterRel="nextClick" afterEffect="1"/>
                                        <p:tgtEl>
                                          <p:spTgt spid="394258"/>
                                        </p:tgtEl>
                                        <p:attrNameLst>
                                          <p:attrName>ppt_c</p:attrName>
                                        </p:attrNameLst>
                                      </p:cBhvr>
                                      <p:to>
                                        <a:srgbClr val="FF3300"/>
                                      </p:to>
                                    </p:animClr>
                                  </p:subTnLst>
                                </p:cTn>
                              </p:par>
                            </p:childTnLst>
                          </p:cTn>
                        </p:par>
                      </p:childTnLst>
                    </p:cTn>
                  </p:par>
                  <p:par>
                    <p:cTn id="43" fill="hold" nodeType="clickPar">
                      <p:stCondLst>
                        <p:cond delay="indefinite"/>
                      </p:stCondLst>
                      <p:childTnLst>
                        <p:par>
                          <p:cTn id="44" fill="hold" nodeType="withGroup">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394259"/>
                                        </p:tgtEl>
                                        <p:attrNameLst>
                                          <p:attrName>style.visibility</p:attrName>
                                        </p:attrNameLst>
                                      </p:cBhvr>
                                      <p:to>
                                        <p:strVal val="visible"/>
                                      </p:to>
                                    </p:set>
                                    <p:animEffect transition="in" filter="wipe(left)">
                                      <p:cBhvr>
                                        <p:cTn id="47" dur="500"/>
                                        <p:tgtEl>
                                          <p:spTgt spid="394259"/>
                                        </p:tgtEl>
                                      </p:cBhvr>
                                    </p:animEffect>
                                  </p:childTnLst>
                                  <p:subTnLst>
                                    <p:animClr clrSpc="rgb" dir="cw">
                                      <p:cBhvr override="childStyle">
                                        <p:cTn dur="1" fill="hold" display="0" masterRel="nextClick" afterEffect="1"/>
                                        <p:tgtEl>
                                          <p:spTgt spid="394259"/>
                                        </p:tgtEl>
                                        <p:attrNameLst>
                                          <p:attrName>ppt_c</p:attrName>
                                        </p:attrNameLst>
                                      </p:cBhvr>
                                      <p:to>
                                        <a:srgbClr val="FF3300"/>
                                      </p:to>
                                    </p:animClr>
                                  </p:subTnLst>
                                </p:cTn>
                              </p:par>
                            </p:childTnLst>
                          </p:cTn>
                        </p:par>
                      </p:childTnLst>
                    </p:cTn>
                  </p:par>
                  <p:par>
                    <p:cTn id="48" fill="hold" nodeType="clickPar">
                      <p:stCondLst>
                        <p:cond delay="indefinite"/>
                      </p:stCondLst>
                      <p:childTnLst>
                        <p:par>
                          <p:cTn id="49" fill="hold" nodeType="withGroup">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394267"/>
                                        </p:tgtEl>
                                        <p:attrNameLst>
                                          <p:attrName>style.visibility</p:attrName>
                                        </p:attrNameLst>
                                      </p:cBhvr>
                                      <p:to>
                                        <p:strVal val="visible"/>
                                      </p:to>
                                    </p:set>
                                    <p:animEffect transition="in" filter="wipe(left)">
                                      <p:cBhvr>
                                        <p:cTn id="52" dur="500"/>
                                        <p:tgtEl>
                                          <p:spTgt spid="394267"/>
                                        </p:tgtEl>
                                      </p:cBhvr>
                                    </p:animEffect>
                                  </p:childTnLst>
                                  <p:subTnLst>
                                    <p:animClr clrSpc="rgb" dir="cw">
                                      <p:cBhvr override="childStyle">
                                        <p:cTn dur="1" fill="hold" display="0" masterRel="nextClick" afterEffect="1"/>
                                        <p:tgtEl>
                                          <p:spTgt spid="394267"/>
                                        </p:tgtEl>
                                        <p:attrNameLst>
                                          <p:attrName>ppt_c</p:attrName>
                                        </p:attrNameLst>
                                      </p:cBhvr>
                                      <p:to>
                                        <a:srgbClr val="FF3300"/>
                                      </p:to>
                                    </p:animClr>
                                  </p:subTnLst>
                                </p:cTn>
                              </p:par>
                            </p:childTnLst>
                          </p:cTn>
                        </p:par>
                      </p:childTnLst>
                    </p:cTn>
                  </p:par>
                  <p:par>
                    <p:cTn id="53" fill="hold" nodeType="clickPar">
                      <p:stCondLst>
                        <p:cond delay="indefinite"/>
                      </p:stCondLst>
                      <p:childTnLst>
                        <p:par>
                          <p:cTn id="54" fill="hold" nodeType="withGroup">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394260"/>
                                        </p:tgtEl>
                                        <p:attrNameLst>
                                          <p:attrName>style.visibility</p:attrName>
                                        </p:attrNameLst>
                                      </p:cBhvr>
                                      <p:to>
                                        <p:strVal val="visible"/>
                                      </p:to>
                                    </p:set>
                                    <p:animEffect transition="in" filter="wipe(left)">
                                      <p:cBhvr>
                                        <p:cTn id="57" dur="500"/>
                                        <p:tgtEl>
                                          <p:spTgt spid="394260"/>
                                        </p:tgtEl>
                                      </p:cBhvr>
                                    </p:animEffect>
                                  </p:childTnLst>
                                  <p:subTnLst>
                                    <p:animClr clrSpc="rgb" dir="cw">
                                      <p:cBhvr override="childStyle">
                                        <p:cTn dur="1" fill="hold" display="0" masterRel="nextClick" afterEffect="1"/>
                                        <p:tgtEl>
                                          <p:spTgt spid="394260"/>
                                        </p:tgtEl>
                                        <p:attrNameLst>
                                          <p:attrName>ppt_c</p:attrName>
                                        </p:attrNameLst>
                                      </p:cBhvr>
                                      <p:to>
                                        <a:srgbClr val="FF3300"/>
                                      </p:to>
                                    </p:animClr>
                                  </p:subTnLst>
                                </p:cTn>
                              </p:par>
                            </p:childTnLst>
                          </p:cTn>
                        </p:par>
                      </p:childTnLst>
                    </p:cTn>
                  </p:par>
                  <p:par>
                    <p:cTn id="58" fill="hold" nodeType="clickPar">
                      <p:stCondLst>
                        <p:cond delay="indefinite"/>
                      </p:stCondLst>
                      <p:childTnLst>
                        <p:par>
                          <p:cTn id="59" fill="hold" nodeType="withGroup">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394268"/>
                                        </p:tgtEl>
                                        <p:attrNameLst>
                                          <p:attrName>style.visibility</p:attrName>
                                        </p:attrNameLst>
                                      </p:cBhvr>
                                      <p:to>
                                        <p:strVal val="visible"/>
                                      </p:to>
                                    </p:set>
                                    <p:animEffect transition="in" filter="wipe(left)">
                                      <p:cBhvr>
                                        <p:cTn id="62" dur="500"/>
                                        <p:tgtEl>
                                          <p:spTgt spid="394268"/>
                                        </p:tgtEl>
                                      </p:cBhvr>
                                    </p:animEffect>
                                  </p:childTnLst>
                                  <p:subTnLst>
                                    <p:animClr clrSpc="rgb" dir="cw">
                                      <p:cBhvr override="childStyle">
                                        <p:cTn dur="1" fill="hold" display="0" masterRel="nextClick" afterEffect="1"/>
                                        <p:tgtEl>
                                          <p:spTgt spid="394268"/>
                                        </p:tgtEl>
                                        <p:attrNameLst>
                                          <p:attrName>ppt_c</p:attrName>
                                        </p:attrNameLst>
                                      </p:cBhvr>
                                      <p:to>
                                        <a:srgbClr val="FF3300"/>
                                      </p:to>
                                    </p:animClr>
                                  </p:subTnLst>
                                </p:cTn>
                              </p:par>
                            </p:childTnLst>
                          </p:cTn>
                        </p:par>
                      </p:childTnLst>
                    </p:cTn>
                  </p:par>
                  <p:par>
                    <p:cTn id="63" fill="hold" nodeType="clickPar">
                      <p:stCondLst>
                        <p:cond delay="indefinite"/>
                      </p:stCondLst>
                      <p:childTnLst>
                        <p:par>
                          <p:cTn id="64" fill="hold" nodeType="withGroup">
                            <p:stCondLst>
                              <p:cond delay="0"/>
                            </p:stCondLst>
                            <p:childTnLst>
                              <p:par>
                                <p:cTn id="65" presetID="22" presetClass="entr" presetSubtype="8" fill="hold" grpId="0" nodeType="clickEffect">
                                  <p:stCondLst>
                                    <p:cond delay="0"/>
                                  </p:stCondLst>
                                  <p:childTnLst>
                                    <p:set>
                                      <p:cBhvr>
                                        <p:cTn id="66" dur="1" fill="hold">
                                          <p:stCondLst>
                                            <p:cond delay="0"/>
                                          </p:stCondLst>
                                        </p:cTn>
                                        <p:tgtEl>
                                          <p:spTgt spid="394264"/>
                                        </p:tgtEl>
                                        <p:attrNameLst>
                                          <p:attrName>style.visibility</p:attrName>
                                        </p:attrNameLst>
                                      </p:cBhvr>
                                      <p:to>
                                        <p:strVal val="visible"/>
                                      </p:to>
                                    </p:set>
                                    <p:animEffect transition="in" filter="wipe(left)">
                                      <p:cBhvr>
                                        <p:cTn id="67" dur="500"/>
                                        <p:tgtEl>
                                          <p:spTgt spid="394264"/>
                                        </p:tgtEl>
                                      </p:cBhvr>
                                    </p:animEffect>
                                  </p:childTnLst>
                                  <p:subTnLst>
                                    <p:animClr clrSpc="rgb" dir="cw">
                                      <p:cBhvr override="childStyle">
                                        <p:cTn dur="1" fill="hold" display="0" masterRel="nextClick" afterEffect="1"/>
                                        <p:tgtEl>
                                          <p:spTgt spid="394264"/>
                                        </p:tgtEl>
                                        <p:attrNameLst>
                                          <p:attrName>ppt_c</p:attrName>
                                        </p:attrNameLst>
                                      </p:cBhvr>
                                      <p:to>
                                        <a:srgbClr val="FF3300"/>
                                      </p:to>
                                    </p:animClr>
                                  </p:subTnLst>
                                </p:cTn>
                              </p:par>
                            </p:childTnLst>
                          </p:cTn>
                        </p:par>
                      </p:childTnLst>
                    </p:cTn>
                  </p:par>
                  <p:par>
                    <p:cTn id="68" fill="hold" nodeType="clickPar">
                      <p:stCondLst>
                        <p:cond delay="indefinite"/>
                      </p:stCondLst>
                      <p:childTnLst>
                        <p:par>
                          <p:cTn id="69" fill="hold" nodeType="withGroup">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394265"/>
                                        </p:tgtEl>
                                        <p:attrNameLst>
                                          <p:attrName>style.visibility</p:attrName>
                                        </p:attrNameLst>
                                      </p:cBhvr>
                                      <p:to>
                                        <p:strVal val="visible"/>
                                      </p:to>
                                    </p:set>
                                    <p:animEffect transition="in" filter="wipe(left)">
                                      <p:cBhvr>
                                        <p:cTn id="72" dur="500"/>
                                        <p:tgtEl>
                                          <p:spTgt spid="394265"/>
                                        </p:tgtEl>
                                      </p:cBhvr>
                                    </p:animEffect>
                                  </p:childTnLst>
                                  <p:subTnLst>
                                    <p:animClr clrSpc="rgb" dir="cw">
                                      <p:cBhvr override="childStyle">
                                        <p:cTn dur="1" fill="hold" display="0" masterRel="nextClick" afterEffect="1"/>
                                        <p:tgtEl>
                                          <p:spTgt spid="394265"/>
                                        </p:tgtEl>
                                        <p:attrNameLst>
                                          <p:attrName>ppt_c</p:attrName>
                                        </p:attrNameLst>
                                      </p:cBhvr>
                                      <p:to>
                                        <a:srgbClr val="FF3300"/>
                                      </p:to>
                                    </p:animClr>
                                  </p:subTnLst>
                                </p:cTn>
                              </p:par>
                            </p:childTnLst>
                          </p:cTn>
                        </p:par>
                      </p:childTnLst>
                    </p:cTn>
                  </p:par>
                  <p:par>
                    <p:cTn id="73" fill="hold" nodeType="clickPar">
                      <p:stCondLst>
                        <p:cond delay="indefinite"/>
                      </p:stCondLst>
                      <p:childTnLst>
                        <p:par>
                          <p:cTn id="74" fill="hold" nodeType="withGroup">
                            <p:stCondLst>
                              <p:cond delay="0"/>
                            </p:stCondLst>
                            <p:childTnLst>
                              <p:par>
                                <p:cTn id="75" presetID="22" presetClass="entr" presetSubtype="8" fill="hold" grpId="0" nodeType="clickEffect">
                                  <p:stCondLst>
                                    <p:cond delay="0"/>
                                  </p:stCondLst>
                                  <p:childTnLst>
                                    <p:set>
                                      <p:cBhvr>
                                        <p:cTn id="76" dur="1" fill="hold">
                                          <p:stCondLst>
                                            <p:cond delay="0"/>
                                          </p:stCondLst>
                                        </p:cTn>
                                        <p:tgtEl>
                                          <p:spTgt spid="394266"/>
                                        </p:tgtEl>
                                        <p:attrNameLst>
                                          <p:attrName>style.visibility</p:attrName>
                                        </p:attrNameLst>
                                      </p:cBhvr>
                                      <p:to>
                                        <p:strVal val="visible"/>
                                      </p:to>
                                    </p:set>
                                    <p:animEffect transition="in" filter="wipe(left)">
                                      <p:cBhvr>
                                        <p:cTn id="77" dur="500"/>
                                        <p:tgtEl>
                                          <p:spTgt spid="394266"/>
                                        </p:tgtEl>
                                      </p:cBhvr>
                                    </p:animEffect>
                                  </p:childTnLst>
                                  <p:subTnLst>
                                    <p:animClr clrSpc="rgb" dir="cw">
                                      <p:cBhvr override="childStyle">
                                        <p:cTn dur="1" fill="hold" display="0" masterRel="nextClick" afterEffect="1"/>
                                        <p:tgtEl>
                                          <p:spTgt spid="394266"/>
                                        </p:tgtEl>
                                        <p:attrNameLst>
                                          <p:attrName>ppt_c</p:attrName>
                                        </p:attrNameLst>
                                      </p:cBhvr>
                                      <p:to>
                                        <a:srgbClr val="FF3300"/>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4254" grpId="0" autoUpdateAnimBg="0"/>
      <p:bldP spid="394255" grpId="0" autoUpdateAnimBg="0"/>
      <p:bldP spid="394256" grpId="0" autoUpdateAnimBg="0"/>
      <p:bldP spid="394257" grpId="0" autoUpdateAnimBg="0"/>
      <p:bldP spid="394258" grpId="0" autoUpdateAnimBg="0"/>
      <p:bldP spid="394259" grpId="0" autoUpdateAnimBg="0"/>
      <p:bldP spid="394260" grpId="0" autoUpdateAnimBg="0"/>
      <p:bldP spid="394261" grpId="0" autoUpdateAnimBg="0"/>
      <p:bldP spid="394262" grpId="0" autoUpdateAnimBg="0"/>
      <p:bldP spid="394263" grpId="0" autoUpdateAnimBg="0"/>
      <p:bldP spid="394264" grpId="0" autoUpdateAnimBg="0"/>
      <p:bldP spid="394265" grpId="0" autoUpdateAnimBg="0"/>
      <p:bldP spid="394266" grpId="0" autoUpdateAnimBg="0"/>
      <p:bldP spid="394267" grpId="0" autoUpdateAnimBg="0"/>
      <p:bldP spid="394268" grpId="0" autoUpdateAnimBg="0"/>
    </p:bld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482" name="Foliennummernplatzhalter 1"/>
          <p:cNvSpPr>
            <a:spLocks noGrp="1"/>
          </p:cNvSpPr>
          <p:nvPr>
            <p:ph type="sldNum" sz="quarter" idx="10"/>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r">
              <a:spcBef>
                <a:spcPct val="0"/>
              </a:spcBef>
              <a:buClrTx/>
              <a:buFontTx/>
              <a:buNone/>
            </a:pPr>
            <a:r>
              <a:rPr lang="de-DE" altLang="de-DE" sz="1000">
                <a:solidFill>
                  <a:srgbClr val="71AD2A"/>
                </a:solidFill>
              </a:rPr>
              <a:t> Folie </a:t>
            </a:r>
            <a:fld id="{FE2DF264-B909-471A-99C6-95D0AAFE4144}" type="slidenum">
              <a:rPr lang="de-DE" altLang="de-DE" sz="1000">
                <a:solidFill>
                  <a:srgbClr val="71AD2A"/>
                </a:solidFill>
              </a:rPr>
              <a:pPr algn="r">
                <a:spcBef>
                  <a:spcPct val="0"/>
                </a:spcBef>
                <a:buClrTx/>
                <a:buFontTx/>
                <a:buNone/>
              </a:pPr>
              <a:t>10</a:t>
            </a:fld>
            <a:endParaRPr lang="de-DE" altLang="de-DE" sz="1000">
              <a:solidFill>
                <a:srgbClr val="71AD2A"/>
              </a:solidFill>
            </a:endParaRPr>
          </a:p>
        </p:txBody>
      </p:sp>
      <p:sp>
        <p:nvSpPr>
          <p:cNvPr id="20483" name="Fußzeilenplatzhalter 2"/>
          <p:cNvSpPr>
            <a:spLocks noGrp="1"/>
          </p:cNvSpPr>
          <p:nvPr>
            <p:ph type="ftr" sz="quarter" idx="11"/>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0"/>
              </a:spcBef>
              <a:buClrTx/>
              <a:buFontTx/>
              <a:buNone/>
            </a:pPr>
            <a:r>
              <a:rPr lang="de-DE" altLang="de-DE" sz="1000">
                <a:solidFill>
                  <a:srgbClr val="71AD2A"/>
                </a:solidFill>
              </a:rPr>
              <a:t>HSWT    Prof. Dr. U. Groß                  Modul: Grundlagen der Agrartechnik   2 Sem.        LE :   Motor Grundlagen</a:t>
            </a:r>
          </a:p>
        </p:txBody>
      </p:sp>
      <p:pic>
        <p:nvPicPr>
          <p:cNvPr id="356364" name="Picture 12" descr="GKUPP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6800" y="838200"/>
            <a:ext cx="7772400" cy="5360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56382" name="Group 30"/>
          <p:cNvGrpSpPr>
            <a:grpSpLocks/>
          </p:cNvGrpSpPr>
          <p:nvPr/>
        </p:nvGrpSpPr>
        <p:grpSpPr bwMode="auto">
          <a:xfrm>
            <a:off x="3810000" y="1219200"/>
            <a:ext cx="1447800" cy="762000"/>
            <a:chOff x="2400" y="768"/>
            <a:chExt cx="912" cy="480"/>
          </a:xfrm>
        </p:grpSpPr>
        <p:sp>
          <p:nvSpPr>
            <p:cNvPr id="20507" name="Text Box 14"/>
            <p:cNvSpPr txBox="1">
              <a:spLocks noChangeArrowheads="1"/>
            </p:cNvSpPr>
            <p:nvPr/>
          </p:nvSpPr>
          <p:spPr bwMode="auto">
            <a:xfrm>
              <a:off x="2448" y="768"/>
              <a:ext cx="864"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400">
                  <a:solidFill>
                    <a:srgbClr val="000000"/>
                  </a:solidFill>
                </a:rPr>
                <a:t>Ausrückhebel</a:t>
              </a:r>
              <a:endParaRPr lang="de-DE" altLang="de-DE" sz="1400" b="1">
                <a:solidFill>
                  <a:srgbClr val="FF3300"/>
                </a:solidFill>
              </a:endParaRPr>
            </a:p>
          </p:txBody>
        </p:sp>
        <p:sp>
          <p:nvSpPr>
            <p:cNvPr id="20508" name="Line 15"/>
            <p:cNvSpPr>
              <a:spLocks noChangeShapeType="1"/>
            </p:cNvSpPr>
            <p:nvPr/>
          </p:nvSpPr>
          <p:spPr bwMode="auto">
            <a:xfrm flipH="1">
              <a:off x="2400" y="960"/>
              <a:ext cx="384" cy="288"/>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grpSp>
      <p:grpSp>
        <p:nvGrpSpPr>
          <p:cNvPr id="356381" name="Group 29"/>
          <p:cNvGrpSpPr>
            <a:grpSpLocks/>
          </p:cNvGrpSpPr>
          <p:nvPr/>
        </p:nvGrpSpPr>
        <p:grpSpPr bwMode="auto">
          <a:xfrm>
            <a:off x="1066800" y="1828800"/>
            <a:ext cx="1066800" cy="1447800"/>
            <a:chOff x="672" y="1152"/>
            <a:chExt cx="672" cy="912"/>
          </a:xfrm>
        </p:grpSpPr>
        <p:sp>
          <p:nvSpPr>
            <p:cNvPr id="20505" name="Text Box 16"/>
            <p:cNvSpPr txBox="1">
              <a:spLocks noChangeArrowheads="1"/>
            </p:cNvSpPr>
            <p:nvPr/>
          </p:nvSpPr>
          <p:spPr bwMode="auto">
            <a:xfrm>
              <a:off x="672" y="1152"/>
              <a:ext cx="672" cy="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400">
                  <a:solidFill>
                    <a:srgbClr val="000000"/>
                  </a:solidFill>
                </a:rPr>
                <a:t>Kurbel-welle</a:t>
              </a:r>
              <a:endParaRPr lang="de-DE" altLang="de-DE" sz="1400" b="1">
                <a:solidFill>
                  <a:srgbClr val="FF3300"/>
                </a:solidFill>
              </a:endParaRPr>
            </a:p>
          </p:txBody>
        </p:sp>
        <p:sp>
          <p:nvSpPr>
            <p:cNvPr id="20506" name="Line 17"/>
            <p:cNvSpPr>
              <a:spLocks noChangeShapeType="1"/>
            </p:cNvSpPr>
            <p:nvPr/>
          </p:nvSpPr>
          <p:spPr bwMode="auto">
            <a:xfrm>
              <a:off x="864" y="1488"/>
              <a:ext cx="0" cy="576"/>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grpSp>
      <p:grpSp>
        <p:nvGrpSpPr>
          <p:cNvPr id="356389" name="Group 37"/>
          <p:cNvGrpSpPr>
            <a:grpSpLocks/>
          </p:cNvGrpSpPr>
          <p:nvPr/>
        </p:nvGrpSpPr>
        <p:grpSpPr bwMode="auto">
          <a:xfrm>
            <a:off x="990600" y="1219200"/>
            <a:ext cx="2209800" cy="685800"/>
            <a:chOff x="624" y="768"/>
            <a:chExt cx="1392" cy="432"/>
          </a:xfrm>
        </p:grpSpPr>
        <p:sp>
          <p:nvSpPr>
            <p:cNvPr id="20503" name="Text Box 18"/>
            <p:cNvSpPr txBox="1">
              <a:spLocks noChangeArrowheads="1"/>
            </p:cNvSpPr>
            <p:nvPr/>
          </p:nvSpPr>
          <p:spPr bwMode="auto">
            <a:xfrm>
              <a:off x="624" y="768"/>
              <a:ext cx="1392"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400">
                  <a:solidFill>
                    <a:srgbClr val="000000"/>
                  </a:solidFill>
                </a:rPr>
                <a:t>Schwungrad</a:t>
              </a:r>
              <a:endParaRPr lang="de-DE" altLang="de-DE" sz="1800" b="1">
                <a:solidFill>
                  <a:srgbClr val="FF3300"/>
                </a:solidFill>
              </a:endParaRPr>
            </a:p>
          </p:txBody>
        </p:sp>
        <p:sp>
          <p:nvSpPr>
            <p:cNvPr id="20504" name="Line 19"/>
            <p:cNvSpPr>
              <a:spLocks noChangeShapeType="1"/>
            </p:cNvSpPr>
            <p:nvPr/>
          </p:nvSpPr>
          <p:spPr bwMode="auto">
            <a:xfrm>
              <a:off x="960" y="960"/>
              <a:ext cx="384" cy="240"/>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grpSp>
      <p:grpSp>
        <p:nvGrpSpPr>
          <p:cNvPr id="356384" name="Group 32"/>
          <p:cNvGrpSpPr>
            <a:grpSpLocks/>
          </p:cNvGrpSpPr>
          <p:nvPr/>
        </p:nvGrpSpPr>
        <p:grpSpPr bwMode="auto">
          <a:xfrm>
            <a:off x="3354388" y="3657600"/>
            <a:ext cx="1903412" cy="1355725"/>
            <a:chOff x="2112" y="2304"/>
            <a:chExt cx="1200" cy="854"/>
          </a:xfrm>
        </p:grpSpPr>
        <p:sp>
          <p:nvSpPr>
            <p:cNvPr id="20501" name="Text Box 20"/>
            <p:cNvSpPr txBox="1">
              <a:spLocks noChangeArrowheads="1"/>
            </p:cNvSpPr>
            <p:nvPr/>
          </p:nvSpPr>
          <p:spPr bwMode="auto">
            <a:xfrm>
              <a:off x="2352" y="2832"/>
              <a:ext cx="960" cy="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400">
                  <a:solidFill>
                    <a:srgbClr val="000000"/>
                  </a:solidFill>
                </a:rPr>
                <a:t>Getriebe-eingangswelle</a:t>
              </a:r>
              <a:endParaRPr lang="de-DE" altLang="de-DE" sz="1400" b="1">
                <a:solidFill>
                  <a:srgbClr val="FF3300"/>
                </a:solidFill>
              </a:endParaRPr>
            </a:p>
          </p:txBody>
        </p:sp>
        <p:sp>
          <p:nvSpPr>
            <p:cNvPr id="20502" name="Line 21"/>
            <p:cNvSpPr>
              <a:spLocks noChangeShapeType="1"/>
            </p:cNvSpPr>
            <p:nvPr/>
          </p:nvSpPr>
          <p:spPr bwMode="auto">
            <a:xfrm flipH="1" flipV="1">
              <a:off x="2112" y="2304"/>
              <a:ext cx="240" cy="672"/>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grpSp>
      <p:grpSp>
        <p:nvGrpSpPr>
          <p:cNvPr id="356383" name="Group 31"/>
          <p:cNvGrpSpPr>
            <a:grpSpLocks/>
          </p:cNvGrpSpPr>
          <p:nvPr/>
        </p:nvGrpSpPr>
        <p:grpSpPr bwMode="auto">
          <a:xfrm>
            <a:off x="3810000" y="2133600"/>
            <a:ext cx="2362200" cy="990600"/>
            <a:chOff x="2400" y="1344"/>
            <a:chExt cx="1488" cy="624"/>
          </a:xfrm>
        </p:grpSpPr>
        <p:sp>
          <p:nvSpPr>
            <p:cNvPr id="20499" name="Text Box 22"/>
            <p:cNvSpPr txBox="1">
              <a:spLocks noChangeArrowheads="1"/>
            </p:cNvSpPr>
            <p:nvPr/>
          </p:nvSpPr>
          <p:spPr bwMode="auto">
            <a:xfrm>
              <a:off x="2496" y="1344"/>
              <a:ext cx="1392"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400">
                  <a:solidFill>
                    <a:srgbClr val="000000"/>
                  </a:solidFill>
                </a:rPr>
                <a:t>Ausrücklager</a:t>
              </a:r>
              <a:endParaRPr lang="de-DE" altLang="de-DE" sz="1400" b="1">
                <a:solidFill>
                  <a:srgbClr val="FF3300"/>
                </a:solidFill>
              </a:endParaRPr>
            </a:p>
          </p:txBody>
        </p:sp>
        <p:sp>
          <p:nvSpPr>
            <p:cNvPr id="20500" name="Line 23"/>
            <p:cNvSpPr>
              <a:spLocks noChangeShapeType="1"/>
            </p:cNvSpPr>
            <p:nvPr/>
          </p:nvSpPr>
          <p:spPr bwMode="auto">
            <a:xfrm flipH="1">
              <a:off x="2400" y="1536"/>
              <a:ext cx="432" cy="432"/>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grpSp>
      <p:grpSp>
        <p:nvGrpSpPr>
          <p:cNvPr id="356385" name="Group 33"/>
          <p:cNvGrpSpPr>
            <a:grpSpLocks/>
          </p:cNvGrpSpPr>
          <p:nvPr/>
        </p:nvGrpSpPr>
        <p:grpSpPr bwMode="auto">
          <a:xfrm>
            <a:off x="2743200" y="5334000"/>
            <a:ext cx="3276600" cy="457200"/>
            <a:chOff x="1728" y="3360"/>
            <a:chExt cx="2064" cy="288"/>
          </a:xfrm>
        </p:grpSpPr>
        <p:sp>
          <p:nvSpPr>
            <p:cNvPr id="20497" name="Text Box 24"/>
            <p:cNvSpPr txBox="1">
              <a:spLocks noChangeArrowheads="1"/>
            </p:cNvSpPr>
            <p:nvPr/>
          </p:nvSpPr>
          <p:spPr bwMode="auto">
            <a:xfrm>
              <a:off x="2400" y="3456"/>
              <a:ext cx="1392"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400">
                  <a:solidFill>
                    <a:srgbClr val="000000"/>
                  </a:solidFill>
                </a:rPr>
                <a:t>Druckplatte</a:t>
              </a:r>
              <a:endParaRPr lang="de-DE" altLang="de-DE" sz="1400" b="1">
                <a:solidFill>
                  <a:srgbClr val="FF3300"/>
                </a:solidFill>
              </a:endParaRPr>
            </a:p>
          </p:txBody>
        </p:sp>
        <p:sp>
          <p:nvSpPr>
            <p:cNvPr id="20498" name="Line 25"/>
            <p:cNvSpPr>
              <a:spLocks noChangeShapeType="1"/>
            </p:cNvSpPr>
            <p:nvPr/>
          </p:nvSpPr>
          <p:spPr bwMode="auto">
            <a:xfrm flipH="1" flipV="1">
              <a:off x="1728" y="3360"/>
              <a:ext cx="672" cy="192"/>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grpSp>
      <p:grpSp>
        <p:nvGrpSpPr>
          <p:cNvPr id="356390" name="Group 38"/>
          <p:cNvGrpSpPr>
            <a:grpSpLocks/>
          </p:cNvGrpSpPr>
          <p:nvPr/>
        </p:nvGrpSpPr>
        <p:grpSpPr bwMode="auto">
          <a:xfrm>
            <a:off x="2438400" y="5257800"/>
            <a:ext cx="4191000" cy="914400"/>
            <a:chOff x="1536" y="3312"/>
            <a:chExt cx="2640" cy="576"/>
          </a:xfrm>
        </p:grpSpPr>
        <p:sp>
          <p:nvSpPr>
            <p:cNvPr id="20495" name="Text Box 26"/>
            <p:cNvSpPr txBox="1">
              <a:spLocks noChangeArrowheads="1"/>
            </p:cNvSpPr>
            <p:nvPr/>
          </p:nvSpPr>
          <p:spPr bwMode="auto">
            <a:xfrm>
              <a:off x="1968" y="3696"/>
              <a:ext cx="2208"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400">
                  <a:solidFill>
                    <a:srgbClr val="000000"/>
                  </a:solidFill>
                </a:rPr>
                <a:t>Kupplungs- oder Mitnehmerscheibe</a:t>
              </a:r>
              <a:endParaRPr lang="de-DE" altLang="de-DE" sz="1400" b="1">
                <a:solidFill>
                  <a:srgbClr val="FF3300"/>
                </a:solidFill>
              </a:endParaRPr>
            </a:p>
          </p:txBody>
        </p:sp>
        <p:sp>
          <p:nvSpPr>
            <p:cNvPr id="20496" name="Line 27"/>
            <p:cNvSpPr>
              <a:spLocks noChangeShapeType="1"/>
            </p:cNvSpPr>
            <p:nvPr/>
          </p:nvSpPr>
          <p:spPr bwMode="auto">
            <a:xfrm flipH="1" flipV="1">
              <a:off x="1536" y="3312"/>
              <a:ext cx="432" cy="480"/>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grpSp>
      <p:sp>
        <p:nvSpPr>
          <p:cNvPr id="356387" name="Text Box 35"/>
          <p:cNvSpPr txBox="1">
            <a:spLocks noChangeArrowheads="1"/>
          </p:cNvSpPr>
          <p:nvPr/>
        </p:nvSpPr>
        <p:spPr bwMode="auto">
          <a:xfrm>
            <a:off x="5562600" y="838200"/>
            <a:ext cx="22098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50000"/>
              </a:spcBef>
              <a:buClrTx/>
              <a:buFontTx/>
              <a:buNone/>
            </a:pPr>
            <a:r>
              <a:rPr lang="de-DE" altLang="de-DE" sz="1600" b="1">
                <a:solidFill>
                  <a:srgbClr val="000000"/>
                </a:solidFill>
              </a:rPr>
              <a:t>geöffnet</a:t>
            </a:r>
            <a:endParaRPr lang="de-DE" altLang="de-DE" sz="1400" b="1">
              <a:solidFill>
                <a:srgbClr val="FF3300"/>
              </a:solidFill>
            </a:endParaRPr>
          </a:p>
        </p:txBody>
      </p:sp>
      <p:sp>
        <p:nvSpPr>
          <p:cNvPr id="356388" name="Text Box 36"/>
          <p:cNvSpPr txBox="1">
            <a:spLocks noChangeArrowheads="1"/>
          </p:cNvSpPr>
          <p:nvPr/>
        </p:nvSpPr>
        <p:spPr bwMode="auto">
          <a:xfrm>
            <a:off x="1752600" y="838200"/>
            <a:ext cx="22098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50000"/>
              </a:spcBef>
              <a:buClrTx/>
              <a:buFontTx/>
              <a:buNone/>
            </a:pPr>
            <a:r>
              <a:rPr lang="de-DE" altLang="de-DE" sz="1600" b="1">
                <a:solidFill>
                  <a:srgbClr val="000000"/>
                </a:solidFill>
              </a:rPr>
              <a:t>geschlossen</a:t>
            </a:r>
            <a:endParaRPr lang="de-DE" altLang="de-DE" sz="1400" b="1">
              <a:solidFill>
                <a:srgbClr val="FF3300"/>
              </a:solidFill>
            </a:endParaRPr>
          </a:p>
        </p:txBody>
      </p:sp>
      <p:sp>
        <p:nvSpPr>
          <p:cNvPr id="2" name="Titel 1"/>
          <p:cNvSpPr>
            <a:spLocks noGrp="1"/>
          </p:cNvSpPr>
          <p:nvPr>
            <p:ph type="title"/>
          </p:nvPr>
        </p:nvSpPr>
        <p:spPr/>
        <p:txBody>
          <a:bodyPr/>
          <a:lstStyle/>
          <a:p>
            <a:r>
              <a:rPr lang="de-DE" dirty="0"/>
              <a:t>Einscheibentrockenkupplung</a:t>
            </a:r>
          </a:p>
        </p:txBody>
      </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356364"/>
                                        </p:tgtEl>
                                        <p:attrNameLst>
                                          <p:attrName>style.visibility</p:attrName>
                                        </p:attrNameLst>
                                      </p:cBhvr>
                                      <p:to>
                                        <p:strVal val="visible"/>
                                      </p:to>
                                    </p:set>
                                    <p:anim calcmode="lin" valueType="num">
                                      <p:cBhvr>
                                        <p:cTn id="7" dur="500" fill="hold"/>
                                        <p:tgtEl>
                                          <p:spTgt spid="356364"/>
                                        </p:tgtEl>
                                        <p:attrNameLst>
                                          <p:attrName>ppt_w</p:attrName>
                                        </p:attrNameLst>
                                      </p:cBhvr>
                                      <p:tavLst>
                                        <p:tav tm="0">
                                          <p:val>
                                            <p:fltVal val="0"/>
                                          </p:val>
                                        </p:tav>
                                        <p:tav tm="100000">
                                          <p:val>
                                            <p:strVal val="#ppt_w"/>
                                          </p:val>
                                        </p:tav>
                                      </p:tavLst>
                                    </p:anim>
                                    <p:anim calcmode="lin" valueType="num">
                                      <p:cBhvr>
                                        <p:cTn id="8" dur="500" fill="hold"/>
                                        <p:tgtEl>
                                          <p:spTgt spid="356364"/>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7" presetClass="entr" presetSubtype="4" fill="hold" grpId="0" nodeType="clickEffect">
                                  <p:stCondLst>
                                    <p:cond delay="0"/>
                                  </p:stCondLst>
                                  <p:childTnLst>
                                    <p:set>
                                      <p:cBhvr>
                                        <p:cTn id="12" dur="1" fill="hold">
                                          <p:stCondLst>
                                            <p:cond delay="0"/>
                                          </p:stCondLst>
                                        </p:cTn>
                                        <p:tgtEl>
                                          <p:spTgt spid="356388"/>
                                        </p:tgtEl>
                                        <p:attrNameLst>
                                          <p:attrName>style.visibility</p:attrName>
                                        </p:attrNameLst>
                                      </p:cBhvr>
                                      <p:to>
                                        <p:strVal val="visible"/>
                                      </p:to>
                                    </p:set>
                                    <p:anim calcmode="lin" valueType="num">
                                      <p:cBhvr>
                                        <p:cTn id="13" dur="500" fill="hold"/>
                                        <p:tgtEl>
                                          <p:spTgt spid="356388"/>
                                        </p:tgtEl>
                                        <p:attrNameLst>
                                          <p:attrName>ppt_x</p:attrName>
                                        </p:attrNameLst>
                                      </p:cBhvr>
                                      <p:tavLst>
                                        <p:tav tm="0">
                                          <p:val>
                                            <p:strVal val="#ppt_x"/>
                                          </p:val>
                                        </p:tav>
                                        <p:tav tm="100000">
                                          <p:val>
                                            <p:strVal val="#ppt_x"/>
                                          </p:val>
                                        </p:tav>
                                      </p:tavLst>
                                    </p:anim>
                                    <p:anim calcmode="lin" valueType="num">
                                      <p:cBhvr>
                                        <p:cTn id="14" dur="500" fill="hold"/>
                                        <p:tgtEl>
                                          <p:spTgt spid="356388"/>
                                        </p:tgtEl>
                                        <p:attrNameLst>
                                          <p:attrName>ppt_y</p:attrName>
                                        </p:attrNameLst>
                                      </p:cBhvr>
                                      <p:tavLst>
                                        <p:tav tm="0">
                                          <p:val>
                                            <p:strVal val="#ppt_y+#ppt_h/2"/>
                                          </p:val>
                                        </p:tav>
                                        <p:tav tm="100000">
                                          <p:val>
                                            <p:strVal val="#ppt_y"/>
                                          </p:val>
                                        </p:tav>
                                      </p:tavLst>
                                    </p:anim>
                                    <p:anim calcmode="lin" valueType="num">
                                      <p:cBhvr>
                                        <p:cTn id="15" dur="500" fill="hold"/>
                                        <p:tgtEl>
                                          <p:spTgt spid="356388"/>
                                        </p:tgtEl>
                                        <p:attrNameLst>
                                          <p:attrName>ppt_w</p:attrName>
                                        </p:attrNameLst>
                                      </p:cBhvr>
                                      <p:tavLst>
                                        <p:tav tm="0">
                                          <p:val>
                                            <p:strVal val="#ppt_w"/>
                                          </p:val>
                                        </p:tav>
                                        <p:tav tm="100000">
                                          <p:val>
                                            <p:strVal val="#ppt_w"/>
                                          </p:val>
                                        </p:tav>
                                      </p:tavLst>
                                    </p:anim>
                                    <p:anim calcmode="lin" valueType="num">
                                      <p:cBhvr>
                                        <p:cTn id="16" dur="500" fill="hold"/>
                                        <p:tgtEl>
                                          <p:spTgt spid="356388"/>
                                        </p:tgtEl>
                                        <p:attrNameLst>
                                          <p:attrName>ppt_h</p:attrName>
                                        </p:attrNameLst>
                                      </p:cBhvr>
                                      <p:tavLst>
                                        <p:tav tm="0">
                                          <p:val>
                                            <p:fltVal val="0"/>
                                          </p:val>
                                        </p:tav>
                                        <p:tav tm="100000">
                                          <p:val>
                                            <p:strVal val="#ppt_h"/>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22" presetClass="entr" presetSubtype="1" fill="hold" nodeType="clickEffect">
                                  <p:stCondLst>
                                    <p:cond delay="0"/>
                                  </p:stCondLst>
                                  <p:childTnLst>
                                    <p:set>
                                      <p:cBhvr>
                                        <p:cTn id="20" dur="1" fill="hold">
                                          <p:stCondLst>
                                            <p:cond delay="0"/>
                                          </p:stCondLst>
                                        </p:cTn>
                                        <p:tgtEl>
                                          <p:spTgt spid="356381"/>
                                        </p:tgtEl>
                                        <p:attrNameLst>
                                          <p:attrName>style.visibility</p:attrName>
                                        </p:attrNameLst>
                                      </p:cBhvr>
                                      <p:to>
                                        <p:strVal val="visible"/>
                                      </p:to>
                                    </p:set>
                                    <p:animEffect transition="in" filter="wipe(up)">
                                      <p:cBhvr>
                                        <p:cTn id="21" dur="500"/>
                                        <p:tgtEl>
                                          <p:spTgt spid="356381"/>
                                        </p:tgtEl>
                                      </p:cBhvr>
                                    </p:animEffect>
                                  </p:childTnLst>
                                  <p:subTnLst>
                                    <p:animClr clrSpc="rgb" dir="cw">
                                      <p:cBhvr override="childStyle">
                                        <p:cTn dur="1" fill="hold" display="0" masterRel="nextClick" afterEffect="1"/>
                                        <p:tgtEl>
                                          <p:spTgt spid="356381"/>
                                        </p:tgtEl>
                                        <p:attrNameLst>
                                          <p:attrName>ppt_c</p:attrName>
                                        </p:attrNameLst>
                                      </p:cBhvr>
                                      <p:to>
                                        <a:srgbClr val="0000CC"/>
                                      </p:to>
                                    </p:animClr>
                                  </p:subTnLst>
                                </p:cTn>
                              </p:par>
                            </p:childTnLst>
                          </p:cTn>
                        </p:par>
                      </p:childTnLst>
                    </p:cTn>
                  </p:par>
                  <p:par>
                    <p:cTn id="22" fill="hold" nodeType="clickPar">
                      <p:stCondLst>
                        <p:cond delay="indefinite"/>
                      </p:stCondLst>
                      <p:childTnLst>
                        <p:par>
                          <p:cTn id="23" fill="hold" nodeType="withGroup">
                            <p:stCondLst>
                              <p:cond delay="0"/>
                            </p:stCondLst>
                            <p:childTnLst>
                              <p:par>
                                <p:cTn id="24" presetID="22" presetClass="entr" presetSubtype="8" fill="hold" nodeType="clickEffect">
                                  <p:stCondLst>
                                    <p:cond delay="0"/>
                                  </p:stCondLst>
                                  <p:childTnLst>
                                    <p:set>
                                      <p:cBhvr>
                                        <p:cTn id="25" dur="1" fill="hold">
                                          <p:stCondLst>
                                            <p:cond delay="0"/>
                                          </p:stCondLst>
                                        </p:cTn>
                                        <p:tgtEl>
                                          <p:spTgt spid="356389"/>
                                        </p:tgtEl>
                                        <p:attrNameLst>
                                          <p:attrName>style.visibility</p:attrName>
                                        </p:attrNameLst>
                                      </p:cBhvr>
                                      <p:to>
                                        <p:strVal val="visible"/>
                                      </p:to>
                                    </p:set>
                                    <p:animEffect transition="in" filter="wipe(left)">
                                      <p:cBhvr>
                                        <p:cTn id="26" dur="500"/>
                                        <p:tgtEl>
                                          <p:spTgt spid="356389"/>
                                        </p:tgtEl>
                                      </p:cBhvr>
                                    </p:animEffect>
                                  </p:childTnLst>
                                  <p:subTnLst>
                                    <p:animClr clrSpc="rgb" dir="cw">
                                      <p:cBhvr override="childStyle">
                                        <p:cTn dur="1" fill="hold" display="0" masterRel="nextClick" afterEffect="1"/>
                                        <p:tgtEl>
                                          <p:spTgt spid="356389"/>
                                        </p:tgtEl>
                                        <p:attrNameLst>
                                          <p:attrName>ppt_c</p:attrName>
                                        </p:attrNameLst>
                                      </p:cBhvr>
                                      <p:to>
                                        <a:srgbClr val="0000CC"/>
                                      </p:to>
                                    </p:animClr>
                                  </p:subTnLst>
                                </p:cTn>
                              </p:par>
                            </p:childTnLst>
                          </p:cTn>
                        </p:par>
                      </p:childTnLst>
                    </p:cTn>
                  </p:par>
                  <p:par>
                    <p:cTn id="27" fill="hold" nodeType="clickPar">
                      <p:stCondLst>
                        <p:cond delay="indefinite"/>
                      </p:stCondLst>
                      <p:childTnLst>
                        <p:par>
                          <p:cTn id="28" fill="hold" nodeType="withGroup">
                            <p:stCondLst>
                              <p:cond delay="0"/>
                            </p:stCondLst>
                            <p:childTnLst>
                              <p:par>
                                <p:cTn id="29" presetID="22" presetClass="entr" presetSubtype="4" fill="hold" nodeType="clickEffect">
                                  <p:stCondLst>
                                    <p:cond delay="0"/>
                                  </p:stCondLst>
                                  <p:childTnLst>
                                    <p:set>
                                      <p:cBhvr>
                                        <p:cTn id="30" dur="1" fill="hold">
                                          <p:stCondLst>
                                            <p:cond delay="0"/>
                                          </p:stCondLst>
                                        </p:cTn>
                                        <p:tgtEl>
                                          <p:spTgt spid="356384"/>
                                        </p:tgtEl>
                                        <p:attrNameLst>
                                          <p:attrName>style.visibility</p:attrName>
                                        </p:attrNameLst>
                                      </p:cBhvr>
                                      <p:to>
                                        <p:strVal val="visible"/>
                                      </p:to>
                                    </p:set>
                                    <p:animEffect transition="in" filter="wipe(down)">
                                      <p:cBhvr>
                                        <p:cTn id="31" dur="500"/>
                                        <p:tgtEl>
                                          <p:spTgt spid="356384"/>
                                        </p:tgtEl>
                                      </p:cBhvr>
                                    </p:animEffect>
                                  </p:childTnLst>
                                  <p:subTnLst>
                                    <p:animClr clrSpc="rgb" dir="cw">
                                      <p:cBhvr override="childStyle">
                                        <p:cTn dur="1" fill="hold" display="0" masterRel="nextClick" afterEffect="1"/>
                                        <p:tgtEl>
                                          <p:spTgt spid="356384"/>
                                        </p:tgtEl>
                                        <p:attrNameLst>
                                          <p:attrName>ppt_c</p:attrName>
                                        </p:attrNameLst>
                                      </p:cBhvr>
                                      <p:to>
                                        <a:srgbClr val="0000CC"/>
                                      </p:to>
                                    </p:animClr>
                                  </p:subTnLst>
                                </p:cTn>
                              </p:par>
                            </p:childTnLst>
                          </p:cTn>
                        </p:par>
                      </p:childTnLst>
                    </p:cTn>
                  </p:par>
                  <p:par>
                    <p:cTn id="32" fill="hold" nodeType="clickPar">
                      <p:stCondLst>
                        <p:cond delay="indefinite"/>
                      </p:stCondLst>
                      <p:childTnLst>
                        <p:par>
                          <p:cTn id="33" fill="hold" nodeType="withGroup">
                            <p:stCondLst>
                              <p:cond delay="0"/>
                            </p:stCondLst>
                            <p:childTnLst>
                              <p:par>
                                <p:cTn id="34" presetID="22" presetClass="entr" presetSubtype="2" fill="hold" nodeType="clickEffect">
                                  <p:stCondLst>
                                    <p:cond delay="0"/>
                                  </p:stCondLst>
                                  <p:childTnLst>
                                    <p:set>
                                      <p:cBhvr>
                                        <p:cTn id="35" dur="1" fill="hold">
                                          <p:stCondLst>
                                            <p:cond delay="0"/>
                                          </p:stCondLst>
                                        </p:cTn>
                                        <p:tgtEl>
                                          <p:spTgt spid="356390"/>
                                        </p:tgtEl>
                                        <p:attrNameLst>
                                          <p:attrName>style.visibility</p:attrName>
                                        </p:attrNameLst>
                                      </p:cBhvr>
                                      <p:to>
                                        <p:strVal val="visible"/>
                                      </p:to>
                                    </p:set>
                                    <p:animEffect transition="in" filter="wipe(right)">
                                      <p:cBhvr>
                                        <p:cTn id="36" dur="500"/>
                                        <p:tgtEl>
                                          <p:spTgt spid="356390"/>
                                        </p:tgtEl>
                                      </p:cBhvr>
                                    </p:animEffect>
                                  </p:childTnLst>
                                  <p:subTnLst>
                                    <p:animClr clrSpc="rgb" dir="cw">
                                      <p:cBhvr override="childStyle">
                                        <p:cTn dur="1" fill="hold" display="0" masterRel="nextClick" afterEffect="1"/>
                                        <p:tgtEl>
                                          <p:spTgt spid="356390"/>
                                        </p:tgtEl>
                                        <p:attrNameLst>
                                          <p:attrName>ppt_c</p:attrName>
                                        </p:attrNameLst>
                                      </p:cBhvr>
                                      <p:to>
                                        <a:srgbClr val="0000CC"/>
                                      </p:to>
                                    </p:animClr>
                                  </p:subTnLst>
                                </p:cTn>
                              </p:par>
                            </p:childTnLst>
                          </p:cTn>
                        </p:par>
                      </p:childTnLst>
                    </p:cTn>
                  </p:par>
                  <p:par>
                    <p:cTn id="37" fill="hold" nodeType="clickPar">
                      <p:stCondLst>
                        <p:cond delay="indefinite"/>
                      </p:stCondLst>
                      <p:childTnLst>
                        <p:par>
                          <p:cTn id="38" fill="hold" nodeType="withGroup">
                            <p:stCondLst>
                              <p:cond delay="0"/>
                            </p:stCondLst>
                            <p:childTnLst>
                              <p:par>
                                <p:cTn id="39" presetID="22" presetClass="entr" presetSubtype="2" fill="hold" nodeType="clickEffect">
                                  <p:stCondLst>
                                    <p:cond delay="0"/>
                                  </p:stCondLst>
                                  <p:childTnLst>
                                    <p:set>
                                      <p:cBhvr>
                                        <p:cTn id="40" dur="1" fill="hold">
                                          <p:stCondLst>
                                            <p:cond delay="0"/>
                                          </p:stCondLst>
                                        </p:cTn>
                                        <p:tgtEl>
                                          <p:spTgt spid="356385"/>
                                        </p:tgtEl>
                                        <p:attrNameLst>
                                          <p:attrName>style.visibility</p:attrName>
                                        </p:attrNameLst>
                                      </p:cBhvr>
                                      <p:to>
                                        <p:strVal val="visible"/>
                                      </p:to>
                                    </p:set>
                                    <p:animEffect transition="in" filter="wipe(right)">
                                      <p:cBhvr>
                                        <p:cTn id="41" dur="500"/>
                                        <p:tgtEl>
                                          <p:spTgt spid="356385"/>
                                        </p:tgtEl>
                                      </p:cBhvr>
                                    </p:animEffect>
                                  </p:childTnLst>
                                  <p:subTnLst>
                                    <p:animClr clrSpc="rgb" dir="cw">
                                      <p:cBhvr override="childStyle">
                                        <p:cTn dur="1" fill="hold" display="0" masterRel="nextClick" afterEffect="1"/>
                                        <p:tgtEl>
                                          <p:spTgt spid="356385"/>
                                        </p:tgtEl>
                                        <p:attrNameLst>
                                          <p:attrName>ppt_c</p:attrName>
                                        </p:attrNameLst>
                                      </p:cBhvr>
                                      <p:to>
                                        <a:srgbClr val="0000CC"/>
                                      </p:to>
                                    </p:animClr>
                                  </p:subTnLst>
                                </p:cTn>
                              </p:par>
                            </p:childTnLst>
                          </p:cTn>
                        </p:par>
                      </p:childTnLst>
                    </p:cTn>
                  </p:par>
                  <p:par>
                    <p:cTn id="42" fill="hold" nodeType="clickPar">
                      <p:stCondLst>
                        <p:cond delay="indefinite"/>
                      </p:stCondLst>
                      <p:childTnLst>
                        <p:par>
                          <p:cTn id="43" fill="hold" nodeType="withGroup">
                            <p:stCondLst>
                              <p:cond delay="0"/>
                            </p:stCondLst>
                            <p:childTnLst>
                              <p:par>
                                <p:cTn id="44" presetID="22" presetClass="entr" presetSubtype="1" fill="hold" nodeType="clickEffect">
                                  <p:stCondLst>
                                    <p:cond delay="0"/>
                                  </p:stCondLst>
                                  <p:childTnLst>
                                    <p:set>
                                      <p:cBhvr>
                                        <p:cTn id="45" dur="1" fill="hold">
                                          <p:stCondLst>
                                            <p:cond delay="0"/>
                                          </p:stCondLst>
                                        </p:cTn>
                                        <p:tgtEl>
                                          <p:spTgt spid="356382"/>
                                        </p:tgtEl>
                                        <p:attrNameLst>
                                          <p:attrName>style.visibility</p:attrName>
                                        </p:attrNameLst>
                                      </p:cBhvr>
                                      <p:to>
                                        <p:strVal val="visible"/>
                                      </p:to>
                                    </p:set>
                                    <p:animEffect transition="in" filter="wipe(up)">
                                      <p:cBhvr>
                                        <p:cTn id="46" dur="500"/>
                                        <p:tgtEl>
                                          <p:spTgt spid="356382"/>
                                        </p:tgtEl>
                                      </p:cBhvr>
                                    </p:animEffect>
                                  </p:childTnLst>
                                  <p:subTnLst>
                                    <p:animClr clrSpc="rgb" dir="cw">
                                      <p:cBhvr override="childStyle">
                                        <p:cTn dur="1" fill="hold" display="0" masterRel="nextClick" afterEffect="1"/>
                                        <p:tgtEl>
                                          <p:spTgt spid="356382"/>
                                        </p:tgtEl>
                                        <p:attrNameLst>
                                          <p:attrName>ppt_c</p:attrName>
                                        </p:attrNameLst>
                                      </p:cBhvr>
                                      <p:to>
                                        <a:srgbClr val="0000CC"/>
                                      </p:to>
                                    </p:animClr>
                                  </p:subTnLst>
                                </p:cTn>
                              </p:par>
                            </p:childTnLst>
                          </p:cTn>
                        </p:par>
                      </p:childTnLst>
                    </p:cTn>
                  </p:par>
                  <p:par>
                    <p:cTn id="47" fill="hold" nodeType="clickPar">
                      <p:stCondLst>
                        <p:cond delay="indefinite"/>
                      </p:stCondLst>
                      <p:childTnLst>
                        <p:par>
                          <p:cTn id="48" fill="hold" nodeType="withGroup">
                            <p:stCondLst>
                              <p:cond delay="0"/>
                            </p:stCondLst>
                            <p:childTnLst>
                              <p:par>
                                <p:cTn id="49" presetID="22" presetClass="entr" presetSubtype="1" fill="hold" nodeType="clickEffect">
                                  <p:stCondLst>
                                    <p:cond delay="0"/>
                                  </p:stCondLst>
                                  <p:childTnLst>
                                    <p:set>
                                      <p:cBhvr>
                                        <p:cTn id="50" dur="1" fill="hold">
                                          <p:stCondLst>
                                            <p:cond delay="0"/>
                                          </p:stCondLst>
                                        </p:cTn>
                                        <p:tgtEl>
                                          <p:spTgt spid="356383"/>
                                        </p:tgtEl>
                                        <p:attrNameLst>
                                          <p:attrName>style.visibility</p:attrName>
                                        </p:attrNameLst>
                                      </p:cBhvr>
                                      <p:to>
                                        <p:strVal val="visible"/>
                                      </p:to>
                                    </p:set>
                                    <p:animEffect transition="in" filter="wipe(up)">
                                      <p:cBhvr>
                                        <p:cTn id="51" dur="500"/>
                                        <p:tgtEl>
                                          <p:spTgt spid="356383"/>
                                        </p:tgtEl>
                                      </p:cBhvr>
                                    </p:animEffect>
                                  </p:childTnLst>
                                  <p:subTnLst>
                                    <p:animClr clrSpc="rgb" dir="cw">
                                      <p:cBhvr override="childStyle">
                                        <p:cTn dur="1" fill="hold" display="0" masterRel="nextClick" afterEffect="1"/>
                                        <p:tgtEl>
                                          <p:spTgt spid="356383"/>
                                        </p:tgtEl>
                                        <p:attrNameLst>
                                          <p:attrName>ppt_c</p:attrName>
                                        </p:attrNameLst>
                                      </p:cBhvr>
                                      <p:to>
                                        <a:srgbClr val="0000CC"/>
                                      </p:to>
                                    </p:animClr>
                                  </p:subTnLst>
                                </p:cTn>
                              </p:par>
                            </p:childTnLst>
                          </p:cTn>
                        </p:par>
                      </p:childTnLst>
                    </p:cTn>
                  </p:par>
                  <p:par>
                    <p:cTn id="52" fill="hold" nodeType="clickPar">
                      <p:stCondLst>
                        <p:cond delay="indefinite"/>
                      </p:stCondLst>
                      <p:childTnLst>
                        <p:par>
                          <p:cTn id="53" fill="hold" nodeType="withGroup">
                            <p:stCondLst>
                              <p:cond delay="0"/>
                            </p:stCondLst>
                            <p:childTnLst>
                              <p:par>
                                <p:cTn id="54" presetID="17" presetClass="entr" presetSubtype="4" fill="hold" grpId="0" nodeType="clickEffect">
                                  <p:stCondLst>
                                    <p:cond delay="0"/>
                                  </p:stCondLst>
                                  <p:childTnLst>
                                    <p:set>
                                      <p:cBhvr>
                                        <p:cTn id="55" dur="1" fill="hold">
                                          <p:stCondLst>
                                            <p:cond delay="0"/>
                                          </p:stCondLst>
                                        </p:cTn>
                                        <p:tgtEl>
                                          <p:spTgt spid="356387"/>
                                        </p:tgtEl>
                                        <p:attrNameLst>
                                          <p:attrName>style.visibility</p:attrName>
                                        </p:attrNameLst>
                                      </p:cBhvr>
                                      <p:to>
                                        <p:strVal val="visible"/>
                                      </p:to>
                                    </p:set>
                                    <p:anim calcmode="lin" valueType="num">
                                      <p:cBhvr>
                                        <p:cTn id="56" dur="500" fill="hold"/>
                                        <p:tgtEl>
                                          <p:spTgt spid="356387"/>
                                        </p:tgtEl>
                                        <p:attrNameLst>
                                          <p:attrName>ppt_x</p:attrName>
                                        </p:attrNameLst>
                                      </p:cBhvr>
                                      <p:tavLst>
                                        <p:tav tm="0">
                                          <p:val>
                                            <p:strVal val="#ppt_x"/>
                                          </p:val>
                                        </p:tav>
                                        <p:tav tm="100000">
                                          <p:val>
                                            <p:strVal val="#ppt_x"/>
                                          </p:val>
                                        </p:tav>
                                      </p:tavLst>
                                    </p:anim>
                                    <p:anim calcmode="lin" valueType="num">
                                      <p:cBhvr>
                                        <p:cTn id="57" dur="500" fill="hold"/>
                                        <p:tgtEl>
                                          <p:spTgt spid="356387"/>
                                        </p:tgtEl>
                                        <p:attrNameLst>
                                          <p:attrName>ppt_y</p:attrName>
                                        </p:attrNameLst>
                                      </p:cBhvr>
                                      <p:tavLst>
                                        <p:tav tm="0">
                                          <p:val>
                                            <p:strVal val="#ppt_y+#ppt_h/2"/>
                                          </p:val>
                                        </p:tav>
                                        <p:tav tm="100000">
                                          <p:val>
                                            <p:strVal val="#ppt_y"/>
                                          </p:val>
                                        </p:tav>
                                      </p:tavLst>
                                    </p:anim>
                                    <p:anim calcmode="lin" valueType="num">
                                      <p:cBhvr>
                                        <p:cTn id="58" dur="500" fill="hold"/>
                                        <p:tgtEl>
                                          <p:spTgt spid="356387"/>
                                        </p:tgtEl>
                                        <p:attrNameLst>
                                          <p:attrName>ppt_w</p:attrName>
                                        </p:attrNameLst>
                                      </p:cBhvr>
                                      <p:tavLst>
                                        <p:tav tm="0">
                                          <p:val>
                                            <p:strVal val="#ppt_w"/>
                                          </p:val>
                                        </p:tav>
                                        <p:tav tm="100000">
                                          <p:val>
                                            <p:strVal val="#ppt_w"/>
                                          </p:val>
                                        </p:tav>
                                      </p:tavLst>
                                    </p:anim>
                                    <p:anim calcmode="lin" valueType="num">
                                      <p:cBhvr>
                                        <p:cTn id="59" dur="500" fill="hold"/>
                                        <p:tgtEl>
                                          <p:spTgt spid="356387"/>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6387" grpId="0" autoUpdateAnimBg="0"/>
      <p:bldP spid="356388" grpId="0" autoUpdateAnimBg="0"/>
    </p:bldLst>
  </p:timing>
</p:sld>
</file>

<file path=ppt/slides/slide10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5474" name="Foliennummernplatzhalter 2"/>
          <p:cNvSpPr>
            <a:spLocks noGrp="1"/>
          </p:cNvSpPr>
          <p:nvPr>
            <p:ph type="sldNum" sz="quarter" idx="10"/>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r">
              <a:spcBef>
                <a:spcPct val="0"/>
              </a:spcBef>
              <a:buClrTx/>
              <a:buFontTx/>
              <a:buNone/>
            </a:pPr>
            <a:r>
              <a:rPr lang="de-DE" altLang="de-DE" sz="1000">
                <a:solidFill>
                  <a:srgbClr val="71AD2A"/>
                </a:solidFill>
              </a:rPr>
              <a:t> Folie </a:t>
            </a:r>
            <a:fld id="{E42DC72A-E34A-4EEE-A4E2-8DA49A49C697}" type="slidenum">
              <a:rPr lang="de-DE" altLang="de-DE" sz="1000">
                <a:solidFill>
                  <a:srgbClr val="71AD2A"/>
                </a:solidFill>
              </a:rPr>
              <a:pPr algn="r">
                <a:spcBef>
                  <a:spcPct val="0"/>
                </a:spcBef>
                <a:buClrTx/>
                <a:buFontTx/>
                <a:buNone/>
              </a:pPr>
              <a:t>100</a:t>
            </a:fld>
            <a:endParaRPr lang="de-DE" altLang="de-DE" sz="1000">
              <a:solidFill>
                <a:srgbClr val="71AD2A"/>
              </a:solidFill>
            </a:endParaRPr>
          </a:p>
        </p:txBody>
      </p:sp>
      <p:sp>
        <p:nvSpPr>
          <p:cNvPr id="105475" name="Fußzeilenplatzhalter 3"/>
          <p:cNvSpPr>
            <a:spLocks noGrp="1"/>
          </p:cNvSpPr>
          <p:nvPr>
            <p:ph type="ftr" sz="quarter" idx="11"/>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0"/>
              </a:spcBef>
              <a:buClrTx/>
              <a:buFontTx/>
              <a:buNone/>
            </a:pPr>
            <a:r>
              <a:rPr lang="de-DE" altLang="de-DE" sz="1000">
                <a:solidFill>
                  <a:srgbClr val="71AD2A"/>
                </a:solidFill>
              </a:rPr>
              <a:t>HSWT    Prof. Dr. U. Groß                  Modul: Grundlagen der Agrartechnik   2 Sem.        LE :   Motor Grundlagen</a:t>
            </a:r>
          </a:p>
        </p:txBody>
      </p:sp>
      <p:sp>
        <p:nvSpPr>
          <p:cNvPr id="105476" name="Rectangle 2"/>
          <p:cNvSpPr>
            <a:spLocks noGrp="1" noChangeArrowheads="1"/>
          </p:cNvSpPr>
          <p:nvPr>
            <p:ph type="title"/>
          </p:nvPr>
        </p:nvSpPr>
        <p:spPr/>
        <p:txBody>
          <a:bodyPr/>
          <a:lstStyle/>
          <a:p>
            <a:pPr eaLnBrk="1" hangingPunct="1"/>
            <a:r>
              <a:rPr lang="en-GB" altLang="de-DE"/>
              <a:t>JD - Autopower - Getriebeaufbau</a:t>
            </a:r>
          </a:p>
        </p:txBody>
      </p:sp>
      <p:pic>
        <p:nvPicPr>
          <p:cNvPr id="105477" name="Picture 3" descr="Autopowr">
            <a:hlinkClick r:id="rId2" action="ppaction://hlinksldjump"/>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0400" y="1295400"/>
            <a:ext cx="8750300" cy="411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10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6498" name="Foliennummernplatzhalter 2"/>
          <p:cNvSpPr>
            <a:spLocks noGrp="1"/>
          </p:cNvSpPr>
          <p:nvPr>
            <p:ph type="sldNum" sz="quarter" idx="10"/>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r">
              <a:spcBef>
                <a:spcPct val="0"/>
              </a:spcBef>
              <a:buClrTx/>
              <a:buFontTx/>
              <a:buNone/>
            </a:pPr>
            <a:r>
              <a:rPr lang="de-DE" altLang="de-DE" sz="1000">
                <a:solidFill>
                  <a:srgbClr val="71AD2A"/>
                </a:solidFill>
              </a:rPr>
              <a:t> Folie </a:t>
            </a:r>
            <a:fld id="{F0342C0A-0461-4F16-8D93-372513FDE9DD}" type="slidenum">
              <a:rPr lang="de-DE" altLang="de-DE" sz="1000">
                <a:solidFill>
                  <a:srgbClr val="71AD2A"/>
                </a:solidFill>
              </a:rPr>
              <a:pPr algn="r">
                <a:spcBef>
                  <a:spcPct val="0"/>
                </a:spcBef>
                <a:buClrTx/>
                <a:buFontTx/>
                <a:buNone/>
              </a:pPr>
              <a:t>101</a:t>
            </a:fld>
            <a:endParaRPr lang="de-DE" altLang="de-DE" sz="1000">
              <a:solidFill>
                <a:srgbClr val="71AD2A"/>
              </a:solidFill>
            </a:endParaRPr>
          </a:p>
        </p:txBody>
      </p:sp>
      <p:sp>
        <p:nvSpPr>
          <p:cNvPr id="106499" name="Fußzeilenplatzhalter 3"/>
          <p:cNvSpPr>
            <a:spLocks noGrp="1"/>
          </p:cNvSpPr>
          <p:nvPr>
            <p:ph type="ftr" sz="quarter" idx="11"/>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0"/>
              </a:spcBef>
              <a:buClrTx/>
              <a:buFontTx/>
              <a:buNone/>
            </a:pPr>
            <a:r>
              <a:rPr lang="de-DE" altLang="de-DE" sz="1000">
                <a:solidFill>
                  <a:srgbClr val="71AD2A"/>
                </a:solidFill>
              </a:rPr>
              <a:t>HSWT    Prof. Dr. U. Groß                  Modul: Grundlagen der Agrartechnik   2 Sem.        LE :   Motor Grundlagen</a:t>
            </a:r>
          </a:p>
        </p:txBody>
      </p:sp>
      <p:sp>
        <p:nvSpPr>
          <p:cNvPr id="106500" name="Rectangle 2"/>
          <p:cNvSpPr>
            <a:spLocks noGrp="1" noChangeArrowheads="1"/>
          </p:cNvSpPr>
          <p:nvPr>
            <p:ph type="title"/>
          </p:nvPr>
        </p:nvSpPr>
        <p:spPr/>
        <p:txBody>
          <a:bodyPr/>
          <a:lstStyle/>
          <a:p>
            <a:pPr eaLnBrk="1" hangingPunct="1"/>
            <a:r>
              <a:rPr lang="en-GB" altLang="de-DE"/>
              <a:t>JD - 7020 Autopower</a:t>
            </a:r>
          </a:p>
        </p:txBody>
      </p:sp>
      <p:pic>
        <p:nvPicPr>
          <p:cNvPr id="106501" name="Picture 3" descr="JD 7000 Getriebe Planetenkupplunge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0400" y="1295400"/>
            <a:ext cx="8250238" cy="5045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34532" name="Group 4"/>
          <p:cNvGrpSpPr>
            <a:grpSpLocks/>
          </p:cNvGrpSpPr>
          <p:nvPr/>
        </p:nvGrpSpPr>
        <p:grpSpPr bwMode="auto">
          <a:xfrm>
            <a:off x="6026150" y="2362200"/>
            <a:ext cx="3549650" cy="1066800"/>
            <a:chOff x="3744" y="1392"/>
            <a:chExt cx="2064" cy="672"/>
          </a:xfrm>
        </p:grpSpPr>
        <p:sp>
          <p:nvSpPr>
            <p:cNvPr id="106507" name="Line 5"/>
            <p:cNvSpPr>
              <a:spLocks noChangeShapeType="1"/>
            </p:cNvSpPr>
            <p:nvPr/>
          </p:nvSpPr>
          <p:spPr bwMode="auto">
            <a:xfrm flipH="1">
              <a:off x="3744" y="1632"/>
              <a:ext cx="720" cy="432"/>
            </a:xfrm>
            <a:prstGeom prst="line">
              <a:avLst/>
            </a:prstGeom>
            <a:noFill/>
            <a:ln w="508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106508" name="Text Box 6"/>
            <p:cNvSpPr txBox="1">
              <a:spLocks noChangeArrowheads="1"/>
            </p:cNvSpPr>
            <p:nvPr/>
          </p:nvSpPr>
          <p:spPr bwMode="auto">
            <a:xfrm>
              <a:off x="4320" y="1392"/>
              <a:ext cx="1488" cy="366"/>
            </a:xfrm>
            <a:prstGeom prst="rect">
              <a:avLst/>
            </a:prstGeom>
            <a:solidFill>
              <a:srgbClr val="FFFFCC"/>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0"/>
                </a:spcBef>
                <a:buClrTx/>
                <a:buFontTx/>
                <a:buNone/>
              </a:pPr>
              <a:r>
                <a:rPr lang="en-US" altLang="de-DE" sz="1600">
                  <a:latin typeface="Arial Rounded MT Bold" pitchFamily="34" charset="0"/>
                </a:rPr>
                <a:t>Lamellenkupplung für  Vorwärts / Rückwärts</a:t>
              </a:r>
            </a:p>
          </p:txBody>
        </p:sp>
      </p:grpSp>
      <p:grpSp>
        <p:nvGrpSpPr>
          <p:cNvPr id="534535" name="Group 7"/>
          <p:cNvGrpSpPr>
            <a:grpSpLocks/>
          </p:cNvGrpSpPr>
          <p:nvPr/>
        </p:nvGrpSpPr>
        <p:grpSpPr bwMode="auto">
          <a:xfrm>
            <a:off x="1816100" y="2667000"/>
            <a:ext cx="2559050" cy="2105025"/>
            <a:chOff x="1248" y="1536"/>
            <a:chExt cx="1488" cy="1326"/>
          </a:xfrm>
        </p:grpSpPr>
        <p:sp>
          <p:nvSpPr>
            <p:cNvPr id="106505" name="Line 8"/>
            <p:cNvSpPr>
              <a:spLocks noChangeShapeType="1"/>
            </p:cNvSpPr>
            <p:nvPr/>
          </p:nvSpPr>
          <p:spPr bwMode="auto">
            <a:xfrm flipV="1">
              <a:off x="2112" y="1536"/>
              <a:ext cx="624" cy="1008"/>
            </a:xfrm>
            <a:prstGeom prst="line">
              <a:avLst/>
            </a:prstGeom>
            <a:noFill/>
            <a:ln w="508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106506" name="Text Box 9"/>
            <p:cNvSpPr txBox="1">
              <a:spLocks noChangeArrowheads="1"/>
            </p:cNvSpPr>
            <p:nvPr/>
          </p:nvSpPr>
          <p:spPr bwMode="auto">
            <a:xfrm>
              <a:off x="1248" y="2496"/>
              <a:ext cx="1488" cy="366"/>
            </a:xfrm>
            <a:prstGeom prst="rect">
              <a:avLst/>
            </a:prstGeom>
            <a:solidFill>
              <a:srgbClr val="FFFFCC"/>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0"/>
                </a:spcBef>
                <a:buClrTx/>
                <a:buFontTx/>
                <a:buNone/>
              </a:pPr>
              <a:r>
                <a:rPr lang="en-US" altLang="de-DE" sz="1600">
                  <a:latin typeface="Arial Rounded MT Bold" pitchFamily="34" charset="0"/>
                </a:rPr>
                <a:t>Lamellenkupplung für die zwei Fahrbereiche</a:t>
              </a:r>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2" fill="hold" nodeType="clickEffect">
                                  <p:stCondLst>
                                    <p:cond delay="0"/>
                                  </p:stCondLst>
                                  <p:childTnLst>
                                    <p:set>
                                      <p:cBhvr>
                                        <p:cTn id="6" dur="1" fill="hold">
                                          <p:stCondLst>
                                            <p:cond delay="0"/>
                                          </p:stCondLst>
                                        </p:cTn>
                                        <p:tgtEl>
                                          <p:spTgt spid="534532"/>
                                        </p:tgtEl>
                                        <p:attrNameLst>
                                          <p:attrName>style.visibility</p:attrName>
                                        </p:attrNameLst>
                                      </p:cBhvr>
                                      <p:to>
                                        <p:strVal val="visible"/>
                                      </p:to>
                                    </p:set>
                                    <p:animEffect transition="in" filter="wipe(right)">
                                      <p:cBhvr>
                                        <p:cTn id="7" dur="500"/>
                                        <p:tgtEl>
                                          <p:spTgt spid="53453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534535"/>
                                        </p:tgtEl>
                                        <p:attrNameLst>
                                          <p:attrName>style.visibility</p:attrName>
                                        </p:attrNameLst>
                                      </p:cBhvr>
                                      <p:to>
                                        <p:strVal val="visible"/>
                                      </p:to>
                                    </p:set>
                                    <p:animEffect transition="in" filter="wipe(left)">
                                      <p:cBhvr>
                                        <p:cTn id="12" dur="500"/>
                                        <p:tgtEl>
                                          <p:spTgt spid="5345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7522" name="Foliennummernplatzhalter 2"/>
          <p:cNvSpPr>
            <a:spLocks noGrp="1"/>
          </p:cNvSpPr>
          <p:nvPr>
            <p:ph type="sldNum" sz="quarter" idx="10"/>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r">
              <a:spcBef>
                <a:spcPct val="0"/>
              </a:spcBef>
              <a:buClrTx/>
              <a:buFontTx/>
              <a:buNone/>
            </a:pPr>
            <a:r>
              <a:rPr lang="de-DE" altLang="de-DE" sz="1000">
                <a:solidFill>
                  <a:srgbClr val="71AD2A"/>
                </a:solidFill>
              </a:rPr>
              <a:t> Folie </a:t>
            </a:r>
            <a:fld id="{9A0EBD6F-8C3A-4D89-8B1F-676C614406D5}" type="slidenum">
              <a:rPr lang="de-DE" altLang="de-DE" sz="1000">
                <a:solidFill>
                  <a:srgbClr val="71AD2A"/>
                </a:solidFill>
              </a:rPr>
              <a:pPr algn="r">
                <a:spcBef>
                  <a:spcPct val="0"/>
                </a:spcBef>
                <a:buClrTx/>
                <a:buFontTx/>
                <a:buNone/>
              </a:pPr>
              <a:t>102</a:t>
            </a:fld>
            <a:endParaRPr lang="de-DE" altLang="de-DE" sz="1000">
              <a:solidFill>
                <a:srgbClr val="71AD2A"/>
              </a:solidFill>
            </a:endParaRPr>
          </a:p>
        </p:txBody>
      </p:sp>
      <p:sp>
        <p:nvSpPr>
          <p:cNvPr id="107523" name="Fußzeilenplatzhalter 3"/>
          <p:cNvSpPr>
            <a:spLocks noGrp="1"/>
          </p:cNvSpPr>
          <p:nvPr>
            <p:ph type="ftr" sz="quarter" idx="11"/>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0"/>
              </a:spcBef>
              <a:buClrTx/>
              <a:buFontTx/>
              <a:buNone/>
            </a:pPr>
            <a:r>
              <a:rPr lang="de-DE" altLang="de-DE" sz="1000">
                <a:solidFill>
                  <a:srgbClr val="71AD2A"/>
                </a:solidFill>
              </a:rPr>
              <a:t>HSWT    Prof. Dr. U. Groß                  Modul: Grundlagen der Agrartechnik   2 Sem.        LE :   Motor Grundlagen</a:t>
            </a:r>
          </a:p>
        </p:txBody>
      </p:sp>
      <p:sp>
        <p:nvSpPr>
          <p:cNvPr id="107524" name="Rectangle 2"/>
          <p:cNvSpPr>
            <a:spLocks noGrp="1" noChangeArrowheads="1"/>
          </p:cNvSpPr>
          <p:nvPr>
            <p:ph type="title"/>
          </p:nvPr>
        </p:nvSpPr>
        <p:spPr/>
        <p:txBody>
          <a:bodyPr/>
          <a:lstStyle/>
          <a:p>
            <a:pPr eaLnBrk="1" hangingPunct="1"/>
            <a:r>
              <a:rPr lang="en-GB" altLang="de-DE"/>
              <a:t>JD - 8030 Autopower</a:t>
            </a:r>
          </a:p>
        </p:txBody>
      </p:sp>
      <p:pic>
        <p:nvPicPr>
          <p:cNvPr id="107525" name="Picture 3" descr="Stufenlos">
            <a:hlinkClick r:id="rId2" action="ppaction://hlinksldjump"/>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00200" y="1341438"/>
            <a:ext cx="5383213" cy="4867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Titel 1"/>
          <p:cNvSpPr>
            <a:spLocks noGrp="1"/>
          </p:cNvSpPr>
          <p:nvPr>
            <p:ph type="title"/>
          </p:nvPr>
        </p:nvSpPr>
        <p:spPr>
          <a:xfrm>
            <a:off x="677863" y="785813"/>
            <a:ext cx="8486775" cy="685800"/>
          </a:xfrm>
        </p:spPr>
        <p:txBody>
          <a:bodyPr/>
          <a:lstStyle/>
          <a:p>
            <a:r>
              <a:rPr lang="de-DE" altLang="de-DE"/>
              <a:t>EQ 200 – Funktion </a:t>
            </a:r>
          </a:p>
        </p:txBody>
      </p:sp>
      <p:sp>
        <p:nvSpPr>
          <p:cNvPr id="108547" name="Foliennummernplatzhalter 3"/>
          <p:cNvSpPr>
            <a:spLocks noGrp="1"/>
          </p:cNvSpPr>
          <p:nvPr>
            <p:ph type="sldNum" sz="quarter" idx="11"/>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r">
              <a:spcBef>
                <a:spcPct val="0"/>
              </a:spcBef>
              <a:buClrTx/>
              <a:buFontTx/>
              <a:buNone/>
            </a:pPr>
            <a:fld id="{95CE9988-7DB9-4F82-A240-764D795D1FBC}" type="slidenum">
              <a:rPr lang="de-DE" altLang="de-DE" sz="1200">
                <a:solidFill>
                  <a:srgbClr val="7AB800"/>
                </a:solidFill>
              </a:rPr>
              <a:pPr algn="r">
                <a:spcBef>
                  <a:spcPct val="0"/>
                </a:spcBef>
                <a:buClrTx/>
                <a:buFontTx/>
                <a:buNone/>
              </a:pPr>
              <a:t>103</a:t>
            </a:fld>
            <a:endParaRPr lang="de-DE" altLang="de-DE" sz="1200">
              <a:solidFill>
                <a:srgbClr val="7AB800"/>
              </a:solidFill>
            </a:endParaRPr>
          </a:p>
        </p:txBody>
      </p:sp>
      <p:grpSp>
        <p:nvGrpSpPr>
          <p:cNvPr id="108548" name="Gruppieren 6"/>
          <p:cNvGrpSpPr>
            <a:grpSpLocks/>
          </p:cNvGrpSpPr>
          <p:nvPr/>
        </p:nvGrpSpPr>
        <p:grpSpPr bwMode="auto">
          <a:xfrm>
            <a:off x="782638" y="1598613"/>
            <a:ext cx="7424737" cy="4422775"/>
            <a:chOff x="796888" y="1379538"/>
            <a:chExt cx="7567650" cy="4422775"/>
          </a:xfrm>
        </p:grpSpPr>
        <p:grpSp>
          <p:nvGrpSpPr>
            <p:cNvPr id="108553" name="Gruppieren 3"/>
            <p:cNvGrpSpPr>
              <a:grpSpLocks/>
            </p:cNvGrpSpPr>
            <p:nvPr/>
          </p:nvGrpSpPr>
          <p:grpSpPr bwMode="auto">
            <a:xfrm>
              <a:off x="1239838" y="1444625"/>
              <a:ext cx="7124700" cy="4357688"/>
              <a:chOff x="1239140" y="1444239"/>
              <a:chExt cx="7125768" cy="4358355"/>
            </a:xfrm>
          </p:grpSpPr>
          <p:pic>
            <p:nvPicPr>
              <p:cNvPr id="108559" name="Grafik 1"/>
              <p:cNvPicPr>
                <a:picLocks noChangeAspect="1"/>
              </p:cNvPicPr>
              <p:nvPr/>
            </p:nvPicPr>
            <p:blipFill>
              <a:blip r:embed="rId2">
                <a:extLst>
                  <a:ext uri="{28A0092B-C50C-407E-A947-70E740481C1C}">
                    <a14:useLocalDpi xmlns:a14="http://schemas.microsoft.com/office/drawing/2010/main" val="0"/>
                  </a:ext>
                </a:extLst>
              </a:blip>
              <a:srcRect l="9947" t="6474" r="5299" b="9186"/>
              <a:stretch>
                <a:fillRect/>
              </a:stretch>
            </p:blipFill>
            <p:spPr bwMode="auto">
              <a:xfrm>
                <a:off x="1239140" y="1444239"/>
                <a:ext cx="7007552" cy="43583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8560" name="Rechteck 2"/>
              <p:cNvSpPr>
                <a:spLocks noChangeArrowheads="1"/>
              </p:cNvSpPr>
              <p:nvPr/>
            </p:nvSpPr>
            <p:spPr bwMode="auto">
              <a:xfrm>
                <a:off x="5264209" y="5392429"/>
                <a:ext cx="649481" cy="316161"/>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lIns="90000" tIns="46800" rIns="90000" bIns="46800" anchor="b">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eaLnBrk="1" hangingPunct="1">
                  <a:lnSpc>
                    <a:spcPct val="90000"/>
                  </a:lnSpc>
                  <a:spcBef>
                    <a:spcPct val="0"/>
                  </a:spcBef>
                  <a:buClrTx/>
                  <a:buFontTx/>
                  <a:buNone/>
                </a:pPr>
                <a:endParaRPr lang="de-DE" altLang="de-DE" sz="1600"/>
              </a:p>
            </p:txBody>
          </p:sp>
          <p:sp>
            <p:nvSpPr>
              <p:cNvPr id="108561" name="Rechteck 7"/>
              <p:cNvSpPr>
                <a:spLocks noChangeArrowheads="1"/>
              </p:cNvSpPr>
              <p:nvPr/>
            </p:nvSpPr>
            <p:spPr bwMode="auto">
              <a:xfrm>
                <a:off x="7715427" y="1702260"/>
                <a:ext cx="649481" cy="316161"/>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lIns="90000" tIns="46800" rIns="90000" bIns="46800" anchor="b">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eaLnBrk="1" hangingPunct="1">
                  <a:lnSpc>
                    <a:spcPct val="90000"/>
                  </a:lnSpc>
                  <a:spcBef>
                    <a:spcPct val="0"/>
                  </a:spcBef>
                  <a:buClrTx/>
                  <a:buFontTx/>
                  <a:buNone/>
                </a:pPr>
                <a:endParaRPr lang="de-DE" altLang="de-DE" sz="1600"/>
              </a:p>
            </p:txBody>
          </p:sp>
        </p:grpSp>
        <p:sp>
          <p:nvSpPr>
            <p:cNvPr id="108554" name="Rechteck 11"/>
            <p:cNvSpPr>
              <a:spLocks noChangeArrowheads="1"/>
            </p:cNvSpPr>
            <p:nvPr/>
          </p:nvSpPr>
          <p:spPr bwMode="auto">
            <a:xfrm>
              <a:off x="1645452" y="5461000"/>
              <a:ext cx="239552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eaLnBrk="1" hangingPunct="1">
                <a:spcBef>
                  <a:spcPct val="0"/>
                </a:spcBef>
                <a:buClrTx/>
                <a:buFontTx/>
                <a:buNone/>
              </a:pPr>
              <a:r>
                <a:rPr lang="de-DE" altLang="de-DE" sz="1600"/>
                <a:t>Geschwindigkeit 0 km/h</a:t>
              </a:r>
            </a:p>
          </p:txBody>
        </p:sp>
        <p:sp>
          <p:nvSpPr>
            <p:cNvPr id="10" name="Rechteck 11"/>
            <p:cNvSpPr>
              <a:spLocks noChangeArrowheads="1"/>
            </p:cNvSpPr>
            <p:nvPr/>
          </p:nvSpPr>
          <p:spPr bwMode="auto">
            <a:xfrm>
              <a:off x="5668856" y="4775200"/>
              <a:ext cx="1731321" cy="338138"/>
            </a:xfrm>
            <a:prstGeom prst="rect">
              <a:avLst/>
            </a:prstGeom>
            <a:solidFill>
              <a:schemeClr val="accent1">
                <a:lumMod val="20000"/>
                <a:lumOff val="8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600">
                  <a:solidFill>
                    <a:schemeClr val="tx1"/>
                  </a:solidFill>
                  <a:latin typeface="Arial" panose="020B0604020202020204" pitchFamily="34" charset="0"/>
                  <a:cs typeface="Arial" panose="020B0604020202020204" pitchFamily="34" charset="0"/>
                </a:defRPr>
              </a:lvl1pPr>
              <a:lvl2pPr marL="742950" indent="-285750">
                <a:defRPr sz="1600">
                  <a:solidFill>
                    <a:schemeClr val="tx1"/>
                  </a:solidFill>
                  <a:latin typeface="Arial" panose="020B0604020202020204" pitchFamily="34" charset="0"/>
                  <a:cs typeface="Arial" panose="020B0604020202020204" pitchFamily="34" charset="0"/>
                </a:defRPr>
              </a:lvl2pPr>
              <a:lvl3pPr marL="1143000" indent="-228600">
                <a:defRPr sz="1600">
                  <a:solidFill>
                    <a:schemeClr val="tx1"/>
                  </a:solidFill>
                  <a:latin typeface="Arial" panose="020B0604020202020204" pitchFamily="34" charset="0"/>
                  <a:cs typeface="Arial" panose="020B0604020202020204" pitchFamily="34" charset="0"/>
                </a:defRPr>
              </a:lvl3pPr>
              <a:lvl4pPr marL="1600200" indent="-228600">
                <a:defRPr sz="1600">
                  <a:solidFill>
                    <a:schemeClr val="tx1"/>
                  </a:solidFill>
                  <a:latin typeface="Arial" panose="020B0604020202020204" pitchFamily="34" charset="0"/>
                  <a:cs typeface="Arial" panose="020B0604020202020204" pitchFamily="34" charset="0"/>
                </a:defRPr>
              </a:lvl4pPr>
              <a:lvl5pPr marL="2057400" indent="-228600">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cs typeface="Arial" panose="020B0604020202020204" pitchFamily="34" charset="0"/>
                </a:defRPr>
              </a:lvl9pPr>
            </a:lstStyle>
            <a:p>
              <a:pPr>
                <a:defRPr/>
              </a:pPr>
              <a:r>
                <a:rPr lang="de-DE" dirty="0"/>
                <a:t>Aktiver Stillstand</a:t>
              </a:r>
            </a:p>
          </p:txBody>
        </p:sp>
        <p:sp>
          <p:nvSpPr>
            <p:cNvPr id="108556" name="Rechteck 11"/>
            <p:cNvSpPr>
              <a:spLocks noChangeArrowheads="1"/>
            </p:cNvSpPr>
            <p:nvPr/>
          </p:nvSpPr>
          <p:spPr bwMode="auto">
            <a:xfrm>
              <a:off x="5741418" y="1409700"/>
              <a:ext cx="159657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eaLnBrk="1" hangingPunct="1">
                <a:spcBef>
                  <a:spcPct val="0"/>
                </a:spcBef>
                <a:buClrTx/>
                <a:buFontTx/>
                <a:buNone/>
              </a:pPr>
              <a:r>
                <a:rPr lang="de-DE" altLang="de-DE" sz="1400" i="1"/>
                <a:t>Pumpe (160 cm²)</a:t>
              </a:r>
              <a:endParaRPr lang="de-DE" altLang="de-DE" sz="1600" i="1"/>
            </a:p>
          </p:txBody>
        </p:sp>
        <p:sp>
          <p:nvSpPr>
            <p:cNvPr id="108557" name="Rechteck 12"/>
            <p:cNvSpPr>
              <a:spLocks noChangeArrowheads="1"/>
            </p:cNvSpPr>
            <p:nvPr/>
          </p:nvSpPr>
          <p:spPr bwMode="auto">
            <a:xfrm>
              <a:off x="5878747" y="4070350"/>
              <a:ext cx="148384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eaLnBrk="1" hangingPunct="1">
                <a:spcBef>
                  <a:spcPct val="0"/>
                </a:spcBef>
                <a:buClrTx/>
                <a:buFontTx/>
                <a:buNone/>
              </a:pPr>
              <a:r>
                <a:rPr lang="de-DE" altLang="de-DE" sz="1400" i="1"/>
                <a:t>Motor (233 cm²)</a:t>
              </a:r>
              <a:endParaRPr lang="de-DE" altLang="de-DE" sz="1600" i="1"/>
            </a:p>
          </p:txBody>
        </p:sp>
        <p:sp>
          <p:nvSpPr>
            <p:cNvPr id="108558" name="Rechteck 11"/>
            <p:cNvSpPr>
              <a:spLocks noChangeArrowheads="1"/>
            </p:cNvSpPr>
            <p:nvPr/>
          </p:nvSpPr>
          <p:spPr bwMode="auto">
            <a:xfrm>
              <a:off x="796888" y="1379538"/>
              <a:ext cx="1559001"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eaLnBrk="1" hangingPunct="1">
                <a:spcBef>
                  <a:spcPct val="0"/>
                </a:spcBef>
                <a:buClrTx/>
                <a:buFontTx/>
                <a:buNone/>
              </a:pPr>
              <a:r>
                <a:rPr lang="de-DE" altLang="de-DE" sz="1600" b="1"/>
                <a:t>Fahrbereich 1</a:t>
              </a:r>
            </a:p>
          </p:txBody>
        </p:sp>
      </p:grpSp>
      <p:sp>
        <p:nvSpPr>
          <p:cNvPr id="108549" name="Textfeld 16"/>
          <p:cNvSpPr txBox="1">
            <a:spLocks noChangeArrowheads="1"/>
          </p:cNvSpPr>
          <p:nvPr/>
        </p:nvSpPr>
        <p:spPr bwMode="auto">
          <a:xfrm>
            <a:off x="3200400" y="6500813"/>
            <a:ext cx="3505200"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eaLnBrk="1" hangingPunct="1">
              <a:spcBef>
                <a:spcPct val="0"/>
              </a:spcBef>
              <a:buClrTx/>
              <a:buFontTx/>
              <a:buNone/>
            </a:pPr>
            <a:r>
              <a:rPr lang="de-DE" altLang="de-DE" sz="1100">
                <a:solidFill>
                  <a:srgbClr val="7AB800"/>
                </a:solidFill>
              </a:rPr>
              <a:t>Quelle: CLIn   </a:t>
            </a:r>
          </a:p>
        </p:txBody>
      </p:sp>
      <p:sp>
        <p:nvSpPr>
          <p:cNvPr id="18" name="Interaktive Schaltfläche: Film 17">
            <a:hlinkClick r:id="rId3" action="ppaction://program" highlightClick="1"/>
          </p:cNvPr>
          <p:cNvSpPr/>
          <p:nvPr/>
        </p:nvSpPr>
        <p:spPr bwMode="auto">
          <a:xfrm>
            <a:off x="8343900" y="5661025"/>
            <a:ext cx="560388" cy="428625"/>
          </a:xfrm>
          <a:prstGeom prst="actionButtonMovie">
            <a:avLst/>
          </a:prstGeom>
          <a:solidFill>
            <a:schemeClr val="accent1"/>
          </a:solidFill>
          <a:ln w="9525" cap="flat" cmpd="sng" algn="ctr">
            <a:solidFill>
              <a:schemeClr val="tx1"/>
            </a:solidFill>
            <a:prstDash val="solid"/>
            <a:round/>
            <a:headEnd type="none" w="med" len="med"/>
            <a:tailEnd type="none" w="med" len="med"/>
          </a:ln>
          <a:effectLst>
            <a:outerShdw blurRad="50800" dist="38100" dir="8100000" algn="tr" rotWithShape="0">
              <a:prstClr val="black">
                <a:alpha val="40000"/>
              </a:prstClr>
            </a:outerShdw>
          </a:effectLst>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0"/>
              </a:spcBef>
              <a:buClrTx/>
              <a:buFontTx/>
              <a:buNone/>
            </a:pPr>
            <a:endParaRPr lang="de-DE" altLang="de-DE">
              <a:solidFill>
                <a:schemeClr val="accent2"/>
              </a:solidFill>
              <a:latin typeface="Univers" pitchFamily="34" charset="0"/>
            </a:endParaRPr>
          </a:p>
        </p:txBody>
      </p:sp>
      <p:pic>
        <p:nvPicPr>
          <p:cNvPr id="108551" name="Picture 2" descr="C:\Program Files\Microsoft Office\MEDIA\CAGCAT10\j0149887.wmf">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96050" y="5419725"/>
            <a:ext cx="1268413"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8552" name="Textfeld 1"/>
          <p:cNvSpPr txBox="1">
            <a:spLocks noChangeArrowheads="1"/>
          </p:cNvSpPr>
          <p:nvPr/>
        </p:nvSpPr>
        <p:spPr bwMode="auto">
          <a:xfrm>
            <a:off x="415925" y="4994275"/>
            <a:ext cx="331311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eaLnBrk="1" hangingPunct="1">
              <a:spcBef>
                <a:spcPct val="0"/>
              </a:spcBef>
              <a:buClrTx/>
              <a:buFontTx/>
              <a:buNone/>
            </a:pPr>
            <a:r>
              <a:rPr lang="de-DE" altLang="de-DE" sz="1200"/>
              <a:t>https://www.youtube.com/watch?v=nFGti7O1wsQ</a:t>
            </a:r>
          </a:p>
        </p:txBody>
      </p:sp>
    </p:spTree>
  </p:cSld>
  <p:clrMapOvr>
    <a:masterClrMapping/>
  </p:clrMapOvr>
  <p:transition advTm="10000">
    <p:zoom/>
  </p:transition>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Titel 1"/>
          <p:cNvSpPr>
            <a:spLocks noGrp="1"/>
          </p:cNvSpPr>
          <p:nvPr>
            <p:ph type="title"/>
          </p:nvPr>
        </p:nvSpPr>
        <p:spPr>
          <a:xfrm>
            <a:off x="677863" y="785813"/>
            <a:ext cx="8486775" cy="685800"/>
          </a:xfrm>
        </p:spPr>
        <p:txBody>
          <a:bodyPr/>
          <a:lstStyle/>
          <a:p>
            <a:r>
              <a:rPr lang="de-DE" altLang="de-DE"/>
              <a:t>Leistungsverzweigung über Planetensatz</a:t>
            </a:r>
          </a:p>
        </p:txBody>
      </p:sp>
      <p:sp>
        <p:nvSpPr>
          <p:cNvPr id="109571" name="Foliennummernplatzhalter 3"/>
          <p:cNvSpPr>
            <a:spLocks noGrp="1"/>
          </p:cNvSpPr>
          <p:nvPr>
            <p:ph type="sldNum" sz="quarter" idx="11"/>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r">
              <a:spcBef>
                <a:spcPct val="0"/>
              </a:spcBef>
              <a:buClrTx/>
              <a:buFontTx/>
              <a:buNone/>
            </a:pPr>
            <a:fld id="{9D05DEE1-A00D-470B-A505-597FD1EE6B85}" type="slidenum">
              <a:rPr lang="de-DE" altLang="de-DE" sz="1200">
                <a:solidFill>
                  <a:srgbClr val="7AB800"/>
                </a:solidFill>
              </a:rPr>
              <a:pPr algn="r">
                <a:spcBef>
                  <a:spcPct val="0"/>
                </a:spcBef>
                <a:buClrTx/>
                <a:buFontTx/>
                <a:buNone/>
              </a:pPr>
              <a:t>104</a:t>
            </a:fld>
            <a:endParaRPr lang="de-DE" altLang="de-DE" sz="1200">
              <a:solidFill>
                <a:srgbClr val="7AB800"/>
              </a:solidFill>
            </a:endParaRPr>
          </a:p>
        </p:txBody>
      </p:sp>
      <p:grpSp>
        <p:nvGrpSpPr>
          <p:cNvPr id="109572" name="Gruppieren 4"/>
          <p:cNvGrpSpPr>
            <a:grpSpLocks/>
          </p:cNvGrpSpPr>
          <p:nvPr/>
        </p:nvGrpSpPr>
        <p:grpSpPr bwMode="auto">
          <a:xfrm>
            <a:off x="647700" y="1522413"/>
            <a:ext cx="8704263" cy="4889500"/>
            <a:chOff x="165100" y="1173104"/>
            <a:chExt cx="8871119" cy="4889559"/>
          </a:xfrm>
        </p:grpSpPr>
        <p:grpSp>
          <p:nvGrpSpPr>
            <p:cNvPr id="109574" name="Gruppieren 4"/>
            <p:cNvGrpSpPr>
              <a:grpSpLocks/>
            </p:cNvGrpSpPr>
            <p:nvPr/>
          </p:nvGrpSpPr>
          <p:grpSpPr bwMode="auto">
            <a:xfrm>
              <a:off x="165100" y="1347788"/>
              <a:ext cx="6224588" cy="4714875"/>
              <a:chOff x="1007344" y="1347514"/>
              <a:chExt cx="6224146" cy="4715295"/>
            </a:xfrm>
          </p:grpSpPr>
          <p:sp>
            <p:nvSpPr>
              <p:cNvPr id="109593" name="Textfeld 10"/>
              <p:cNvSpPr txBox="1">
                <a:spLocks noChangeArrowheads="1"/>
              </p:cNvSpPr>
              <p:nvPr/>
            </p:nvSpPr>
            <p:spPr bwMode="auto">
              <a:xfrm>
                <a:off x="4250165" y="5478034"/>
                <a:ext cx="298132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eaLnBrk="1" hangingPunct="1">
                  <a:buClrTx/>
                  <a:buFont typeface="Arial" pitchFamily="34" charset="0"/>
                  <a:buNone/>
                </a:pPr>
                <a:r>
                  <a:rPr lang="de-DE" altLang="de-DE" sz="1600">
                    <a:solidFill>
                      <a:srgbClr val="FF0000"/>
                    </a:solidFill>
                  </a:rPr>
                  <a:t>Abtrieb mechanisch zur Hinterachse (Sonnenrad)</a:t>
                </a:r>
              </a:p>
            </p:txBody>
          </p:sp>
          <p:grpSp>
            <p:nvGrpSpPr>
              <p:cNvPr id="109594" name="Gruppieren 1"/>
              <p:cNvGrpSpPr>
                <a:grpSpLocks/>
              </p:cNvGrpSpPr>
              <p:nvPr/>
            </p:nvGrpSpPr>
            <p:grpSpPr bwMode="auto">
              <a:xfrm>
                <a:off x="1007344" y="1347514"/>
                <a:ext cx="4500269" cy="4715295"/>
                <a:chOff x="1610020" y="1347514"/>
                <a:chExt cx="4500269" cy="4715295"/>
              </a:xfrm>
            </p:grpSpPr>
            <p:grpSp>
              <p:nvGrpSpPr>
                <p:cNvPr id="109595" name="Gruppieren 21"/>
                <p:cNvGrpSpPr>
                  <a:grpSpLocks noChangeAspect="1"/>
                </p:cNvGrpSpPr>
                <p:nvPr/>
              </p:nvGrpSpPr>
              <p:grpSpPr bwMode="auto">
                <a:xfrm rot="-5400000">
                  <a:off x="2698232" y="2159811"/>
                  <a:ext cx="3612893" cy="3211221"/>
                  <a:chOff x="2274969" y="3500815"/>
                  <a:chExt cx="3107355" cy="2627712"/>
                </a:xfrm>
              </p:grpSpPr>
              <p:pic>
                <p:nvPicPr>
                  <p:cNvPr id="109599" name="Grafik 1" descr="ims_objectId=198553;ims_usageRefId=-1"/>
                  <p:cNvPicPr>
                    <a:picLocks noChangeAspect="1"/>
                  </p:cNvPicPr>
                  <p:nvPr/>
                </p:nvPicPr>
                <p:blipFill>
                  <a:blip r:embed="rId2">
                    <a:extLst>
                      <a:ext uri="{28A0092B-C50C-407E-A947-70E740481C1C}">
                        <a14:useLocalDpi xmlns:a14="http://schemas.microsoft.com/office/drawing/2010/main" val="0"/>
                      </a:ext>
                    </a:extLst>
                  </a:blip>
                  <a:srcRect l="16048" t="4637" r="10698" b="3503"/>
                  <a:stretch>
                    <a:fillRect/>
                  </a:stretch>
                </p:blipFill>
                <p:spPr bwMode="auto">
                  <a:xfrm rot="-6699664">
                    <a:off x="2577500" y="3443563"/>
                    <a:ext cx="2382433" cy="2987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09600" name="Gerade Verbindung mit Pfeil 3"/>
                  <p:cNvCxnSpPr>
                    <a:cxnSpLocks noChangeShapeType="1"/>
                  </p:cNvCxnSpPr>
                  <p:nvPr/>
                </p:nvCxnSpPr>
                <p:spPr bwMode="auto">
                  <a:xfrm rot="5400000" flipV="1">
                    <a:off x="2287183" y="3570176"/>
                    <a:ext cx="632998" cy="494276"/>
                  </a:xfrm>
                  <a:prstGeom prst="straightConnector1">
                    <a:avLst/>
                  </a:prstGeom>
                  <a:noFill/>
                  <a:ln w="19050" algn="ctr">
                    <a:solidFill>
                      <a:schemeClr val="tx1"/>
                    </a:solidFill>
                    <a:round/>
                    <a:headEnd/>
                    <a:tailEnd type="triangle" w="lg" len="lg"/>
                  </a:ln>
                  <a:extLst>
                    <a:ext uri="{909E8E84-426E-40DD-AFC4-6F175D3DCCD1}">
                      <a14:hiddenFill xmlns:a14="http://schemas.microsoft.com/office/drawing/2010/main">
                        <a:noFill/>
                      </a14:hiddenFill>
                    </a:ext>
                  </a:extLst>
                </p:spPr>
              </p:cxnSp>
              <p:cxnSp>
                <p:nvCxnSpPr>
                  <p:cNvPr id="109601" name="Gerade Verbindung mit Pfeil 7"/>
                  <p:cNvCxnSpPr>
                    <a:cxnSpLocks noChangeShapeType="1"/>
                  </p:cNvCxnSpPr>
                  <p:nvPr/>
                </p:nvCxnSpPr>
                <p:spPr bwMode="auto">
                  <a:xfrm rot="5400000">
                    <a:off x="4469162" y="4093816"/>
                    <a:ext cx="704847" cy="1121471"/>
                  </a:xfrm>
                  <a:prstGeom prst="straightConnector1">
                    <a:avLst/>
                  </a:prstGeom>
                  <a:noFill/>
                  <a:ln w="19050" algn="ctr">
                    <a:solidFill>
                      <a:srgbClr val="1111AF"/>
                    </a:solidFill>
                    <a:round/>
                    <a:headEnd/>
                    <a:tailEnd type="triangle" w="lg" len="lg"/>
                  </a:ln>
                  <a:extLst>
                    <a:ext uri="{909E8E84-426E-40DD-AFC4-6F175D3DCCD1}">
                      <a14:hiddenFill xmlns:a14="http://schemas.microsoft.com/office/drawing/2010/main">
                        <a:noFill/>
                      </a14:hiddenFill>
                    </a:ext>
                  </a:extLst>
                </p:spPr>
              </p:cxnSp>
              <p:cxnSp>
                <p:nvCxnSpPr>
                  <p:cNvPr id="109602" name="Gerade Verbindung mit Pfeil 8"/>
                  <p:cNvCxnSpPr>
                    <a:cxnSpLocks noChangeShapeType="1"/>
                  </p:cNvCxnSpPr>
                  <p:nvPr/>
                </p:nvCxnSpPr>
                <p:spPr bwMode="auto">
                  <a:xfrm rot="5400000" flipH="1">
                    <a:off x="4761261" y="3681065"/>
                    <a:ext cx="2" cy="1242122"/>
                  </a:xfrm>
                  <a:prstGeom prst="straightConnector1">
                    <a:avLst/>
                  </a:prstGeom>
                  <a:noFill/>
                  <a:ln w="19050" algn="ctr">
                    <a:solidFill>
                      <a:srgbClr val="1111AF"/>
                    </a:solidFill>
                    <a:round/>
                    <a:headEnd/>
                    <a:tailEnd type="triangle" w="lg" len="lg"/>
                  </a:ln>
                  <a:extLst>
                    <a:ext uri="{909E8E84-426E-40DD-AFC4-6F175D3DCCD1}">
                      <a14:hiddenFill xmlns:a14="http://schemas.microsoft.com/office/drawing/2010/main">
                        <a:noFill/>
                      </a14:hiddenFill>
                    </a:ext>
                  </a:extLst>
                </p:spPr>
              </p:cxnSp>
              <p:cxnSp>
                <p:nvCxnSpPr>
                  <p:cNvPr id="109603" name="Gerade Verbindung mit Pfeil 21"/>
                  <p:cNvCxnSpPr>
                    <a:cxnSpLocks noChangeShapeType="1"/>
                  </p:cNvCxnSpPr>
                  <p:nvPr/>
                </p:nvCxnSpPr>
                <p:spPr bwMode="auto">
                  <a:xfrm rot="5400000" flipH="1" flipV="1">
                    <a:off x="2390633" y="4696671"/>
                    <a:ext cx="1245587" cy="1332795"/>
                  </a:xfrm>
                  <a:prstGeom prst="straightConnector1">
                    <a:avLst/>
                  </a:prstGeom>
                  <a:noFill/>
                  <a:ln w="19050" algn="ctr">
                    <a:solidFill>
                      <a:schemeClr val="tx1"/>
                    </a:solidFill>
                    <a:round/>
                    <a:headEnd/>
                    <a:tailEnd type="triangle" w="lg" len="lg"/>
                  </a:ln>
                  <a:extLst>
                    <a:ext uri="{909E8E84-426E-40DD-AFC4-6F175D3DCCD1}">
                      <a14:hiddenFill xmlns:a14="http://schemas.microsoft.com/office/drawing/2010/main">
                        <a:noFill/>
                      </a14:hiddenFill>
                    </a:ext>
                  </a:extLst>
                </p:spPr>
              </p:cxnSp>
              <p:cxnSp>
                <p:nvCxnSpPr>
                  <p:cNvPr id="109604" name="Gerade Verbindung mit Pfeil 13"/>
                  <p:cNvCxnSpPr>
                    <a:cxnSpLocks noChangeShapeType="1"/>
                  </p:cNvCxnSpPr>
                  <p:nvPr/>
                </p:nvCxnSpPr>
                <p:spPr bwMode="auto">
                  <a:xfrm rot="5400000">
                    <a:off x="4097687" y="3281014"/>
                    <a:ext cx="263525" cy="2305749"/>
                  </a:xfrm>
                  <a:prstGeom prst="straightConnector1">
                    <a:avLst/>
                  </a:prstGeom>
                  <a:noFill/>
                  <a:ln w="19050" algn="ctr">
                    <a:solidFill>
                      <a:srgbClr val="1111AF"/>
                    </a:solidFill>
                    <a:round/>
                    <a:headEnd/>
                    <a:tailEnd type="triangle" w="lg" len="lg"/>
                  </a:ln>
                  <a:extLst>
                    <a:ext uri="{909E8E84-426E-40DD-AFC4-6F175D3DCCD1}">
                      <a14:hiddenFill xmlns:a14="http://schemas.microsoft.com/office/drawing/2010/main">
                        <a:noFill/>
                      </a14:hiddenFill>
                    </a:ext>
                  </a:extLst>
                </p:spPr>
              </p:cxnSp>
            </p:grpSp>
            <p:sp>
              <p:nvSpPr>
                <p:cNvPr id="28" name="Textfeld 10"/>
                <p:cNvSpPr txBox="1">
                  <a:spLocks noChangeArrowheads="1"/>
                </p:cNvSpPr>
                <p:nvPr/>
              </p:nvSpPr>
              <p:spPr bwMode="auto">
                <a:xfrm>
                  <a:off x="2769995" y="1347457"/>
                  <a:ext cx="2983254" cy="5842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600">
                      <a:solidFill>
                        <a:schemeClr val="tx1"/>
                      </a:solidFill>
                      <a:latin typeface="Arial" panose="020B0604020202020204" pitchFamily="34" charset="0"/>
                      <a:cs typeface="Arial" panose="020B0604020202020204" pitchFamily="34" charset="0"/>
                    </a:defRPr>
                  </a:lvl1pPr>
                  <a:lvl2pPr marL="742950" indent="-285750">
                    <a:defRPr sz="1600">
                      <a:solidFill>
                        <a:schemeClr val="tx1"/>
                      </a:solidFill>
                      <a:latin typeface="Arial" panose="020B0604020202020204" pitchFamily="34" charset="0"/>
                      <a:cs typeface="Arial" panose="020B0604020202020204" pitchFamily="34" charset="0"/>
                    </a:defRPr>
                  </a:lvl2pPr>
                  <a:lvl3pPr marL="1143000" indent="-228600">
                    <a:defRPr sz="1600">
                      <a:solidFill>
                        <a:schemeClr val="tx1"/>
                      </a:solidFill>
                      <a:latin typeface="Arial" panose="020B0604020202020204" pitchFamily="34" charset="0"/>
                      <a:cs typeface="Arial" panose="020B0604020202020204" pitchFamily="34" charset="0"/>
                    </a:defRPr>
                  </a:lvl3pPr>
                  <a:lvl4pPr marL="1600200" indent="-228600">
                    <a:defRPr sz="1600">
                      <a:solidFill>
                        <a:schemeClr val="tx1"/>
                      </a:solidFill>
                      <a:latin typeface="Arial" panose="020B0604020202020204" pitchFamily="34" charset="0"/>
                      <a:cs typeface="Arial" panose="020B0604020202020204" pitchFamily="34" charset="0"/>
                    </a:defRPr>
                  </a:lvl4pPr>
                  <a:lvl5pPr marL="2057400" indent="-228600">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cs typeface="Arial" panose="020B0604020202020204" pitchFamily="34" charset="0"/>
                    </a:defRPr>
                  </a:lvl9pPr>
                </a:lstStyle>
                <a:p>
                  <a:pPr>
                    <a:spcBef>
                      <a:spcPct val="20000"/>
                    </a:spcBef>
                    <a:buFont typeface="Arial" panose="020B0604020202020204" pitchFamily="34" charset="0"/>
                    <a:buNone/>
                    <a:defRPr/>
                  </a:pPr>
                  <a:r>
                    <a:rPr lang="de-DE" dirty="0">
                      <a:solidFill>
                        <a:schemeClr val="accent3">
                          <a:lumMod val="50000"/>
                        </a:schemeClr>
                      </a:solidFill>
                    </a:rPr>
                    <a:t>Antriebsleistung vom Dieselmotor (Planentenräder)</a:t>
                  </a:r>
                </a:p>
              </p:txBody>
            </p:sp>
            <p:sp>
              <p:nvSpPr>
                <p:cNvPr id="109597" name="Textfeld 10"/>
                <p:cNvSpPr txBox="1">
                  <a:spLocks noChangeArrowheads="1"/>
                </p:cNvSpPr>
                <p:nvPr/>
              </p:nvSpPr>
              <p:spPr bwMode="auto">
                <a:xfrm>
                  <a:off x="1610020" y="5477022"/>
                  <a:ext cx="2981325"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eaLnBrk="1" hangingPunct="1">
                    <a:buClrTx/>
                    <a:buFont typeface="Arial" pitchFamily="34" charset="0"/>
                    <a:buNone/>
                  </a:pPr>
                  <a:r>
                    <a:rPr lang="de-DE" altLang="de-DE" sz="1600">
                      <a:solidFill>
                        <a:srgbClr val="4CBA00"/>
                      </a:solidFill>
                    </a:rPr>
                    <a:t>Abtrieb hydrostatisch zur Hinterachse (Hohlrad)</a:t>
                  </a:r>
                </a:p>
              </p:txBody>
            </p:sp>
            <p:cxnSp>
              <p:nvCxnSpPr>
                <p:cNvPr id="109598" name="Gerade Verbindung mit Pfeil 7"/>
                <p:cNvCxnSpPr>
                  <a:cxnSpLocks noChangeShapeType="1"/>
                </p:cNvCxnSpPr>
                <p:nvPr/>
              </p:nvCxnSpPr>
              <p:spPr bwMode="auto">
                <a:xfrm>
                  <a:off x="3876378" y="1958978"/>
                  <a:ext cx="2171131" cy="1596155"/>
                </a:xfrm>
                <a:prstGeom prst="straightConnector1">
                  <a:avLst/>
                </a:prstGeom>
                <a:noFill/>
                <a:ln w="19050" algn="ctr">
                  <a:solidFill>
                    <a:srgbClr val="1111AF"/>
                  </a:solidFill>
                  <a:round/>
                  <a:headEnd/>
                  <a:tailEnd type="triangle" w="lg" len="lg"/>
                </a:ln>
                <a:extLst>
                  <a:ext uri="{909E8E84-426E-40DD-AFC4-6F175D3DCCD1}">
                    <a14:hiddenFill xmlns:a14="http://schemas.microsoft.com/office/drawing/2010/main">
                      <a:noFill/>
                    </a14:hiddenFill>
                  </a:ext>
                </a:extLst>
              </p:spPr>
            </p:cxnSp>
          </p:grpSp>
        </p:grpSp>
        <p:grpSp>
          <p:nvGrpSpPr>
            <p:cNvPr id="109575" name="Gruppieren 3"/>
            <p:cNvGrpSpPr>
              <a:grpSpLocks/>
            </p:cNvGrpSpPr>
            <p:nvPr/>
          </p:nvGrpSpPr>
          <p:grpSpPr bwMode="auto">
            <a:xfrm>
              <a:off x="4926013" y="1173104"/>
              <a:ext cx="3116262" cy="1663759"/>
              <a:chOff x="1239140" y="1152834"/>
              <a:chExt cx="7125768" cy="4555757"/>
            </a:xfrm>
          </p:grpSpPr>
          <p:pic>
            <p:nvPicPr>
              <p:cNvPr id="109590" name="Grafik 1"/>
              <p:cNvPicPr>
                <a:picLocks noChangeAspect="1"/>
              </p:cNvPicPr>
              <p:nvPr/>
            </p:nvPicPr>
            <p:blipFill>
              <a:blip r:embed="rId3">
                <a:extLst>
                  <a:ext uri="{28A0092B-C50C-407E-A947-70E740481C1C}">
                    <a14:useLocalDpi xmlns:a14="http://schemas.microsoft.com/office/drawing/2010/main" val="0"/>
                  </a:ext>
                </a:extLst>
              </a:blip>
              <a:srcRect l="9947" t="6474" r="5299" b="32735"/>
              <a:stretch>
                <a:fillRect/>
              </a:stretch>
            </p:blipFill>
            <p:spPr bwMode="auto">
              <a:xfrm>
                <a:off x="1239140" y="1444239"/>
                <a:ext cx="7007553" cy="31415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9591" name="Rechteck 2"/>
              <p:cNvSpPr>
                <a:spLocks noChangeArrowheads="1"/>
              </p:cNvSpPr>
              <p:nvPr/>
            </p:nvSpPr>
            <p:spPr bwMode="auto">
              <a:xfrm>
                <a:off x="5264209" y="4843000"/>
                <a:ext cx="649481" cy="865591"/>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lIns="90000" tIns="46800" rIns="90000" bIns="46800" anchor="b">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eaLnBrk="1" hangingPunct="1">
                  <a:lnSpc>
                    <a:spcPct val="90000"/>
                  </a:lnSpc>
                  <a:spcBef>
                    <a:spcPct val="0"/>
                  </a:spcBef>
                  <a:buClrTx/>
                  <a:buFontTx/>
                  <a:buNone/>
                </a:pPr>
                <a:endParaRPr lang="de-DE" altLang="de-DE" sz="1600"/>
              </a:p>
            </p:txBody>
          </p:sp>
          <p:sp>
            <p:nvSpPr>
              <p:cNvPr id="109592" name="Rechteck 7"/>
              <p:cNvSpPr>
                <a:spLocks noChangeArrowheads="1"/>
              </p:cNvSpPr>
              <p:nvPr/>
            </p:nvSpPr>
            <p:spPr bwMode="auto">
              <a:xfrm>
                <a:off x="7715427" y="1152834"/>
                <a:ext cx="649481" cy="865591"/>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lIns="90000" tIns="46800" rIns="90000" bIns="46800" anchor="b">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eaLnBrk="1" hangingPunct="1">
                  <a:lnSpc>
                    <a:spcPct val="90000"/>
                  </a:lnSpc>
                  <a:spcBef>
                    <a:spcPct val="0"/>
                  </a:spcBef>
                  <a:buClrTx/>
                  <a:buFontTx/>
                  <a:buNone/>
                </a:pPr>
                <a:endParaRPr lang="de-DE" altLang="de-DE" sz="1600"/>
              </a:p>
            </p:txBody>
          </p:sp>
        </p:grpSp>
        <p:grpSp>
          <p:nvGrpSpPr>
            <p:cNvPr id="109576" name="Gruppieren 2"/>
            <p:cNvGrpSpPr>
              <a:grpSpLocks/>
            </p:cNvGrpSpPr>
            <p:nvPr/>
          </p:nvGrpSpPr>
          <p:grpSpPr bwMode="auto">
            <a:xfrm>
              <a:off x="4926013" y="2683908"/>
              <a:ext cx="3116262" cy="1691242"/>
              <a:chOff x="1247686" y="1170131"/>
              <a:chExt cx="7117222" cy="4538460"/>
            </a:xfrm>
          </p:grpSpPr>
          <p:pic>
            <p:nvPicPr>
              <p:cNvPr id="109587" name="Grafik 1"/>
              <p:cNvPicPr>
                <a:picLocks noChangeAspect="1"/>
              </p:cNvPicPr>
              <p:nvPr/>
            </p:nvPicPr>
            <p:blipFill>
              <a:blip r:embed="rId4">
                <a:extLst>
                  <a:ext uri="{28A0092B-C50C-407E-A947-70E740481C1C}">
                    <a14:useLocalDpi xmlns:a14="http://schemas.microsoft.com/office/drawing/2010/main" val="0"/>
                  </a:ext>
                </a:extLst>
              </a:blip>
              <a:srcRect l="10052" t="6642" r="5479" b="32979"/>
              <a:stretch>
                <a:fillRect/>
              </a:stretch>
            </p:blipFill>
            <p:spPr bwMode="auto">
              <a:xfrm>
                <a:off x="1247686" y="1452785"/>
                <a:ext cx="6981914" cy="3119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9588" name="Rechteck 6"/>
              <p:cNvSpPr>
                <a:spLocks noChangeArrowheads="1"/>
              </p:cNvSpPr>
              <p:nvPr/>
            </p:nvSpPr>
            <p:spPr bwMode="auto">
              <a:xfrm>
                <a:off x="5264208" y="4860300"/>
                <a:ext cx="649480" cy="848291"/>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lIns="90000" tIns="46800" rIns="90000" bIns="46800" anchor="b">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eaLnBrk="1" hangingPunct="1">
                  <a:lnSpc>
                    <a:spcPct val="90000"/>
                  </a:lnSpc>
                  <a:spcBef>
                    <a:spcPct val="0"/>
                  </a:spcBef>
                  <a:buClrTx/>
                  <a:buFontTx/>
                  <a:buNone/>
                </a:pPr>
                <a:endParaRPr lang="de-DE" altLang="de-DE" sz="1600"/>
              </a:p>
            </p:txBody>
          </p:sp>
          <p:sp>
            <p:nvSpPr>
              <p:cNvPr id="109589" name="Rechteck 7"/>
              <p:cNvSpPr>
                <a:spLocks noChangeArrowheads="1"/>
              </p:cNvSpPr>
              <p:nvPr/>
            </p:nvSpPr>
            <p:spPr bwMode="auto">
              <a:xfrm>
                <a:off x="7715428" y="1170131"/>
                <a:ext cx="649480" cy="848291"/>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lIns="90000" tIns="46800" rIns="90000" bIns="46800" anchor="b">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eaLnBrk="1" hangingPunct="1">
                  <a:lnSpc>
                    <a:spcPct val="90000"/>
                  </a:lnSpc>
                  <a:spcBef>
                    <a:spcPct val="0"/>
                  </a:spcBef>
                  <a:buClrTx/>
                  <a:buFontTx/>
                  <a:buNone/>
                </a:pPr>
                <a:endParaRPr lang="de-DE" altLang="de-DE" sz="1600"/>
              </a:p>
            </p:txBody>
          </p:sp>
        </p:grpSp>
        <p:grpSp>
          <p:nvGrpSpPr>
            <p:cNvPr id="109577" name="Gruppieren 2"/>
            <p:cNvGrpSpPr>
              <a:grpSpLocks/>
            </p:cNvGrpSpPr>
            <p:nvPr/>
          </p:nvGrpSpPr>
          <p:grpSpPr bwMode="auto">
            <a:xfrm>
              <a:off x="4827588" y="4188799"/>
              <a:ext cx="3287712" cy="1519851"/>
              <a:chOff x="735961" y="1049350"/>
              <a:chExt cx="7510272" cy="4659241"/>
            </a:xfrm>
          </p:grpSpPr>
          <p:pic>
            <p:nvPicPr>
              <p:cNvPr id="109584" name="Grafik 1"/>
              <p:cNvPicPr>
                <a:picLocks noChangeAspect="1"/>
              </p:cNvPicPr>
              <p:nvPr/>
            </p:nvPicPr>
            <p:blipFill>
              <a:blip r:embed="rId5">
                <a:extLst>
                  <a:ext uri="{28A0092B-C50C-407E-A947-70E740481C1C}">
                    <a14:useLocalDpi xmlns:a14="http://schemas.microsoft.com/office/drawing/2010/main" val="0"/>
                  </a:ext>
                </a:extLst>
              </a:blip>
              <a:srcRect l="10490" t="6268" r="5382" b="31557"/>
              <a:stretch>
                <a:fillRect/>
              </a:stretch>
            </p:blipFill>
            <p:spPr bwMode="auto">
              <a:xfrm>
                <a:off x="735961" y="1435694"/>
                <a:ext cx="7391926" cy="35632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9585" name="Rechteck 6"/>
              <p:cNvSpPr>
                <a:spLocks noChangeArrowheads="1"/>
              </p:cNvSpPr>
              <p:nvPr/>
            </p:nvSpPr>
            <p:spPr bwMode="auto">
              <a:xfrm>
                <a:off x="5264208" y="4739518"/>
                <a:ext cx="649482" cy="969073"/>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lIns="90000" tIns="46800" rIns="90000" bIns="46800" anchor="b">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eaLnBrk="1" hangingPunct="1">
                  <a:lnSpc>
                    <a:spcPct val="90000"/>
                  </a:lnSpc>
                  <a:spcBef>
                    <a:spcPct val="0"/>
                  </a:spcBef>
                  <a:buClrTx/>
                  <a:buFontTx/>
                  <a:buNone/>
                </a:pPr>
                <a:endParaRPr lang="de-DE" altLang="de-DE" sz="1600"/>
              </a:p>
            </p:txBody>
          </p:sp>
          <p:sp>
            <p:nvSpPr>
              <p:cNvPr id="109586" name="Rechteck 7"/>
              <p:cNvSpPr>
                <a:spLocks noChangeArrowheads="1"/>
              </p:cNvSpPr>
              <p:nvPr/>
            </p:nvSpPr>
            <p:spPr bwMode="auto">
              <a:xfrm>
                <a:off x="7596751" y="1049350"/>
                <a:ext cx="649482" cy="969073"/>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lIns="90000" tIns="46800" rIns="90000" bIns="46800" anchor="b">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eaLnBrk="1" hangingPunct="1">
                  <a:lnSpc>
                    <a:spcPct val="90000"/>
                  </a:lnSpc>
                  <a:spcBef>
                    <a:spcPct val="0"/>
                  </a:spcBef>
                  <a:buClrTx/>
                  <a:buFontTx/>
                  <a:buNone/>
                </a:pPr>
                <a:endParaRPr lang="de-DE" altLang="de-DE" sz="1600"/>
              </a:p>
            </p:txBody>
          </p:sp>
        </p:grpSp>
        <p:sp>
          <p:nvSpPr>
            <p:cNvPr id="109578" name="Rechteck 11"/>
            <p:cNvSpPr>
              <a:spLocks noChangeArrowheads="1"/>
            </p:cNvSpPr>
            <p:nvPr/>
          </p:nvSpPr>
          <p:spPr bwMode="auto">
            <a:xfrm>
              <a:off x="6964195" y="2206625"/>
              <a:ext cx="2072024"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eaLnBrk="1" hangingPunct="1">
                <a:spcBef>
                  <a:spcPct val="0"/>
                </a:spcBef>
                <a:buClrTx/>
                <a:buFontTx/>
                <a:buNone/>
              </a:pPr>
              <a:r>
                <a:rPr lang="de-DE" altLang="de-DE" sz="1600">
                  <a:solidFill>
                    <a:srgbClr val="4CBA00"/>
                  </a:solidFill>
                </a:rPr>
                <a:t>100 % hydrostatisch</a:t>
              </a:r>
            </a:p>
          </p:txBody>
        </p:sp>
        <p:sp>
          <p:nvSpPr>
            <p:cNvPr id="109579" name="Rechteck 11"/>
            <p:cNvSpPr>
              <a:spLocks noChangeArrowheads="1"/>
            </p:cNvSpPr>
            <p:nvPr/>
          </p:nvSpPr>
          <p:spPr bwMode="auto">
            <a:xfrm>
              <a:off x="6981264" y="3825875"/>
              <a:ext cx="1260011"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eaLnBrk="1" hangingPunct="1">
                <a:spcBef>
                  <a:spcPct val="0"/>
                </a:spcBef>
                <a:buClrTx/>
                <a:buFontTx/>
                <a:buNone/>
              </a:pPr>
              <a:r>
                <a:rPr lang="de-DE" altLang="de-DE" sz="1600">
                  <a:solidFill>
                    <a:srgbClr val="4CBA00"/>
                  </a:solidFill>
                </a:rPr>
                <a:t>50%</a:t>
              </a:r>
              <a:r>
                <a:rPr lang="de-DE" altLang="de-DE" sz="1600"/>
                <a:t> / </a:t>
              </a:r>
              <a:r>
                <a:rPr lang="de-DE" altLang="de-DE" sz="1600">
                  <a:solidFill>
                    <a:srgbClr val="FF0000"/>
                  </a:solidFill>
                </a:rPr>
                <a:t>50 %</a:t>
              </a:r>
            </a:p>
          </p:txBody>
        </p:sp>
        <p:sp>
          <p:nvSpPr>
            <p:cNvPr id="109580" name="Rechteck 11"/>
            <p:cNvSpPr>
              <a:spLocks noChangeArrowheads="1"/>
            </p:cNvSpPr>
            <p:nvPr/>
          </p:nvSpPr>
          <p:spPr bwMode="auto">
            <a:xfrm>
              <a:off x="6931731" y="5329238"/>
              <a:ext cx="1954388"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eaLnBrk="1" hangingPunct="1">
                <a:spcBef>
                  <a:spcPct val="0"/>
                </a:spcBef>
                <a:buClrTx/>
                <a:buFontTx/>
                <a:buNone/>
              </a:pPr>
              <a:r>
                <a:rPr lang="de-DE" altLang="de-DE" sz="1600">
                  <a:solidFill>
                    <a:srgbClr val="FF0000"/>
                  </a:solidFill>
                </a:rPr>
                <a:t>100 % mechanisch</a:t>
              </a:r>
            </a:p>
          </p:txBody>
        </p:sp>
        <p:sp>
          <p:nvSpPr>
            <p:cNvPr id="109581" name="Rechteck 11"/>
            <p:cNvSpPr>
              <a:spLocks noChangeArrowheads="1"/>
            </p:cNvSpPr>
            <p:nvPr/>
          </p:nvSpPr>
          <p:spPr bwMode="auto">
            <a:xfrm>
              <a:off x="8055095" y="1622425"/>
              <a:ext cx="87606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eaLnBrk="1" hangingPunct="1">
                <a:spcBef>
                  <a:spcPct val="0"/>
                </a:spcBef>
                <a:buClrTx/>
                <a:buFontTx/>
                <a:buNone/>
              </a:pPr>
              <a:r>
                <a:rPr lang="de-DE" altLang="de-DE" sz="1600"/>
                <a:t>0  km/h</a:t>
              </a:r>
            </a:p>
          </p:txBody>
        </p:sp>
        <p:sp>
          <p:nvSpPr>
            <p:cNvPr id="109582" name="Rechteck 11"/>
            <p:cNvSpPr>
              <a:spLocks noChangeArrowheads="1"/>
            </p:cNvSpPr>
            <p:nvPr/>
          </p:nvSpPr>
          <p:spPr bwMode="auto">
            <a:xfrm>
              <a:off x="8054284" y="3298825"/>
              <a:ext cx="933244"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eaLnBrk="1" hangingPunct="1">
                <a:spcBef>
                  <a:spcPct val="0"/>
                </a:spcBef>
                <a:buClrTx/>
                <a:buFontTx/>
                <a:buNone/>
              </a:pPr>
              <a:r>
                <a:rPr lang="de-DE" altLang="de-DE" sz="1600"/>
                <a:t>10 km/h</a:t>
              </a:r>
            </a:p>
          </p:txBody>
        </p:sp>
        <p:sp>
          <p:nvSpPr>
            <p:cNvPr id="109583" name="Rechteck 11"/>
            <p:cNvSpPr>
              <a:spLocks noChangeArrowheads="1"/>
            </p:cNvSpPr>
            <p:nvPr/>
          </p:nvSpPr>
          <p:spPr bwMode="auto">
            <a:xfrm>
              <a:off x="8054284" y="4800600"/>
              <a:ext cx="933244"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eaLnBrk="1" hangingPunct="1">
                <a:spcBef>
                  <a:spcPct val="0"/>
                </a:spcBef>
                <a:buClrTx/>
                <a:buFontTx/>
                <a:buNone/>
              </a:pPr>
              <a:r>
                <a:rPr lang="de-DE" altLang="de-DE" sz="1600"/>
                <a:t>20 km/h</a:t>
              </a:r>
            </a:p>
          </p:txBody>
        </p:sp>
      </p:grpSp>
      <p:sp>
        <p:nvSpPr>
          <p:cNvPr id="109573" name="Textfeld 36"/>
          <p:cNvSpPr txBox="1">
            <a:spLocks noChangeArrowheads="1"/>
          </p:cNvSpPr>
          <p:nvPr/>
        </p:nvSpPr>
        <p:spPr bwMode="auto">
          <a:xfrm>
            <a:off x="3200400" y="6500813"/>
            <a:ext cx="3505200"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eaLnBrk="1" hangingPunct="1">
              <a:spcBef>
                <a:spcPct val="0"/>
              </a:spcBef>
              <a:buClrTx/>
              <a:buFontTx/>
              <a:buNone/>
            </a:pPr>
            <a:r>
              <a:rPr lang="de-DE" altLang="de-DE" sz="1100">
                <a:solidFill>
                  <a:srgbClr val="7AB800"/>
                </a:solidFill>
              </a:rPr>
              <a:t>Quelle: CLIn</a:t>
            </a:r>
          </a:p>
        </p:txBody>
      </p:sp>
    </p:spTree>
  </p:cSld>
  <p:clrMapOvr>
    <a:masterClrMapping/>
  </p:clrMapOvr>
  <p:transition advTm="10000">
    <p:zoom/>
  </p:transition>
</p:sld>
</file>

<file path=ppt/slides/slide10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10594" name="Titel 1"/>
          <p:cNvSpPr>
            <a:spLocks noGrp="1"/>
          </p:cNvSpPr>
          <p:nvPr>
            <p:ph type="title"/>
          </p:nvPr>
        </p:nvSpPr>
        <p:spPr>
          <a:xfrm>
            <a:off x="677863" y="785813"/>
            <a:ext cx="8486775" cy="685800"/>
          </a:xfrm>
        </p:spPr>
        <p:txBody>
          <a:bodyPr/>
          <a:lstStyle/>
          <a:p>
            <a:r>
              <a:rPr lang="de-DE" altLang="de-DE"/>
              <a:t>CLAAS CMATIC EQ 200 – Hydrostateinheit </a:t>
            </a:r>
          </a:p>
        </p:txBody>
      </p:sp>
      <p:sp>
        <p:nvSpPr>
          <p:cNvPr id="110595" name="Foliennummernplatzhalter 3"/>
          <p:cNvSpPr>
            <a:spLocks noGrp="1"/>
          </p:cNvSpPr>
          <p:nvPr>
            <p:ph type="sldNum" sz="quarter" idx="11"/>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r">
              <a:spcBef>
                <a:spcPct val="0"/>
              </a:spcBef>
              <a:buClrTx/>
              <a:buFontTx/>
              <a:buNone/>
            </a:pPr>
            <a:fld id="{0F958A13-D73A-4426-8B54-60522E6EBC1C}" type="slidenum">
              <a:rPr lang="de-DE" altLang="de-DE" sz="1200">
                <a:solidFill>
                  <a:srgbClr val="7AB800"/>
                </a:solidFill>
              </a:rPr>
              <a:pPr algn="r">
                <a:spcBef>
                  <a:spcPct val="0"/>
                </a:spcBef>
                <a:buClrTx/>
                <a:buFontTx/>
                <a:buNone/>
              </a:pPr>
              <a:t>105</a:t>
            </a:fld>
            <a:endParaRPr lang="de-DE" altLang="de-DE" sz="1200">
              <a:solidFill>
                <a:srgbClr val="7AB800"/>
              </a:solidFill>
            </a:endParaRPr>
          </a:p>
        </p:txBody>
      </p:sp>
      <p:sp>
        <p:nvSpPr>
          <p:cNvPr id="110596" name="Textfeld 16"/>
          <p:cNvSpPr txBox="1">
            <a:spLocks noChangeArrowheads="1"/>
          </p:cNvSpPr>
          <p:nvPr/>
        </p:nvSpPr>
        <p:spPr bwMode="auto">
          <a:xfrm>
            <a:off x="3200400" y="6500813"/>
            <a:ext cx="3505200"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eaLnBrk="1" hangingPunct="1">
              <a:spcBef>
                <a:spcPct val="0"/>
              </a:spcBef>
              <a:buClrTx/>
              <a:buFontTx/>
              <a:buNone/>
            </a:pPr>
            <a:r>
              <a:rPr lang="de-DE" altLang="de-DE" sz="1100">
                <a:solidFill>
                  <a:srgbClr val="7AB800"/>
                </a:solidFill>
              </a:rPr>
              <a:t>Quelle: CLIn</a:t>
            </a:r>
          </a:p>
        </p:txBody>
      </p:sp>
      <p:grpSp>
        <p:nvGrpSpPr>
          <p:cNvPr id="110597" name="Gruppieren 18"/>
          <p:cNvGrpSpPr>
            <a:grpSpLocks/>
          </p:cNvGrpSpPr>
          <p:nvPr/>
        </p:nvGrpSpPr>
        <p:grpSpPr bwMode="auto">
          <a:xfrm>
            <a:off x="501650" y="1773238"/>
            <a:ext cx="4694238" cy="4471987"/>
            <a:chOff x="401593" y="1066800"/>
            <a:chExt cx="7104063" cy="7391406"/>
          </a:xfrm>
        </p:grpSpPr>
        <p:pic>
          <p:nvPicPr>
            <p:cNvPr id="110601" name="Picture 3" descr="700HYD1"/>
            <p:cNvPicPr>
              <a:picLocks noChangeAspect="1" noChangeArrowheads="1"/>
            </p:cNvPicPr>
            <p:nvPr/>
          </p:nvPicPr>
          <p:blipFill>
            <a:blip r:embed="rId2">
              <a:lum bright="18000"/>
              <a:extLst>
                <a:ext uri="{28A0092B-C50C-407E-A947-70E740481C1C}">
                  <a14:useLocalDpi xmlns:a14="http://schemas.microsoft.com/office/drawing/2010/main" val="0"/>
                </a:ext>
              </a:extLst>
            </a:blip>
            <a:srcRect/>
            <a:stretch>
              <a:fillRect/>
            </a:stretch>
          </p:blipFill>
          <p:spPr bwMode="auto">
            <a:xfrm>
              <a:off x="401593" y="1066800"/>
              <a:ext cx="7104063" cy="5253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10602" name="Gruppieren 20"/>
            <p:cNvGrpSpPr>
              <a:grpSpLocks/>
            </p:cNvGrpSpPr>
            <p:nvPr/>
          </p:nvGrpSpPr>
          <p:grpSpPr bwMode="auto">
            <a:xfrm>
              <a:off x="804783" y="1066800"/>
              <a:ext cx="6333594" cy="7391406"/>
              <a:chOff x="804783" y="1066800"/>
              <a:chExt cx="6333594" cy="7391406"/>
            </a:xfrm>
          </p:grpSpPr>
          <p:grpSp>
            <p:nvGrpSpPr>
              <p:cNvPr id="110603" name="Group 4"/>
              <p:cNvGrpSpPr>
                <a:grpSpLocks/>
              </p:cNvGrpSpPr>
              <p:nvPr/>
            </p:nvGrpSpPr>
            <p:grpSpPr bwMode="auto">
              <a:xfrm>
                <a:off x="3075375" y="4557714"/>
                <a:ext cx="3802769" cy="1795463"/>
                <a:chOff x="2028" y="2679"/>
                <a:chExt cx="2284" cy="1131"/>
              </a:xfrm>
            </p:grpSpPr>
            <p:sp>
              <p:nvSpPr>
                <p:cNvPr id="110611" name="Line 6"/>
                <p:cNvSpPr>
                  <a:spLocks noChangeShapeType="1"/>
                </p:cNvSpPr>
                <p:nvPr/>
              </p:nvSpPr>
              <p:spPr bwMode="auto">
                <a:xfrm flipH="1" flipV="1">
                  <a:off x="2028" y="2679"/>
                  <a:ext cx="1478" cy="923"/>
                </a:xfrm>
                <a:prstGeom prst="line">
                  <a:avLst/>
                </a:prstGeom>
                <a:noFill/>
                <a:ln w="508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30" name="Text Box 5"/>
                <p:cNvSpPr txBox="1">
                  <a:spLocks noChangeArrowheads="1"/>
                </p:cNvSpPr>
                <p:nvPr/>
              </p:nvSpPr>
              <p:spPr bwMode="auto">
                <a:xfrm>
                  <a:off x="2636" y="3523"/>
                  <a:ext cx="1678" cy="289"/>
                </a:xfrm>
                <a:prstGeom prst="rect">
                  <a:avLst/>
                </a:prstGeom>
                <a:solidFill>
                  <a:schemeClr val="accent1">
                    <a:lumMod val="20000"/>
                    <a:lumOff val="80000"/>
                  </a:schemeClr>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762000">
                    <a:defRPr sz="1600">
                      <a:solidFill>
                        <a:schemeClr val="tx1"/>
                      </a:solidFill>
                      <a:latin typeface="Arial" panose="020B0604020202020204" pitchFamily="34" charset="0"/>
                      <a:cs typeface="Arial" panose="020B0604020202020204" pitchFamily="34" charset="0"/>
                    </a:defRPr>
                  </a:lvl1pPr>
                  <a:lvl2pPr marL="742950" indent="-285750" defTabSz="762000">
                    <a:defRPr sz="1600">
                      <a:solidFill>
                        <a:schemeClr val="tx1"/>
                      </a:solidFill>
                      <a:latin typeface="Arial" panose="020B0604020202020204" pitchFamily="34" charset="0"/>
                      <a:cs typeface="Arial" panose="020B0604020202020204" pitchFamily="34" charset="0"/>
                    </a:defRPr>
                  </a:lvl2pPr>
                  <a:lvl3pPr marL="1143000" indent="-228600" defTabSz="762000">
                    <a:defRPr sz="1600">
                      <a:solidFill>
                        <a:schemeClr val="tx1"/>
                      </a:solidFill>
                      <a:latin typeface="Arial" panose="020B0604020202020204" pitchFamily="34" charset="0"/>
                      <a:cs typeface="Arial" panose="020B0604020202020204" pitchFamily="34" charset="0"/>
                    </a:defRPr>
                  </a:lvl3pPr>
                  <a:lvl4pPr marL="1600200" indent="-228600" defTabSz="762000">
                    <a:defRPr sz="1600">
                      <a:solidFill>
                        <a:schemeClr val="tx1"/>
                      </a:solidFill>
                      <a:latin typeface="Arial" panose="020B0604020202020204" pitchFamily="34" charset="0"/>
                      <a:cs typeface="Arial" panose="020B0604020202020204" pitchFamily="34" charset="0"/>
                    </a:defRPr>
                  </a:lvl4pPr>
                  <a:lvl5pPr marL="2057400" indent="-228600" defTabSz="762000">
                    <a:defRPr sz="1600">
                      <a:solidFill>
                        <a:schemeClr val="tx1"/>
                      </a:solidFill>
                      <a:latin typeface="Arial" panose="020B0604020202020204" pitchFamily="34" charset="0"/>
                      <a:cs typeface="Arial" panose="020B0604020202020204" pitchFamily="34" charset="0"/>
                    </a:defRPr>
                  </a:lvl5pPr>
                  <a:lvl6pPr marL="2514600" indent="-228600" defTabSz="762000" eaLnBrk="0" fontAlgn="base" hangingPunct="0">
                    <a:spcBef>
                      <a:spcPct val="0"/>
                    </a:spcBef>
                    <a:spcAft>
                      <a:spcPct val="0"/>
                    </a:spcAft>
                    <a:defRPr sz="1600">
                      <a:solidFill>
                        <a:schemeClr val="tx1"/>
                      </a:solidFill>
                      <a:latin typeface="Arial" panose="020B0604020202020204" pitchFamily="34" charset="0"/>
                      <a:cs typeface="Arial" panose="020B0604020202020204" pitchFamily="34" charset="0"/>
                    </a:defRPr>
                  </a:lvl6pPr>
                  <a:lvl7pPr marL="2971800" indent="-228600" defTabSz="762000" eaLnBrk="0" fontAlgn="base" hangingPunct="0">
                    <a:spcBef>
                      <a:spcPct val="0"/>
                    </a:spcBef>
                    <a:spcAft>
                      <a:spcPct val="0"/>
                    </a:spcAft>
                    <a:defRPr sz="1600">
                      <a:solidFill>
                        <a:schemeClr val="tx1"/>
                      </a:solidFill>
                      <a:latin typeface="Arial" panose="020B0604020202020204" pitchFamily="34" charset="0"/>
                      <a:cs typeface="Arial" panose="020B0604020202020204" pitchFamily="34" charset="0"/>
                    </a:defRPr>
                  </a:lvl7pPr>
                  <a:lvl8pPr marL="3429000" indent="-228600" defTabSz="762000" eaLnBrk="0" fontAlgn="base" hangingPunct="0">
                    <a:spcBef>
                      <a:spcPct val="0"/>
                    </a:spcBef>
                    <a:spcAft>
                      <a:spcPct val="0"/>
                    </a:spcAft>
                    <a:defRPr sz="1600">
                      <a:solidFill>
                        <a:schemeClr val="tx1"/>
                      </a:solidFill>
                      <a:latin typeface="Arial" panose="020B0604020202020204" pitchFamily="34" charset="0"/>
                      <a:cs typeface="Arial" panose="020B0604020202020204" pitchFamily="34" charset="0"/>
                    </a:defRPr>
                  </a:lvl8pPr>
                  <a:lvl9pPr marL="3886200" indent="-228600" defTabSz="762000" eaLnBrk="0" fontAlgn="base" hangingPunct="0">
                    <a:spcBef>
                      <a:spcPct val="0"/>
                    </a:spcBef>
                    <a:spcAft>
                      <a:spcPct val="0"/>
                    </a:spcAft>
                    <a:defRPr sz="1600">
                      <a:solidFill>
                        <a:schemeClr val="tx1"/>
                      </a:solidFill>
                      <a:latin typeface="Arial" panose="020B0604020202020204" pitchFamily="34" charset="0"/>
                      <a:cs typeface="Arial" panose="020B0604020202020204" pitchFamily="34" charset="0"/>
                    </a:defRPr>
                  </a:lvl9pPr>
                </a:lstStyle>
                <a:p>
                  <a:pPr>
                    <a:defRPr/>
                  </a:pPr>
                  <a:r>
                    <a:rPr lang="en-US" sz="1200" dirty="0" err="1">
                      <a:solidFill>
                        <a:srgbClr val="000000"/>
                      </a:solidFill>
                      <a:latin typeface="Arial Rounded MT Bold" panose="020F0704030504030204" pitchFamily="34" charset="0"/>
                    </a:rPr>
                    <a:t>Sphärische</a:t>
                  </a:r>
                  <a:r>
                    <a:rPr lang="en-US" sz="1200" dirty="0">
                      <a:solidFill>
                        <a:srgbClr val="000000"/>
                      </a:solidFill>
                      <a:latin typeface="Arial Rounded MT Bold" panose="020F0704030504030204" pitchFamily="34" charset="0"/>
                    </a:rPr>
                    <a:t> </a:t>
                  </a:r>
                  <a:r>
                    <a:rPr lang="en-US" sz="1200" dirty="0" err="1">
                      <a:solidFill>
                        <a:srgbClr val="000000"/>
                      </a:solidFill>
                      <a:latin typeface="Arial Rounded MT Bold" panose="020F0704030504030204" pitchFamily="34" charset="0"/>
                    </a:rPr>
                    <a:t>Kolben</a:t>
                  </a:r>
                  <a:endParaRPr lang="en-US" sz="1200" dirty="0">
                    <a:solidFill>
                      <a:srgbClr val="000000"/>
                    </a:solidFill>
                    <a:latin typeface="Arial Rounded MT Bold" panose="020F0704030504030204" pitchFamily="34" charset="0"/>
                  </a:endParaRPr>
                </a:p>
              </p:txBody>
            </p:sp>
          </p:grpSp>
          <p:grpSp>
            <p:nvGrpSpPr>
              <p:cNvPr id="110604" name="Group 7"/>
              <p:cNvGrpSpPr>
                <a:grpSpLocks/>
              </p:cNvGrpSpPr>
              <p:nvPr/>
            </p:nvGrpSpPr>
            <p:grpSpPr bwMode="auto">
              <a:xfrm>
                <a:off x="3930650" y="3154363"/>
                <a:ext cx="3207727" cy="1647825"/>
                <a:chOff x="2606" y="1795"/>
                <a:chExt cx="2189" cy="1038"/>
              </a:xfrm>
            </p:grpSpPr>
            <p:sp>
              <p:nvSpPr>
                <p:cNvPr id="110609" name="Line 8"/>
                <p:cNvSpPr>
                  <a:spLocks noChangeShapeType="1"/>
                </p:cNvSpPr>
                <p:nvPr/>
              </p:nvSpPr>
              <p:spPr bwMode="auto">
                <a:xfrm flipH="1" flipV="1">
                  <a:off x="2606" y="1795"/>
                  <a:ext cx="1386" cy="770"/>
                </a:xfrm>
                <a:prstGeom prst="line">
                  <a:avLst/>
                </a:prstGeom>
                <a:noFill/>
                <a:ln w="508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29" name="Text Box 9"/>
                <p:cNvSpPr txBox="1">
                  <a:spLocks noChangeArrowheads="1"/>
                </p:cNvSpPr>
                <p:nvPr/>
              </p:nvSpPr>
              <p:spPr bwMode="auto">
                <a:xfrm>
                  <a:off x="3288" y="2546"/>
                  <a:ext cx="1507" cy="289"/>
                </a:xfrm>
                <a:prstGeom prst="rect">
                  <a:avLst/>
                </a:prstGeom>
                <a:solidFill>
                  <a:schemeClr val="accent1">
                    <a:lumMod val="20000"/>
                    <a:lumOff val="80000"/>
                  </a:schemeClr>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762000">
                    <a:defRPr sz="1600">
                      <a:solidFill>
                        <a:schemeClr val="tx1"/>
                      </a:solidFill>
                      <a:latin typeface="Arial" panose="020B0604020202020204" pitchFamily="34" charset="0"/>
                      <a:cs typeface="Arial" panose="020B0604020202020204" pitchFamily="34" charset="0"/>
                    </a:defRPr>
                  </a:lvl1pPr>
                  <a:lvl2pPr marL="742950" indent="-285750" defTabSz="762000">
                    <a:defRPr sz="1600">
                      <a:solidFill>
                        <a:schemeClr val="tx1"/>
                      </a:solidFill>
                      <a:latin typeface="Arial" panose="020B0604020202020204" pitchFamily="34" charset="0"/>
                      <a:cs typeface="Arial" panose="020B0604020202020204" pitchFamily="34" charset="0"/>
                    </a:defRPr>
                  </a:lvl2pPr>
                  <a:lvl3pPr marL="1143000" indent="-228600" defTabSz="762000">
                    <a:defRPr sz="1600">
                      <a:solidFill>
                        <a:schemeClr val="tx1"/>
                      </a:solidFill>
                      <a:latin typeface="Arial" panose="020B0604020202020204" pitchFamily="34" charset="0"/>
                      <a:cs typeface="Arial" panose="020B0604020202020204" pitchFamily="34" charset="0"/>
                    </a:defRPr>
                  </a:lvl3pPr>
                  <a:lvl4pPr marL="1600200" indent="-228600" defTabSz="762000">
                    <a:defRPr sz="1600">
                      <a:solidFill>
                        <a:schemeClr val="tx1"/>
                      </a:solidFill>
                      <a:latin typeface="Arial" panose="020B0604020202020204" pitchFamily="34" charset="0"/>
                      <a:cs typeface="Arial" panose="020B0604020202020204" pitchFamily="34" charset="0"/>
                    </a:defRPr>
                  </a:lvl4pPr>
                  <a:lvl5pPr marL="2057400" indent="-228600" defTabSz="762000">
                    <a:defRPr sz="1600">
                      <a:solidFill>
                        <a:schemeClr val="tx1"/>
                      </a:solidFill>
                      <a:latin typeface="Arial" panose="020B0604020202020204" pitchFamily="34" charset="0"/>
                      <a:cs typeface="Arial" panose="020B0604020202020204" pitchFamily="34" charset="0"/>
                    </a:defRPr>
                  </a:lvl5pPr>
                  <a:lvl6pPr marL="2514600" indent="-228600" defTabSz="762000" eaLnBrk="0" fontAlgn="base" hangingPunct="0">
                    <a:spcBef>
                      <a:spcPct val="0"/>
                    </a:spcBef>
                    <a:spcAft>
                      <a:spcPct val="0"/>
                    </a:spcAft>
                    <a:defRPr sz="1600">
                      <a:solidFill>
                        <a:schemeClr val="tx1"/>
                      </a:solidFill>
                      <a:latin typeface="Arial" panose="020B0604020202020204" pitchFamily="34" charset="0"/>
                      <a:cs typeface="Arial" panose="020B0604020202020204" pitchFamily="34" charset="0"/>
                    </a:defRPr>
                  </a:lvl6pPr>
                  <a:lvl7pPr marL="2971800" indent="-228600" defTabSz="762000" eaLnBrk="0" fontAlgn="base" hangingPunct="0">
                    <a:spcBef>
                      <a:spcPct val="0"/>
                    </a:spcBef>
                    <a:spcAft>
                      <a:spcPct val="0"/>
                    </a:spcAft>
                    <a:defRPr sz="1600">
                      <a:solidFill>
                        <a:schemeClr val="tx1"/>
                      </a:solidFill>
                      <a:latin typeface="Arial" panose="020B0604020202020204" pitchFamily="34" charset="0"/>
                      <a:cs typeface="Arial" panose="020B0604020202020204" pitchFamily="34" charset="0"/>
                    </a:defRPr>
                  </a:lvl7pPr>
                  <a:lvl8pPr marL="3429000" indent="-228600" defTabSz="762000" eaLnBrk="0" fontAlgn="base" hangingPunct="0">
                    <a:spcBef>
                      <a:spcPct val="0"/>
                    </a:spcBef>
                    <a:spcAft>
                      <a:spcPct val="0"/>
                    </a:spcAft>
                    <a:defRPr sz="1600">
                      <a:solidFill>
                        <a:schemeClr val="tx1"/>
                      </a:solidFill>
                      <a:latin typeface="Arial" panose="020B0604020202020204" pitchFamily="34" charset="0"/>
                      <a:cs typeface="Arial" panose="020B0604020202020204" pitchFamily="34" charset="0"/>
                    </a:defRPr>
                  </a:lvl8pPr>
                  <a:lvl9pPr marL="3886200" indent="-228600" defTabSz="762000" eaLnBrk="0" fontAlgn="base" hangingPunct="0">
                    <a:spcBef>
                      <a:spcPct val="0"/>
                    </a:spcBef>
                    <a:spcAft>
                      <a:spcPct val="0"/>
                    </a:spcAft>
                    <a:defRPr sz="1600">
                      <a:solidFill>
                        <a:schemeClr val="tx1"/>
                      </a:solidFill>
                      <a:latin typeface="Arial" panose="020B0604020202020204" pitchFamily="34" charset="0"/>
                      <a:cs typeface="Arial" panose="020B0604020202020204" pitchFamily="34" charset="0"/>
                    </a:defRPr>
                  </a:lvl9pPr>
                </a:lstStyle>
                <a:p>
                  <a:pPr>
                    <a:defRPr/>
                  </a:pPr>
                  <a:r>
                    <a:rPr lang="en-US" sz="1200" dirty="0" err="1">
                      <a:solidFill>
                        <a:srgbClr val="000000"/>
                      </a:solidFill>
                      <a:latin typeface="Arial Rounded MT Bold" panose="020F0704030504030204" pitchFamily="34" charset="0"/>
                    </a:rPr>
                    <a:t>Tripodengelenk</a:t>
                  </a:r>
                  <a:endParaRPr lang="en-US" sz="1200" dirty="0">
                    <a:solidFill>
                      <a:srgbClr val="000000"/>
                    </a:solidFill>
                    <a:latin typeface="Arial Rounded MT Bold" panose="020F0704030504030204" pitchFamily="34" charset="0"/>
                  </a:endParaRPr>
                </a:p>
              </p:txBody>
            </p:sp>
          </p:grpSp>
          <p:grpSp>
            <p:nvGrpSpPr>
              <p:cNvPr id="110605" name="Group 10"/>
              <p:cNvGrpSpPr>
                <a:grpSpLocks/>
              </p:cNvGrpSpPr>
              <p:nvPr/>
            </p:nvGrpSpPr>
            <p:grpSpPr bwMode="auto">
              <a:xfrm>
                <a:off x="2100747" y="5670554"/>
                <a:ext cx="4283211" cy="2787652"/>
                <a:chOff x="1362" y="3380"/>
                <a:chExt cx="2890" cy="1756"/>
              </a:xfrm>
            </p:grpSpPr>
            <p:sp>
              <p:nvSpPr>
                <p:cNvPr id="110607" name="Line 11"/>
                <p:cNvSpPr>
                  <a:spLocks noChangeShapeType="1"/>
                </p:cNvSpPr>
                <p:nvPr/>
              </p:nvSpPr>
              <p:spPr bwMode="auto">
                <a:xfrm flipH="1" flipV="1">
                  <a:off x="1631" y="3380"/>
                  <a:ext cx="1182" cy="1096"/>
                </a:xfrm>
                <a:prstGeom prst="line">
                  <a:avLst/>
                </a:prstGeom>
                <a:noFill/>
                <a:ln w="508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27" name="Text Box 12"/>
                <p:cNvSpPr txBox="1">
                  <a:spLocks noChangeArrowheads="1"/>
                </p:cNvSpPr>
                <p:nvPr/>
              </p:nvSpPr>
              <p:spPr bwMode="auto">
                <a:xfrm>
                  <a:off x="1362" y="4463"/>
                  <a:ext cx="2890" cy="673"/>
                </a:xfrm>
                <a:prstGeom prst="rect">
                  <a:avLst/>
                </a:prstGeom>
                <a:solidFill>
                  <a:schemeClr val="accent1">
                    <a:lumMod val="20000"/>
                    <a:lumOff val="80000"/>
                  </a:schemeClr>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762000">
                    <a:defRPr sz="1600">
                      <a:solidFill>
                        <a:schemeClr val="tx1"/>
                      </a:solidFill>
                      <a:latin typeface="Arial" panose="020B0604020202020204" pitchFamily="34" charset="0"/>
                      <a:cs typeface="Arial" panose="020B0604020202020204" pitchFamily="34" charset="0"/>
                    </a:defRPr>
                  </a:lvl1pPr>
                  <a:lvl2pPr marL="742950" indent="-285750" defTabSz="762000">
                    <a:defRPr sz="1600">
                      <a:solidFill>
                        <a:schemeClr val="tx1"/>
                      </a:solidFill>
                      <a:latin typeface="Arial" panose="020B0604020202020204" pitchFamily="34" charset="0"/>
                      <a:cs typeface="Arial" panose="020B0604020202020204" pitchFamily="34" charset="0"/>
                    </a:defRPr>
                  </a:lvl2pPr>
                  <a:lvl3pPr marL="1143000" indent="-228600" defTabSz="762000">
                    <a:defRPr sz="1600">
                      <a:solidFill>
                        <a:schemeClr val="tx1"/>
                      </a:solidFill>
                      <a:latin typeface="Arial" panose="020B0604020202020204" pitchFamily="34" charset="0"/>
                      <a:cs typeface="Arial" panose="020B0604020202020204" pitchFamily="34" charset="0"/>
                    </a:defRPr>
                  </a:lvl3pPr>
                  <a:lvl4pPr marL="1600200" indent="-228600" defTabSz="762000">
                    <a:defRPr sz="1600">
                      <a:solidFill>
                        <a:schemeClr val="tx1"/>
                      </a:solidFill>
                      <a:latin typeface="Arial" panose="020B0604020202020204" pitchFamily="34" charset="0"/>
                      <a:cs typeface="Arial" panose="020B0604020202020204" pitchFamily="34" charset="0"/>
                    </a:defRPr>
                  </a:lvl4pPr>
                  <a:lvl5pPr marL="2057400" indent="-228600" defTabSz="762000">
                    <a:defRPr sz="1600">
                      <a:solidFill>
                        <a:schemeClr val="tx1"/>
                      </a:solidFill>
                      <a:latin typeface="Arial" panose="020B0604020202020204" pitchFamily="34" charset="0"/>
                      <a:cs typeface="Arial" panose="020B0604020202020204" pitchFamily="34" charset="0"/>
                    </a:defRPr>
                  </a:lvl5pPr>
                  <a:lvl6pPr marL="2514600" indent="-228600" defTabSz="762000" eaLnBrk="0" fontAlgn="base" hangingPunct="0">
                    <a:spcBef>
                      <a:spcPct val="0"/>
                    </a:spcBef>
                    <a:spcAft>
                      <a:spcPct val="0"/>
                    </a:spcAft>
                    <a:defRPr sz="1600">
                      <a:solidFill>
                        <a:schemeClr val="tx1"/>
                      </a:solidFill>
                      <a:latin typeface="Arial" panose="020B0604020202020204" pitchFamily="34" charset="0"/>
                      <a:cs typeface="Arial" panose="020B0604020202020204" pitchFamily="34" charset="0"/>
                    </a:defRPr>
                  </a:lvl6pPr>
                  <a:lvl7pPr marL="2971800" indent="-228600" defTabSz="762000" eaLnBrk="0" fontAlgn="base" hangingPunct="0">
                    <a:spcBef>
                      <a:spcPct val="0"/>
                    </a:spcBef>
                    <a:spcAft>
                      <a:spcPct val="0"/>
                    </a:spcAft>
                    <a:defRPr sz="1600">
                      <a:solidFill>
                        <a:schemeClr val="tx1"/>
                      </a:solidFill>
                      <a:latin typeface="Arial" panose="020B0604020202020204" pitchFamily="34" charset="0"/>
                      <a:cs typeface="Arial" panose="020B0604020202020204" pitchFamily="34" charset="0"/>
                    </a:defRPr>
                  </a:lvl7pPr>
                  <a:lvl8pPr marL="3429000" indent="-228600" defTabSz="762000" eaLnBrk="0" fontAlgn="base" hangingPunct="0">
                    <a:spcBef>
                      <a:spcPct val="0"/>
                    </a:spcBef>
                    <a:spcAft>
                      <a:spcPct val="0"/>
                    </a:spcAft>
                    <a:defRPr sz="1600">
                      <a:solidFill>
                        <a:schemeClr val="tx1"/>
                      </a:solidFill>
                      <a:latin typeface="Arial" panose="020B0604020202020204" pitchFamily="34" charset="0"/>
                      <a:cs typeface="Arial" panose="020B0604020202020204" pitchFamily="34" charset="0"/>
                    </a:defRPr>
                  </a:lvl8pPr>
                  <a:lvl9pPr marL="3886200" indent="-228600" defTabSz="762000" eaLnBrk="0" fontAlgn="base" hangingPunct="0">
                    <a:spcBef>
                      <a:spcPct val="0"/>
                    </a:spcBef>
                    <a:spcAft>
                      <a:spcPct val="0"/>
                    </a:spcAft>
                    <a:defRPr sz="1600">
                      <a:solidFill>
                        <a:schemeClr val="tx1"/>
                      </a:solidFill>
                      <a:latin typeface="Arial" panose="020B0604020202020204" pitchFamily="34" charset="0"/>
                      <a:cs typeface="Arial" panose="020B0604020202020204" pitchFamily="34" charset="0"/>
                    </a:defRPr>
                  </a:lvl9pPr>
                </a:lstStyle>
                <a:p>
                  <a:pPr>
                    <a:defRPr/>
                  </a:pPr>
                  <a:r>
                    <a:rPr lang="en-US" sz="1200" dirty="0" err="1">
                      <a:solidFill>
                        <a:srgbClr val="000000"/>
                      </a:solidFill>
                      <a:latin typeface="Arial Rounded MT Bold" panose="020F0704030504030204" pitchFamily="34" charset="0"/>
                    </a:rPr>
                    <a:t>Abdichtung</a:t>
                  </a:r>
                  <a:r>
                    <a:rPr lang="en-US" sz="1200" dirty="0">
                      <a:solidFill>
                        <a:srgbClr val="000000"/>
                      </a:solidFill>
                      <a:latin typeface="Arial Rounded MT Bold" panose="020F0704030504030204" pitchFamily="34" charset="0"/>
                    </a:rPr>
                    <a:t> </a:t>
                  </a:r>
                  <a:r>
                    <a:rPr lang="en-US" sz="1200" dirty="0" err="1">
                      <a:solidFill>
                        <a:srgbClr val="000000"/>
                      </a:solidFill>
                      <a:latin typeface="Arial Rounded MT Bold" panose="020F0704030504030204" pitchFamily="34" charset="0"/>
                    </a:rPr>
                    <a:t>über</a:t>
                  </a:r>
                  <a:r>
                    <a:rPr lang="en-US" sz="1200" dirty="0">
                      <a:solidFill>
                        <a:srgbClr val="000000"/>
                      </a:solidFill>
                      <a:latin typeface="Arial Rounded MT Bold" panose="020F0704030504030204" pitchFamily="34" charset="0"/>
                    </a:rPr>
                    <a:t> </a:t>
                  </a:r>
                  <a:r>
                    <a:rPr lang="en-US" sz="1200" dirty="0" err="1">
                      <a:solidFill>
                        <a:srgbClr val="000000"/>
                      </a:solidFill>
                      <a:latin typeface="Arial Rounded MT Bold" panose="020F0704030504030204" pitchFamily="34" charset="0"/>
                    </a:rPr>
                    <a:t>Kolbenringe</a:t>
                  </a:r>
                  <a:r>
                    <a:rPr lang="en-US" sz="1200" dirty="0">
                      <a:solidFill>
                        <a:srgbClr val="000000"/>
                      </a:solidFill>
                      <a:latin typeface="Arial Rounded MT Bold" panose="020F0704030504030204" pitchFamily="34" charset="0"/>
                    </a:rPr>
                    <a:t>,  </a:t>
                  </a:r>
                  <a:r>
                    <a:rPr lang="en-US" sz="1200" dirty="0" err="1">
                      <a:solidFill>
                        <a:srgbClr val="000000"/>
                      </a:solidFill>
                      <a:latin typeface="Arial Rounded MT Bold" panose="020F0704030504030204" pitchFamily="34" charset="0"/>
                    </a:rPr>
                    <a:t>wenig</a:t>
                  </a:r>
                  <a:r>
                    <a:rPr lang="en-US" sz="1200" dirty="0">
                      <a:solidFill>
                        <a:srgbClr val="000000"/>
                      </a:solidFill>
                      <a:latin typeface="Arial Rounded MT Bold" panose="020F0704030504030204" pitchFamily="34" charset="0"/>
                    </a:rPr>
                    <a:t> </a:t>
                  </a:r>
                  <a:r>
                    <a:rPr lang="en-US" sz="1200" dirty="0" err="1">
                      <a:solidFill>
                        <a:srgbClr val="000000"/>
                      </a:solidFill>
                      <a:latin typeface="Arial Rounded MT Bold" panose="020F0704030504030204" pitchFamily="34" charset="0"/>
                    </a:rPr>
                    <a:t>Leckage</a:t>
                  </a:r>
                  <a:r>
                    <a:rPr lang="en-US" sz="1200" dirty="0">
                      <a:solidFill>
                        <a:srgbClr val="000000"/>
                      </a:solidFill>
                      <a:latin typeface="Arial Rounded MT Bold" panose="020F0704030504030204" pitchFamily="34" charset="0"/>
                    </a:rPr>
                    <a:t>, </a:t>
                  </a:r>
                  <a:r>
                    <a:rPr lang="en-US" sz="1200" dirty="0" err="1">
                      <a:solidFill>
                        <a:srgbClr val="000000"/>
                      </a:solidFill>
                      <a:latin typeface="Arial Rounded MT Bold" panose="020F0704030504030204" pitchFamily="34" charset="0"/>
                    </a:rPr>
                    <a:t>hoher</a:t>
                  </a:r>
                  <a:r>
                    <a:rPr lang="en-US" sz="1200" dirty="0">
                      <a:solidFill>
                        <a:srgbClr val="000000"/>
                      </a:solidFill>
                      <a:latin typeface="Arial Rounded MT Bold" panose="020F0704030504030204" pitchFamily="34" charset="0"/>
                    </a:rPr>
                    <a:t> </a:t>
                  </a:r>
                  <a:r>
                    <a:rPr lang="en-US" sz="1200" dirty="0" err="1">
                      <a:solidFill>
                        <a:srgbClr val="000000"/>
                      </a:solidFill>
                      <a:latin typeface="Arial Rounded MT Bold" panose="020F0704030504030204" pitchFamily="34" charset="0"/>
                    </a:rPr>
                    <a:t>Wirkungsgrad</a:t>
                  </a:r>
                  <a:endParaRPr lang="en-US" sz="1200" dirty="0">
                    <a:solidFill>
                      <a:srgbClr val="000000"/>
                    </a:solidFill>
                    <a:latin typeface="Arial Rounded MT Bold" panose="020F0704030504030204" pitchFamily="34" charset="0"/>
                  </a:endParaRPr>
                </a:p>
              </p:txBody>
            </p:sp>
          </p:grpSp>
          <p:sp>
            <p:nvSpPr>
              <p:cNvPr id="25" name="Text Box 13"/>
              <p:cNvSpPr txBox="1">
                <a:spLocks noChangeArrowheads="1"/>
              </p:cNvSpPr>
              <p:nvPr/>
            </p:nvSpPr>
            <p:spPr bwMode="auto">
              <a:xfrm>
                <a:off x="805205" y="1066800"/>
                <a:ext cx="2589847" cy="763542"/>
              </a:xfrm>
              <a:prstGeom prst="rect">
                <a:avLst/>
              </a:prstGeom>
              <a:solidFill>
                <a:schemeClr val="accent1">
                  <a:lumMod val="20000"/>
                  <a:lumOff val="8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eaLnBrk="1" hangingPunct="1">
                  <a:spcBef>
                    <a:spcPct val="50000"/>
                  </a:spcBef>
                  <a:buClrTx/>
                  <a:buFontTx/>
                  <a:buNone/>
                </a:pPr>
                <a:r>
                  <a:rPr lang="en-GB" altLang="de-DE" sz="1200" b="1"/>
                  <a:t>45 ° Schwenkwinkel</a:t>
                </a:r>
                <a:endParaRPr lang="en-GB" altLang="de-DE" sz="1200" b="1">
                  <a:latin typeface="Times New Roman" pitchFamily="18" charset="0"/>
                </a:endParaRPr>
              </a:p>
            </p:txBody>
          </p:sp>
        </p:grpSp>
      </p:grpSp>
      <p:grpSp>
        <p:nvGrpSpPr>
          <p:cNvPr id="110598" name="Gruppieren 31"/>
          <p:cNvGrpSpPr>
            <a:grpSpLocks/>
          </p:cNvGrpSpPr>
          <p:nvPr/>
        </p:nvGrpSpPr>
        <p:grpSpPr bwMode="auto">
          <a:xfrm>
            <a:off x="5283200" y="1779588"/>
            <a:ext cx="4403725" cy="3736975"/>
            <a:chOff x="1062038" y="1044575"/>
            <a:chExt cx="7016750" cy="5180013"/>
          </a:xfrm>
        </p:grpSpPr>
        <p:pic>
          <p:nvPicPr>
            <p:cNvPr id="110599" name="Grafik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62038" y="1044575"/>
              <a:ext cx="7016750" cy="5180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0600" name="Ellipse 5"/>
            <p:cNvSpPr>
              <a:spLocks noChangeArrowheads="1"/>
            </p:cNvSpPr>
            <p:nvPr/>
          </p:nvSpPr>
          <p:spPr bwMode="auto">
            <a:xfrm>
              <a:off x="4691064" y="2409751"/>
              <a:ext cx="957261" cy="616024"/>
            </a:xfrm>
            <a:prstGeom prst="ellipse">
              <a:avLst/>
            </a:prstGeom>
            <a:solidFill>
              <a:srgbClr val="FFC000">
                <a:alpha val="39999"/>
              </a:srgbClr>
            </a:solidFill>
            <a:ln w="9525" algn="ctr">
              <a:solidFill>
                <a:schemeClr val="accent1"/>
              </a:solidFill>
              <a:round/>
              <a:headEnd/>
              <a:tailEnd/>
            </a:ln>
          </p:spPr>
          <p:txBody>
            <a:bodyPr lIns="90000" tIns="46800" rIns="90000" bIns="46800" anchor="b">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eaLnBrk="1" hangingPunct="1">
                <a:lnSpc>
                  <a:spcPct val="90000"/>
                </a:lnSpc>
                <a:spcBef>
                  <a:spcPct val="0"/>
                </a:spcBef>
                <a:buClrTx/>
                <a:buFontTx/>
                <a:buNone/>
              </a:pPr>
              <a:endParaRPr lang="de-DE" altLang="de-DE" sz="1600"/>
            </a:p>
          </p:txBody>
        </p:sp>
      </p:grpSp>
    </p:spTree>
  </p:cSld>
  <p:clrMapOvr>
    <a:masterClrMapping/>
  </p:clrMapOvr>
  <p:transition advTm="10000">
    <p:zoom/>
  </p:transition>
</p:sld>
</file>

<file path=ppt/slides/slide10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11618" name="Titel 1"/>
          <p:cNvSpPr>
            <a:spLocks noGrp="1"/>
          </p:cNvSpPr>
          <p:nvPr>
            <p:ph type="title"/>
          </p:nvPr>
        </p:nvSpPr>
        <p:spPr>
          <a:xfrm>
            <a:off x="677863" y="871538"/>
            <a:ext cx="8486775" cy="685800"/>
          </a:xfrm>
        </p:spPr>
        <p:txBody>
          <a:bodyPr/>
          <a:lstStyle/>
          <a:p>
            <a:r>
              <a:rPr lang="de-DE" altLang="de-DE"/>
              <a:t>Anteil mechanische und hydrostatische Leistungsübertragung</a:t>
            </a:r>
          </a:p>
        </p:txBody>
      </p:sp>
      <p:sp>
        <p:nvSpPr>
          <p:cNvPr id="111619" name="Foliennummernplatzhalt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lnSpc>
                <a:spcPct val="150000"/>
              </a:lnSpc>
              <a:buClr>
                <a:srgbClr val="7AB800"/>
              </a:buClr>
              <a:buFont typeface="Lucida Grande"/>
              <a:buChar char="»"/>
              <a:defRPr sz="2000">
                <a:solidFill>
                  <a:schemeClr val="tx1"/>
                </a:solidFill>
                <a:latin typeface="Arial" pitchFamily="34" charset="0"/>
                <a:cs typeface="Arial" pitchFamily="34" charset="0"/>
              </a:defRPr>
            </a:lvl1pPr>
            <a:lvl2pPr marL="742950" indent="-285750" algn="l" eaLnBrk="0" hangingPunct="0">
              <a:lnSpc>
                <a:spcPct val="150000"/>
              </a:lnSpc>
              <a:buClr>
                <a:srgbClr val="7AB800"/>
              </a:buClr>
              <a:buFont typeface="Arial" pitchFamily="34" charset="0"/>
              <a:buChar char="»"/>
              <a:defRPr>
                <a:solidFill>
                  <a:schemeClr val="tx1"/>
                </a:solidFill>
                <a:latin typeface="Arial" pitchFamily="34" charset="0"/>
                <a:cs typeface="Arial" pitchFamily="34" charset="0"/>
              </a:defRPr>
            </a:lvl2pPr>
            <a:lvl3pPr marL="1143000" indent="-228600" algn="l" eaLnBrk="0" hangingPunct="0">
              <a:lnSpc>
                <a:spcPct val="150000"/>
              </a:lnSpc>
              <a:buClr>
                <a:srgbClr val="7AB800"/>
              </a:buClr>
              <a:buFont typeface="Arial" pitchFamily="34" charset="0"/>
              <a:buChar char="»"/>
              <a:defRPr sz="1600">
                <a:solidFill>
                  <a:schemeClr val="tx1"/>
                </a:solidFill>
                <a:latin typeface="Arial" pitchFamily="34" charset="0"/>
                <a:cs typeface="Arial" pitchFamily="34" charset="0"/>
              </a:defRPr>
            </a:lvl3pPr>
            <a:lvl4pPr marL="1600200" indent="-228600" algn="l" eaLnBrk="0" hangingPunct="0">
              <a:lnSpc>
                <a:spcPct val="150000"/>
              </a:lnSpc>
              <a:buClr>
                <a:srgbClr val="7AB800"/>
              </a:buClr>
              <a:buFont typeface="Arial" pitchFamily="34" charset="0"/>
              <a:buChar char="»"/>
              <a:defRPr sz="1400">
                <a:solidFill>
                  <a:schemeClr val="tx1"/>
                </a:solidFill>
                <a:latin typeface="Arial" pitchFamily="34" charset="0"/>
                <a:cs typeface="Arial" pitchFamily="34" charset="0"/>
              </a:defRPr>
            </a:lvl4pPr>
            <a:lvl5pPr marL="2057400" indent="-228600" algn="l" eaLnBrk="0" hangingPunct="0">
              <a:spcBef>
                <a:spcPct val="20000"/>
              </a:spcBef>
              <a:buFont typeface="Helvetica" pitchFamily="34" charset="0"/>
              <a:defRPr sz="21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Font typeface="Helvetica" pitchFamily="34" charset="0"/>
              <a:defRPr sz="21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Font typeface="Helvetica" pitchFamily="34" charset="0"/>
              <a:defRPr sz="21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Font typeface="Helvetica" pitchFamily="34" charset="0"/>
              <a:defRPr sz="21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Font typeface="Helvetica" pitchFamily="34" charset="0"/>
              <a:defRPr sz="2100">
                <a:solidFill>
                  <a:schemeClr val="tx1"/>
                </a:solidFill>
                <a:latin typeface="Arial" pitchFamily="34" charset="0"/>
                <a:cs typeface="Arial" pitchFamily="34" charset="0"/>
              </a:defRPr>
            </a:lvl9pPr>
          </a:lstStyle>
          <a:p>
            <a:pPr algn="r" eaLnBrk="1" hangingPunct="1">
              <a:lnSpc>
                <a:spcPct val="100000"/>
              </a:lnSpc>
              <a:buClrTx/>
              <a:buFontTx/>
              <a:buNone/>
            </a:pPr>
            <a:fld id="{9A4A345E-E6E2-425A-B56B-3AFCC253D26F}" type="slidenum">
              <a:rPr lang="de-DE" altLang="de-DE" sz="1200">
                <a:solidFill>
                  <a:srgbClr val="7AB800"/>
                </a:solidFill>
              </a:rPr>
              <a:pPr algn="r" eaLnBrk="1" hangingPunct="1">
                <a:lnSpc>
                  <a:spcPct val="100000"/>
                </a:lnSpc>
                <a:buClrTx/>
                <a:buFontTx/>
                <a:buNone/>
              </a:pPr>
              <a:t>106</a:t>
            </a:fld>
            <a:endParaRPr lang="de-DE" altLang="de-DE" sz="1200">
              <a:solidFill>
                <a:srgbClr val="7AB800"/>
              </a:solidFill>
            </a:endParaRPr>
          </a:p>
        </p:txBody>
      </p:sp>
      <p:sp>
        <p:nvSpPr>
          <p:cNvPr id="111620" name="Textfeld 16"/>
          <p:cNvSpPr txBox="1">
            <a:spLocks noChangeArrowheads="1"/>
          </p:cNvSpPr>
          <p:nvPr/>
        </p:nvSpPr>
        <p:spPr bwMode="auto">
          <a:xfrm>
            <a:off x="2989263" y="6418263"/>
            <a:ext cx="3503612"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lnSpc>
                <a:spcPct val="150000"/>
              </a:lnSpc>
              <a:buClr>
                <a:srgbClr val="7AB800"/>
              </a:buClr>
              <a:buFont typeface="Lucida Grande"/>
              <a:buChar char="»"/>
              <a:defRPr sz="2000">
                <a:solidFill>
                  <a:schemeClr val="tx1"/>
                </a:solidFill>
                <a:latin typeface="Arial" pitchFamily="34" charset="0"/>
                <a:cs typeface="Arial" pitchFamily="34" charset="0"/>
              </a:defRPr>
            </a:lvl1pPr>
            <a:lvl2pPr marL="742950" indent="-285750" algn="l" eaLnBrk="0" hangingPunct="0">
              <a:lnSpc>
                <a:spcPct val="150000"/>
              </a:lnSpc>
              <a:buClr>
                <a:srgbClr val="7AB800"/>
              </a:buClr>
              <a:buFont typeface="Arial" pitchFamily="34" charset="0"/>
              <a:buChar char="»"/>
              <a:defRPr>
                <a:solidFill>
                  <a:schemeClr val="tx1"/>
                </a:solidFill>
                <a:latin typeface="Arial" pitchFamily="34" charset="0"/>
                <a:cs typeface="Arial" pitchFamily="34" charset="0"/>
              </a:defRPr>
            </a:lvl2pPr>
            <a:lvl3pPr marL="1143000" indent="-228600" algn="l" eaLnBrk="0" hangingPunct="0">
              <a:lnSpc>
                <a:spcPct val="150000"/>
              </a:lnSpc>
              <a:buClr>
                <a:srgbClr val="7AB800"/>
              </a:buClr>
              <a:buFont typeface="Arial" pitchFamily="34" charset="0"/>
              <a:buChar char="»"/>
              <a:defRPr sz="1600">
                <a:solidFill>
                  <a:schemeClr val="tx1"/>
                </a:solidFill>
                <a:latin typeface="Arial" pitchFamily="34" charset="0"/>
                <a:cs typeface="Arial" pitchFamily="34" charset="0"/>
              </a:defRPr>
            </a:lvl3pPr>
            <a:lvl4pPr marL="1600200" indent="-228600" algn="l" eaLnBrk="0" hangingPunct="0">
              <a:lnSpc>
                <a:spcPct val="150000"/>
              </a:lnSpc>
              <a:buClr>
                <a:srgbClr val="7AB800"/>
              </a:buClr>
              <a:buFont typeface="Arial" pitchFamily="34" charset="0"/>
              <a:buChar char="»"/>
              <a:defRPr sz="1400">
                <a:solidFill>
                  <a:schemeClr val="tx1"/>
                </a:solidFill>
                <a:latin typeface="Arial" pitchFamily="34" charset="0"/>
                <a:cs typeface="Arial" pitchFamily="34" charset="0"/>
              </a:defRPr>
            </a:lvl4pPr>
            <a:lvl5pPr marL="2057400" indent="-228600" algn="l" eaLnBrk="0" hangingPunct="0">
              <a:spcBef>
                <a:spcPct val="20000"/>
              </a:spcBef>
              <a:buFont typeface="Helvetica" pitchFamily="34" charset="0"/>
              <a:defRPr sz="21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Font typeface="Helvetica" pitchFamily="34" charset="0"/>
              <a:defRPr sz="21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Font typeface="Helvetica" pitchFamily="34" charset="0"/>
              <a:defRPr sz="21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Font typeface="Helvetica" pitchFamily="34" charset="0"/>
              <a:defRPr sz="21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Font typeface="Helvetica" pitchFamily="34" charset="0"/>
              <a:defRPr sz="2100">
                <a:solidFill>
                  <a:schemeClr val="tx1"/>
                </a:solidFill>
                <a:latin typeface="Arial" pitchFamily="34" charset="0"/>
                <a:cs typeface="Arial" pitchFamily="34" charset="0"/>
              </a:defRPr>
            </a:lvl9pPr>
          </a:lstStyle>
          <a:p>
            <a:pPr>
              <a:lnSpc>
                <a:spcPct val="100000"/>
              </a:lnSpc>
              <a:buClrTx/>
              <a:buFontTx/>
              <a:buNone/>
            </a:pPr>
            <a:r>
              <a:rPr lang="de-DE" altLang="de-DE" sz="1100">
                <a:solidFill>
                  <a:srgbClr val="7AB800"/>
                </a:solidFill>
                <a:latin typeface="Univers" pitchFamily="34" charset="0"/>
              </a:rPr>
              <a:t>Quelle: FEIn, CLIn</a:t>
            </a:r>
          </a:p>
        </p:txBody>
      </p:sp>
      <p:grpSp>
        <p:nvGrpSpPr>
          <p:cNvPr id="111621" name="Gruppieren 112"/>
          <p:cNvGrpSpPr>
            <a:grpSpLocks/>
          </p:cNvGrpSpPr>
          <p:nvPr/>
        </p:nvGrpSpPr>
        <p:grpSpPr bwMode="auto">
          <a:xfrm>
            <a:off x="642938" y="1557338"/>
            <a:ext cx="7348537" cy="4884737"/>
            <a:chOff x="655762" y="1556792"/>
            <a:chExt cx="7488832" cy="4885511"/>
          </a:xfrm>
        </p:grpSpPr>
        <p:grpSp>
          <p:nvGrpSpPr>
            <p:cNvPr id="111624" name="Gruppieren 27"/>
            <p:cNvGrpSpPr>
              <a:grpSpLocks/>
            </p:cNvGrpSpPr>
            <p:nvPr/>
          </p:nvGrpSpPr>
          <p:grpSpPr bwMode="auto">
            <a:xfrm>
              <a:off x="655762" y="3858081"/>
              <a:ext cx="7450740" cy="2584222"/>
              <a:chOff x="220663" y="1800529"/>
              <a:chExt cx="8545973" cy="4046595"/>
            </a:xfrm>
          </p:grpSpPr>
          <p:grpSp>
            <p:nvGrpSpPr>
              <p:cNvPr id="111650" name="Gruppieren 28"/>
              <p:cNvGrpSpPr>
                <a:grpSpLocks/>
              </p:cNvGrpSpPr>
              <p:nvPr/>
            </p:nvGrpSpPr>
            <p:grpSpPr bwMode="auto">
              <a:xfrm>
                <a:off x="220663" y="1800529"/>
                <a:ext cx="8545973" cy="4046595"/>
                <a:chOff x="220663" y="1741792"/>
                <a:chExt cx="8545973" cy="4046595"/>
              </a:xfrm>
            </p:grpSpPr>
            <p:grpSp>
              <p:nvGrpSpPr>
                <p:cNvPr id="111653" name="Gruppieren 31"/>
                <p:cNvGrpSpPr>
                  <a:grpSpLocks/>
                </p:cNvGrpSpPr>
                <p:nvPr/>
              </p:nvGrpSpPr>
              <p:grpSpPr bwMode="auto">
                <a:xfrm>
                  <a:off x="220663" y="2012215"/>
                  <a:ext cx="8545973" cy="3776172"/>
                  <a:chOff x="220663" y="2012215"/>
                  <a:chExt cx="8545973" cy="3776172"/>
                </a:xfrm>
              </p:grpSpPr>
              <p:cxnSp>
                <p:nvCxnSpPr>
                  <p:cNvPr id="111655" name="Gerader Verbinder 2"/>
                  <p:cNvCxnSpPr>
                    <a:cxnSpLocks noChangeShapeType="1"/>
                  </p:cNvCxnSpPr>
                  <p:nvPr/>
                </p:nvCxnSpPr>
                <p:spPr bwMode="auto">
                  <a:xfrm>
                    <a:off x="2290763" y="4887913"/>
                    <a:ext cx="6007100" cy="0"/>
                  </a:xfrm>
                  <a:prstGeom prst="line">
                    <a:avLst/>
                  </a:prstGeom>
                  <a:noFill/>
                  <a:ln w="22225" algn="ctr">
                    <a:solidFill>
                      <a:schemeClr val="tx1"/>
                    </a:solidFill>
                    <a:round/>
                    <a:headEnd/>
                    <a:tailEnd/>
                  </a:ln>
                  <a:extLst>
                    <a:ext uri="{909E8E84-426E-40DD-AFC4-6F175D3DCCD1}">
                      <a14:hiddenFill xmlns:a14="http://schemas.microsoft.com/office/drawing/2010/main">
                        <a:noFill/>
                      </a14:hiddenFill>
                    </a:ext>
                  </a:extLst>
                </p:spPr>
              </p:cxnSp>
              <p:cxnSp>
                <p:nvCxnSpPr>
                  <p:cNvPr id="111656" name="Gerader Verbinder 7"/>
                  <p:cNvCxnSpPr>
                    <a:cxnSpLocks noChangeShapeType="1"/>
                  </p:cNvCxnSpPr>
                  <p:nvPr/>
                </p:nvCxnSpPr>
                <p:spPr bwMode="auto">
                  <a:xfrm flipV="1">
                    <a:off x="2430463" y="2230438"/>
                    <a:ext cx="0" cy="2809875"/>
                  </a:xfrm>
                  <a:prstGeom prst="line">
                    <a:avLst/>
                  </a:prstGeom>
                  <a:noFill/>
                  <a:ln w="22225" algn="ctr">
                    <a:solidFill>
                      <a:schemeClr val="tx1"/>
                    </a:solidFill>
                    <a:round/>
                    <a:headEnd/>
                    <a:tailEnd/>
                  </a:ln>
                  <a:extLst>
                    <a:ext uri="{909E8E84-426E-40DD-AFC4-6F175D3DCCD1}">
                      <a14:hiddenFill xmlns:a14="http://schemas.microsoft.com/office/drawing/2010/main">
                        <a:noFill/>
                      </a14:hiddenFill>
                    </a:ext>
                  </a:extLst>
                </p:spPr>
              </p:cxnSp>
              <p:sp>
                <p:nvSpPr>
                  <p:cNvPr id="111657" name="Rechteck 10"/>
                  <p:cNvSpPr>
                    <a:spLocks noChangeArrowheads="1"/>
                  </p:cNvSpPr>
                  <p:nvPr/>
                </p:nvSpPr>
                <p:spPr bwMode="auto">
                  <a:xfrm>
                    <a:off x="220663" y="2052639"/>
                    <a:ext cx="1730074" cy="433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lnSpc>
                        <a:spcPct val="150000"/>
                      </a:lnSpc>
                      <a:buClr>
                        <a:srgbClr val="7AB800"/>
                      </a:buClr>
                      <a:buFont typeface="Lucida Grande"/>
                      <a:buChar char="»"/>
                      <a:defRPr sz="2000">
                        <a:solidFill>
                          <a:schemeClr val="tx1"/>
                        </a:solidFill>
                        <a:latin typeface="Arial" pitchFamily="34" charset="0"/>
                        <a:cs typeface="Arial" pitchFamily="34" charset="0"/>
                      </a:defRPr>
                    </a:lvl1pPr>
                    <a:lvl2pPr marL="742950" indent="-285750" algn="l" eaLnBrk="0" hangingPunct="0">
                      <a:lnSpc>
                        <a:spcPct val="150000"/>
                      </a:lnSpc>
                      <a:buClr>
                        <a:srgbClr val="7AB800"/>
                      </a:buClr>
                      <a:buFont typeface="Arial" pitchFamily="34" charset="0"/>
                      <a:buChar char="»"/>
                      <a:defRPr>
                        <a:solidFill>
                          <a:schemeClr val="tx1"/>
                        </a:solidFill>
                        <a:latin typeface="Arial" pitchFamily="34" charset="0"/>
                        <a:cs typeface="Arial" pitchFamily="34" charset="0"/>
                      </a:defRPr>
                    </a:lvl2pPr>
                    <a:lvl3pPr marL="1143000" indent="-228600" algn="l" eaLnBrk="0" hangingPunct="0">
                      <a:lnSpc>
                        <a:spcPct val="150000"/>
                      </a:lnSpc>
                      <a:buClr>
                        <a:srgbClr val="7AB800"/>
                      </a:buClr>
                      <a:buFont typeface="Arial" pitchFamily="34" charset="0"/>
                      <a:buChar char="»"/>
                      <a:defRPr sz="1600">
                        <a:solidFill>
                          <a:schemeClr val="tx1"/>
                        </a:solidFill>
                        <a:latin typeface="Arial" pitchFamily="34" charset="0"/>
                        <a:cs typeface="Arial" pitchFamily="34" charset="0"/>
                      </a:defRPr>
                    </a:lvl3pPr>
                    <a:lvl4pPr marL="1600200" indent="-228600" algn="l" eaLnBrk="0" hangingPunct="0">
                      <a:lnSpc>
                        <a:spcPct val="150000"/>
                      </a:lnSpc>
                      <a:buClr>
                        <a:srgbClr val="7AB800"/>
                      </a:buClr>
                      <a:buFont typeface="Arial" pitchFamily="34" charset="0"/>
                      <a:buChar char="»"/>
                      <a:defRPr sz="1400">
                        <a:solidFill>
                          <a:schemeClr val="tx1"/>
                        </a:solidFill>
                        <a:latin typeface="Arial" pitchFamily="34" charset="0"/>
                        <a:cs typeface="Arial" pitchFamily="34" charset="0"/>
                      </a:defRPr>
                    </a:lvl4pPr>
                    <a:lvl5pPr marL="2057400" indent="-228600" algn="l" eaLnBrk="0" hangingPunct="0">
                      <a:spcBef>
                        <a:spcPct val="20000"/>
                      </a:spcBef>
                      <a:buFont typeface="Helvetica" pitchFamily="34" charset="0"/>
                      <a:defRPr sz="21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Font typeface="Helvetica" pitchFamily="34" charset="0"/>
                      <a:defRPr sz="21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Font typeface="Helvetica" pitchFamily="34" charset="0"/>
                      <a:defRPr sz="21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Font typeface="Helvetica" pitchFamily="34" charset="0"/>
                      <a:defRPr sz="21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Font typeface="Helvetica" pitchFamily="34" charset="0"/>
                      <a:defRPr sz="2100">
                        <a:solidFill>
                          <a:schemeClr val="tx1"/>
                        </a:solidFill>
                        <a:latin typeface="Arial" pitchFamily="34" charset="0"/>
                        <a:cs typeface="Arial" pitchFamily="34" charset="0"/>
                      </a:defRPr>
                    </a:lvl9pPr>
                  </a:lstStyle>
                  <a:p>
                    <a:pPr>
                      <a:lnSpc>
                        <a:spcPct val="100000"/>
                      </a:lnSpc>
                      <a:buClrTx/>
                      <a:buFontTx/>
                      <a:buNone/>
                    </a:pPr>
                    <a:r>
                      <a:rPr lang="de-DE" altLang="de-DE" sz="1200">
                        <a:solidFill>
                          <a:srgbClr val="000000"/>
                        </a:solidFill>
                      </a:rPr>
                      <a:t>100 % mechanisch</a:t>
                    </a:r>
                  </a:p>
                </p:txBody>
              </p:sp>
              <p:sp>
                <p:nvSpPr>
                  <p:cNvPr id="111658" name="Rechteck 12"/>
                  <p:cNvSpPr>
                    <a:spLocks noChangeArrowheads="1"/>
                  </p:cNvSpPr>
                  <p:nvPr/>
                </p:nvSpPr>
                <p:spPr bwMode="auto">
                  <a:xfrm>
                    <a:off x="220663" y="4697413"/>
                    <a:ext cx="1831270" cy="433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lnSpc>
                        <a:spcPct val="150000"/>
                      </a:lnSpc>
                      <a:buClr>
                        <a:srgbClr val="7AB800"/>
                      </a:buClr>
                      <a:buFont typeface="Lucida Grande"/>
                      <a:buChar char="»"/>
                      <a:defRPr sz="2000">
                        <a:solidFill>
                          <a:schemeClr val="tx1"/>
                        </a:solidFill>
                        <a:latin typeface="Arial" pitchFamily="34" charset="0"/>
                        <a:cs typeface="Arial" pitchFamily="34" charset="0"/>
                      </a:defRPr>
                    </a:lvl1pPr>
                    <a:lvl2pPr marL="742950" indent="-285750" algn="l" eaLnBrk="0" hangingPunct="0">
                      <a:lnSpc>
                        <a:spcPct val="150000"/>
                      </a:lnSpc>
                      <a:buClr>
                        <a:srgbClr val="7AB800"/>
                      </a:buClr>
                      <a:buFont typeface="Arial" pitchFamily="34" charset="0"/>
                      <a:buChar char="»"/>
                      <a:defRPr>
                        <a:solidFill>
                          <a:schemeClr val="tx1"/>
                        </a:solidFill>
                        <a:latin typeface="Arial" pitchFamily="34" charset="0"/>
                        <a:cs typeface="Arial" pitchFamily="34" charset="0"/>
                      </a:defRPr>
                    </a:lvl2pPr>
                    <a:lvl3pPr marL="1143000" indent="-228600" algn="l" eaLnBrk="0" hangingPunct="0">
                      <a:lnSpc>
                        <a:spcPct val="150000"/>
                      </a:lnSpc>
                      <a:buClr>
                        <a:srgbClr val="7AB800"/>
                      </a:buClr>
                      <a:buFont typeface="Arial" pitchFamily="34" charset="0"/>
                      <a:buChar char="»"/>
                      <a:defRPr sz="1600">
                        <a:solidFill>
                          <a:schemeClr val="tx1"/>
                        </a:solidFill>
                        <a:latin typeface="Arial" pitchFamily="34" charset="0"/>
                        <a:cs typeface="Arial" pitchFamily="34" charset="0"/>
                      </a:defRPr>
                    </a:lvl3pPr>
                    <a:lvl4pPr marL="1600200" indent="-228600" algn="l" eaLnBrk="0" hangingPunct="0">
                      <a:lnSpc>
                        <a:spcPct val="150000"/>
                      </a:lnSpc>
                      <a:buClr>
                        <a:srgbClr val="7AB800"/>
                      </a:buClr>
                      <a:buFont typeface="Arial" pitchFamily="34" charset="0"/>
                      <a:buChar char="»"/>
                      <a:defRPr sz="1400">
                        <a:solidFill>
                          <a:schemeClr val="tx1"/>
                        </a:solidFill>
                        <a:latin typeface="Arial" pitchFamily="34" charset="0"/>
                        <a:cs typeface="Arial" pitchFamily="34" charset="0"/>
                      </a:defRPr>
                    </a:lvl4pPr>
                    <a:lvl5pPr marL="2057400" indent="-228600" algn="l" eaLnBrk="0" hangingPunct="0">
                      <a:spcBef>
                        <a:spcPct val="20000"/>
                      </a:spcBef>
                      <a:buFont typeface="Helvetica" pitchFamily="34" charset="0"/>
                      <a:defRPr sz="21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Font typeface="Helvetica" pitchFamily="34" charset="0"/>
                      <a:defRPr sz="21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Font typeface="Helvetica" pitchFamily="34" charset="0"/>
                      <a:defRPr sz="21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Font typeface="Helvetica" pitchFamily="34" charset="0"/>
                      <a:defRPr sz="21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Font typeface="Helvetica" pitchFamily="34" charset="0"/>
                      <a:defRPr sz="2100">
                        <a:solidFill>
                          <a:schemeClr val="tx1"/>
                        </a:solidFill>
                        <a:latin typeface="Arial" pitchFamily="34" charset="0"/>
                        <a:cs typeface="Arial" pitchFamily="34" charset="0"/>
                      </a:defRPr>
                    </a:lvl9pPr>
                  </a:lstStyle>
                  <a:p>
                    <a:pPr>
                      <a:lnSpc>
                        <a:spcPct val="100000"/>
                      </a:lnSpc>
                      <a:buClrTx/>
                      <a:buFontTx/>
                      <a:buNone/>
                    </a:pPr>
                    <a:r>
                      <a:rPr lang="de-DE" altLang="de-DE" sz="1200">
                        <a:solidFill>
                          <a:srgbClr val="000000"/>
                        </a:solidFill>
                      </a:rPr>
                      <a:t>100 % hydrostatisch</a:t>
                    </a:r>
                  </a:p>
                </p:txBody>
              </p:sp>
              <p:sp>
                <p:nvSpPr>
                  <p:cNvPr id="111659" name="Rechteck 13"/>
                  <p:cNvSpPr>
                    <a:spLocks noChangeArrowheads="1"/>
                  </p:cNvSpPr>
                  <p:nvPr/>
                </p:nvSpPr>
                <p:spPr bwMode="auto">
                  <a:xfrm>
                    <a:off x="6704864" y="5354638"/>
                    <a:ext cx="2061772" cy="433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lnSpc>
                        <a:spcPct val="150000"/>
                      </a:lnSpc>
                      <a:buClr>
                        <a:srgbClr val="7AB800"/>
                      </a:buClr>
                      <a:buFont typeface="Lucida Grande"/>
                      <a:buChar char="»"/>
                      <a:defRPr sz="2000">
                        <a:solidFill>
                          <a:schemeClr val="tx1"/>
                        </a:solidFill>
                        <a:latin typeface="Arial" pitchFamily="34" charset="0"/>
                        <a:cs typeface="Arial" pitchFamily="34" charset="0"/>
                      </a:defRPr>
                    </a:lvl1pPr>
                    <a:lvl2pPr marL="742950" indent="-285750" algn="l" eaLnBrk="0" hangingPunct="0">
                      <a:lnSpc>
                        <a:spcPct val="150000"/>
                      </a:lnSpc>
                      <a:buClr>
                        <a:srgbClr val="7AB800"/>
                      </a:buClr>
                      <a:buFont typeface="Arial" pitchFamily="34" charset="0"/>
                      <a:buChar char="»"/>
                      <a:defRPr>
                        <a:solidFill>
                          <a:schemeClr val="tx1"/>
                        </a:solidFill>
                        <a:latin typeface="Arial" pitchFamily="34" charset="0"/>
                        <a:cs typeface="Arial" pitchFamily="34" charset="0"/>
                      </a:defRPr>
                    </a:lvl2pPr>
                    <a:lvl3pPr marL="1143000" indent="-228600" algn="l" eaLnBrk="0" hangingPunct="0">
                      <a:lnSpc>
                        <a:spcPct val="150000"/>
                      </a:lnSpc>
                      <a:buClr>
                        <a:srgbClr val="7AB800"/>
                      </a:buClr>
                      <a:buFont typeface="Arial" pitchFamily="34" charset="0"/>
                      <a:buChar char="»"/>
                      <a:defRPr sz="1600">
                        <a:solidFill>
                          <a:schemeClr val="tx1"/>
                        </a:solidFill>
                        <a:latin typeface="Arial" pitchFamily="34" charset="0"/>
                        <a:cs typeface="Arial" pitchFamily="34" charset="0"/>
                      </a:defRPr>
                    </a:lvl3pPr>
                    <a:lvl4pPr marL="1600200" indent="-228600" algn="l" eaLnBrk="0" hangingPunct="0">
                      <a:lnSpc>
                        <a:spcPct val="150000"/>
                      </a:lnSpc>
                      <a:buClr>
                        <a:srgbClr val="7AB800"/>
                      </a:buClr>
                      <a:buFont typeface="Arial" pitchFamily="34" charset="0"/>
                      <a:buChar char="»"/>
                      <a:defRPr sz="1400">
                        <a:solidFill>
                          <a:schemeClr val="tx1"/>
                        </a:solidFill>
                        <a:latin typeface="Arial" pitchFamily="34" charset="0"/>
                        <a:cs typeface="Arial" pitchFamily="34" charset="0"/>
                      </a:defRPr>
                    </a:lvl4pPr>
                    <a:lvl5pPr marL="2057400" indent="-228600" algn="l" eaLnBrk="0" hangingPunct="0">
                      <a:spcBef>
                        <a:spcPct val="20000"/>
                      </a:spcBef>
                      <a:buFont typeface="Helvetica" pitchFamily="34" charset="0"/>
                      <a:defRPr sz="21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Font typeface="Helvetica" pitchFamily="34" charset="0"/>
                      <a:defRPr sz="21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Font typeface="Helvetica" pitchFamily="34" charset="0"/>
                      <a:defRPr sz="21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Font typeface="Helvetica" pitchFamily="34" charset="0"/>
                      <a:defRPr sz="21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Font typeface="Helvetica" pitchFamily="34" charset="0"/>
                      <a:defRPr sz="2100">
                        <a:solidFill>
                          <a:schemeClr val="tx1"/>
                        </a:solidFill>
                        <a:latin typeface="Arial" pitchFamily="34" charset="0"/>
                        <a:cs typeface="Arial" pitchFamily="34" charset="0"/>
                      </a:defRPr>
                    </a:lvl9pPr>
                  </a:lstStyle>
                  <a:p>
                    <a:pPr>
                      <a:lnSpc>
                        <a:spcPct val="100000"/>
                      </a:lnSpc>
                      <a:buClrTx/>
                      <a:buFontTx/>
                      <a:buNone/>
                    </a:pPr>
                    <a:r>
                      <a:rPr lang="de-DE" altLang="de-DE" sz="1200">
                        <a:solidFill>
                          <a:srgbClr val="000000"/>
                        </a:solidFill>
                      </a:rPr>
                      <a:t>Geschwindigkeit [km/h]</a:t>
                    </a:r>
                  </a:p>
                </p:txBody>
              </p:sp>
              <p:sp>
                <p:nvSpPr>
                  <p:cNvPr id="111660" name="Rechteck 14"/>
                  <p:cNvSpPr>
                    <a:spLocks noChangeArrowheads="1"/>
                  </p:cNvSpPr>
                  <p:nvPr/>
                </p:nvSpPr>
                <p:spPr bwMode="auto">
                  <a:xfrm>
                    <a:off x="8081963" y="5046663"/>
                    <a:ext cx="414528" cy="433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lnSpc>
                        <a:spcPct val="150000"/>
                      </a:lnSpc>
                      <a:buClr>
                        <a:srgbClr val="7AB800"/>
                      </a:buClr>
                      <a:buFont typeface="Lucida Grande"/>
                      <a:buChar char="»"/>
                      <a:defRPr sz="2000">
                        <a:solidFill>
                          <a:schemeClr val="tx1"/>
                        </a:solidFill>
                        <a:latin typeface="Arial" pitchFamily="34" charset="0"/>
                        <a:cs typeface="Arial" pitchFamily="34" charset="0"/>
                      </a:defRPr>
                    </a:lvl1pPr>
                    <a:lvl2pPr marL="742950" indent="-285750" algn="l" eaLnBrk="0" hangingPunct="0">
                      <a:lnSpc>
                        <a:spcPct val="150000"/>
                      </a:lnSpc>
                      <a:buClr>
                        <a:srgbClr val="7AB800"/>
                      </a:buClr>
                      <a:buFont typeface="Arial" pitchFamily="34" charset="0"/>
                      <a:buChar char="»"/>
                      <a:defRPr>
                        <a:solidFill>
                          <a:schemeClr val="tx1"/>
                        </a:solidFill>
                        <a:latin typeface="Arial" pitchFamily="34" charset="0"/>
                        <a:cs typeface="Arial" pitchFamily="34" charset="0"/>
                      </a:defRPr>
                    </a:lvl2pPr>
                    <a:lvl3pPr marL="1143000" indent="-228600" algn="l" eaLnBrk="0" hangingPunct="0">
                      <a:lnSpc>
                        <a:spcPct val="150000"/>
                      </a:lnSpc>
                      <a:buClr>
                        <a:srgbClr val="7AB800"/>
                      </a:buClr>
                      <a:buFont typeface="Arial" pitchFamily="34" charset="0"/>
                      <a:buChar char="»"/>
                      <a:defRPr sz="1600">
                        <a:solidFill>
                          <a:schemeClr val="tx1"/>
                        </a:solidFill>
                        <a:latin typeface="Arial" pitchFamily="34" charset="0"/>
                        <a:cs typeface="Arial" pitchFamily="34" charset="0"/>
                      </a:defRPr>
                    </a:lvl3pPr>
                    <a:lvl4pPr marL="1600200" indent="-228600" algn="l" eaLnBrk="0" hangingPunct="0">
                      <a:lnSpc>
                        <a:spcPct val="150000"/>
                      </a:lnSpc>
                      <a:buClr>
                        <a:srgbClr val="7AB800"/>
                      </a:buClr>
                      <a:buFont typeface="Arial" pitchFamily="34" charset="0"/>
                      <a:buChar char="»"/>
                      <a:defRPr sz="1400">
                        <a:solidFill>
                          <a:schemeClr val="tx1"/>
                        </a:solidFill>
                        <a:latin typeface="Arial" pitchFamily="34" charset="0"/>
                        <a:cs typeface="Arial" pitchFamily="34" charset="0"/>
                      </a:defRPr>
                    </a:lvl4pPr>
                    <a:lvl5pPr marL="2057400" indent="-228600" algn="l" eaLnBrk="0" hangingPunct="0">
                      <a:spcBef>
                        <a:spcPct val="20000"/>
                      </a:spcBef>
                      <a:buFont typeface="Helvetica" pitchFamily="34" charset="0"/>
                      <a:defRPr sz="21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Font typeface="Helvetica" pitchFamily="34" charset="0"/>
                      <a:defRPr sz="21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Font typeface="Helvetica" pitchFamily="34" charset="0"/>
                      <a:defRPr sz="21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Font typeface="Helvetica" pitchFamily="34" charset="0"/>
                      <a:defRPr sz="21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Font typeface="Helvetica" pitchFamily="34" charset="0"/>
                      <a:defRPr sz="2100">
                        <a:solidFill>
                          <a:schemeClr val="tx1"/>
                        </a:solidFill>
                        <a:latin typeface="Arial" pitchFamily="34" charset="0"/>
                        <a:cs typeface="Arial" pitchFamily="34" charset="0"/>
                      </a:defRPr>
                    </a:lvl9pPr>
                  </a:lstStyle>
                  <a:p>
                    <a:pPr>
                      <a:lnSpc>
                        <a:spcPct val="100000"/>
                      </a:lnSpc>
                      <a:buClrTx/>
                      <a:buFontTx/>
                      <a:buNone/>
                    </a:pPr>
                    <a:r>
                      <a:rPr lang="de-DE" altLang="de-DE" sz="1200">
                        <a:solidFill>
                          <a:srgbClr val="000000"/>
                        </a:solidFill>
                      </a:rPr>
                      <a:t>50</a:t>
                    </a:r>
                  </a:p>
                </p:txBody>
              </p:sp>
              <p:sp>
                <p:nvSpPr>
                  <p:cNvPr id="111661" name="Rechteck 15"/>
                  <p:cNvSpPr>
                    <a:spLocks noChangeArrowheads="1"/>
                  </p:cNvSpPr>
                  <p:nvPr/>
                </p:nvSpPr>
                <p:spPr bwMode="auto">
                  <a:xfrm>
                    <a:off x="4365625" y="5029200"/>
                    <a:ext cx="414528" cy="433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lnSpc>
                        <a:spcPct val="150000"/>
                      </a:lnSpc>
                      <a:buClr>
                        <a:srgbClr val="7AB800"/>
                      </a:buClr>
                      <a:buFont typeface="Lucida Grande"/>
                      <a:buChar char="»"/>
                      <a:defRPr sz="2000">
                        <a:solidFill>
                          <a:schemeClr val="tx1"/>
                        </a:solidFill>
                        <a:latin typeface="Arial" pitchFamily="34" charset="0"/>
                        <a:cs typeface="Arial" pitchFamily="34" charset="0"/>
                      </a:defRPr>
                    </a:lvl1pPr>
                    <a:lvl2pPr marL="742950" indent="-285750" algn="l" eaLnBrk="0" hangingPunct="0">
                      <a:lnSpc>
                        <a:spcPct val="150000"/>
                      </a:lnSpc>
                      <a:buClr>
                        <a:srgbClr val="7AB800"/>
                      </a:buClr>
                      <a:buFont typeface="Arial" pitchFamily="34" charset="0"/>
                      <a:buChar char="»"/>
                      <a:defRPr>
                        <a:solidFill>
                          <a:schemeClr val="tx1"/>
                        </a:solidFill>
                        <a:latin typeface="Arial" pitchFamily="34" charset="0"/>
                        <a:cs typeface="Arial" pitchFamily="34" charset="0"/>
                      </a:defRPr>
                    </a:lvl2pPr>
                    <a:lvl3pPr marL="1143000" indent="-228600" algn="l" eaLnBrk="0" hangingPunct="0">
                      <a:lnSpc>
                        <a:spcPct val="150000"/>
                      </a:lnSpc>
                      <a:buClr>
                        <a:srgbClr val="7AB800"/>
                      </a:buClr>
                      <a:buFont typeface="Arial" pitchFamily="34" charset="0"/>
                      <a:buChar char="»"/>
                      <a:defRPr sz="1600">
                        <a:solidFill>
                          <a:schemeClr val="tx1"/>
                        </a:solidFill>
                        <a:latin typeface="Arial" pitchFamily="34" charset="0"/>
                        <a:cs typeface="Arial" pitchFamily="34" charset="0"/>
                      </a:defRPr>
                    </a:lvl3pPr>
                    <a:lvl4pPr marL="1600200" indent="-228600" algn="l" eaLnBrk="0" hangingPunct="0">
                      <a:lnSpc>
                        <a:spcPct val="150000"/>
                      </a:lnSpc>
                      <a:buClr>
                        <a:srgbClr val="7AB800"/>
                      </a:buClr>
                      <a:buFont typeface="Arial" pitchFamily="34" charset="0"/>
                      <a:buChar char="»"/>
                      <a:defRPr sz="1400">
                        <a:solidFill>
                          <a:schemeClr val="tx1"/>
                        </a:solidFill>
                        <a:latin typeface="Arial" pitchFamily="34" charset="0"/>
                        <a:cs typeface="Arial" pitchFamily="34" charset="0"/>
                      </a:defRPr>
                    </a:lvl4pPr>
                    <a:lvl5pPr marL="2057400" indent="-228600" algn="l" eaLnBrk="0" hangingPunct="0">
                      <a:spcBef>
                        <a:spcPct val="20000"/>
                      </a:spcBef>
                      <a:buFont typeface="Helvetica" pitchFamily="34" charset="0"/>
                      <a:defRPr sz="21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Font typeface="Helvetica" pitchFamily="34" charset="0"/>
                      <a:defRPr sz="21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Font typeface="Helvetica" pitchFamily="34" charset="0"/>
                      <a:defRPr sz="21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Font typeface="Helvetica" pitchFamily="34" charset="0"/>
                      <a:defRPr sz="21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Font typeface="Helvetica" pitchFamily="34" charset="0"/>
                      <a:defRPr sz="2100">
                        <a:solidFill>
                          <a:schemeClr val="tx1"/>
                        </a:solidFill>
                        <a:latin typeface="Arial" pitchFamily="34" charset="0"/>
                        <a:cs typeface="Arial" pitchFamily="34" charset="0"/>
                      </a:defRPr>
                    </a:lvl9pPr>
                  </a:lstStyle>
                  <a:p>
                    <a:pPr>
                      <a:lnSpc>
                        <a:spcPct val="100000"/>
                      </a:lnSpc>
                      <a:buClrTx/>
                      <a:buFontTx/>
                      <a:buNone/>
                    </a:pPr>
                    <a:r>
                      <a:rPr lang="de-DE" altLang="de-DE" sz="1200">
                        <a:solidFill>
                          <a:srgbClr val="000000"/>
                        </a:solidFill>
                      </a:rPr>
                      <a:t>20</a:t>
                    </a:r>
                  </a:p>
                </p:txBody>
              </p:sp>
              <p:cxnSp>
                <p:nvCxnSpPr>
                  <p:cNvPr id="111662" name="Gerader Verbinder 16"/>
                  <p:cNvCxnSpPr>
                    <a:cxnSpLocks noChangeShapeType="1"/>
                  </p:cNvCxnSpPr>
                  <p:nvPr/>
                </p:nvCxnSpPr>
                <p:spPr bwMode="auto">
                  <a:xfrm flipV="1">
                    <a:off x="4581525" y="2220913"/>
                    <a:ext cx="0" cy="2809875"/>
                  </a:xfrm>
                  <a:prstGeom prst="line">
                    <a:avLst/>
                  </a:prstGeom>
                  <a:noFill/>
                  <a:ln w="12700" algn="ctr">
                    <a:solidFill>
                      <a:schemeClr val="tx1"/>
                    </a:solidFill>
                    <a:round/>
                    <a:headEnd/>
                    <a:tailEnd/>
                  </a:ln>
                  <a:extLst>
                    <a:ext uri="{909E8E84-426E-40DD-AFC4-6F175D3DCCD1}">
                      <a14:hiddenFill xmlns:a14="http://schemas.microsoft.com/office/drawing/2010/main">
                        <a:noFill/>
                      </a14:hiddenFill>
                    </a:ext>
                  </a:extLst>
                </p:spPr>
              </p:cxnSp>
              <p:cxnSp>
                <p:nvCxnSpPr>
                  <p:cNvPr id="111663" name="Gerader Verbinder 17"/>
                  <p:cNvCxnSpPr>
                    <a:cxnSpLocks noChangeShapeType="1"/>
                  </p:cNvCxnSpPr>
                  <p:nvPr/>
                </p:nvCxnSpPr>
                <p:spPr bwMode="auto">
                  <a:xfrm flipV="1">
                    <a:off x="8297863" y="2230438"/>
                    <a:ext cx="0" cy="2809875"/>
                  </a:xfrm>
                  <a:prstGeom prst="line">
                    <a:avLst/>
                  </a:prstGeom>
                  <a:noFill/>
                  <a:ln w="12700" algn="ctr">
                    <a:solidFill>
                      <a:schemeClr val="tx1"/>
                    </a:solidFill>
                    <a:round/>
                    <a:headEnd/>
                    <a:tailEnd/>
                  </a:ln>
                  <a:extLst>
                    <a:ext uri="{909E8E84-426E-40DD-AFC4-6F175D3DCCD1}">
                      <a14:hiddenFill xmlns:a14="http://schemas.microsoft.com/office/drawing/2010/main">
                        <a:noFill/>
                      </a14:hiddenFill>
                    </a:ext>
                  </a:extLst>
                </p:spPr>
              </p:cxnSp>
              <p:sp>
                <p:nvSpPr>
                  <p:cNvPr id="43" name="Gleichschenkliges Dreieck 9"/>
                  <p:cNvSpPr>
                    <a:spLocks noChangeArrowheads="1"/>
                  </p:cNvSpPr>
                  <p:nvPr/>
                </p:nvSpPr>
                <p:spPr bwMode="auto">
                  <a:xfrm>
                    <a:off x="2452973" y="3886417"/>
                    <a:ext cx="2119118" cy="984549"/>
                  </a:xfrm>
                  <a:prstGeom prst="triangle">
                    <a:avLst>
                      <a:gd name="adj" fmla="val 100000"/>
                    </a:avLst>
                  </a:prstGeom>
                  <a:solidFill>
                    <a:schemeClr val="accent1">
                      <a:lumMod val="20000"/>
                      <a:lumOff val="80000"/>
                    </a:schemeClr>
                  </a:solidFill>
                  <a:ln w="25400" algn="ctr">
                    <a:solidFill>
                      <a:schemeClr val="accent1"/>
                    </a:solidFill>
                    <a:round/>
                    <a:headEnd/>
                    <a:tailEnd/>
                  </a:ln>
                </p:spPr>
                <p:txBody>
                  <a:bodyPr lIns="90000" tIns="46800" rIns="90000" bIns="46800" anchor="b">
                    <a:spAutoFit/>
                  </a:bodyPr>
                  <a:lstStyle>
                    <a:lvl1pPr algn="l" eaLnBrk="0" hangingPunct="0">
                      <a:lnSpc>
                        <a:spcPct val="150000"/>
                      </a:lnSpc>
                      <a:buClr>
                        <a:srgbClr val="7AB800"/>
                      </a:buClr>
                      <a:buFont typeface="Lucida Grande"/>
                      <a:buChar char="»"/>
                      <a:defRPr sz="2000">
                        <a:solidFill>
                          <a:schemeClr val="tx1"/>
                        </a:solidFill>
                        <a:latin typeface="Arial" pitchFamily="34" charset="0"/>
                        <a:cs typeface="Arial" pitchFamily="34" charset="0"/>
                      </a:defRPr>
                    </a:lvl1pPr>
                    <a:lvl2pPr marL="742950" indent="-285750" algn="l" eaLnBrk="0" hangingPunct="0">
                      <a:lnSpc>
                        <a:spcPct val="150000"/>
                      </a:lnSpc>
                      <a:buClr>
                        <a:srgbClr val="7AB800"/>
                      </a:buClr>
                      <a:buFont typeface="Arial" pitchFamily="34" charset="0"/>
                      <a:buChar char="»"/>
                      <a:defRPr>
                        <a:solidFill>
                          <a:schemeClr val="tx1"/>
                        </a:solidFill>
                        <a:latin typeface="Arial" pitchFamily="34" charset="0"/>
                        <a:cs typeface="Arial" pitchFamily="34" charset="0"/>
                      </a:defRPr>
                    </a:lvl2pPr>
                    <a:lvl3pPr marL="1143000" indent="-228600" algn="l" eaLnBrk="0" hangingPunct="0">
                      <a:lnSpc>
                        <a:spcPct val="150000"/>
                      </a:lnSpc>
                      <a:buClr>
                        <a:srgbClr val="7AB800"/>
                      </a:buClr>
                      <a:buFont typeface="Arial" pitchFamily="34" charset="0"/>
                      <a:buChar char="»"/>
                      <a:defRPr sz="1600">
                        <a:solidFill>
                          <a:schemeClr val="tx1"/>
                        </a:solidFill>
                        <a:latin typeface="Arial" pitchFamily="34" charset="0"/>
                        <a:cs typeface="Arial" pitchFamily="34" charset="0"/>
                      </a:defRPr>
                    </a:lvl3pPr>
                    <a:lvl4pPr marL="1600200" indent="-228600" algn="l" eaLnBrk="0" hangingPunct="0">
                      <a:lnSpc>
                        <a:spcPct val="150000"/>
                      </a:lnSpc>
                      <a:buClr>
                        <a:srgbClr val="7AB800"/>
                      </a:buClr>
                      <a:buFont typeface="Arial" pitchFamily="34" charset="0"/>
                      <a:buChar char="»"/>
                      <a:defRPr sz="1400">
                        <a:solidFill>
                          <a:schemeClr val="tx1"/>
                        </a:solidFill>
                        <a:latin typeface="Arial" pitchFamily="34" charset="0"/>
                        <a:cs typeface="Arial" pitchFamily="34" charset="0"/>
                      </a:defRPr>
                    </a:lvl4pPr>
                    <a:lvl5pPr marL="2057400" indent="-228600" algn="l" eaLnBrk="0" hangingPunct="0">
                      <a:spcBef>
                        <a:spcPct val="20000"/>
                      </a:spcBef>
                      <a:buFont typeface="Helvetica" pitchFamily="34" charset="0"/>
                      <a:defRPr sz="21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Font typeface="Helvetica" pitchFamily="34" charset="0"/>
                      <a:defRPr sz="21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Font typeface="Helvetica" pitchFamily="34" charset="0"/>
                      <a:defRPr sz="21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Font typeface="Helvetica" pitchFamily="34" charset="0"/>
                      <a:defRPr sz="21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Font typeface="Helvetica" pitchFamily="34" charset="0"/>
                      <a:defRPr sz="2100">
                        <a:solidFill>
                          <a:schemeClr val="tx1"/>
                        </a:solidFill>
                        <a:latin typeface="Arial" pitchFamily="34" charset="0"/>
                        <a:cs typeface="Arial" pitchFamily="34" charset="0"/>
                      </a:defRPr>
                    </a:lvl9pPr>
                  </a:lstStyle>
                  <a:p>
                    <a:pPr algn="ctr" eaLnBrk="1" hangingPunct="1">
                      <a:lnSpc>
                        <a:spcPct val="90000"/>
                      </a:lnSpc>
                      <a:buClrTx/>
                      <a:buFontTx/>
                      <a:buNone/>
                    </a:pPr>
                    <a:endParaRPr lang="de-DE" altLang="de-DE" sz="1600">
                      <a:solidFill>
                        <a:srgbClr val="000000"/>
                      </a:solidFill>
                    </a:endParaRPr>
                  </a:p>
                </p:txBody>
              </p:sp>
              <p:sp>
                <p:nvSpPr>
                  <p:cNvPr id="44" name="Rechteck 20"/>
                  <p:cNvSpPr>
                    <a:spLocks noChangeArrowheads="1"/>
                  </p:cNvSpPr>
                  <p:nvPr/>
                </p:nvSpPr>
                <p:spPr bwMode="auto">
                  <a:xfrm>
                    <a:off x="4573947" y="4376205"/>
                    <a:ext cx="3705672" cy="494762"/>
                  </a:xfrm>
                  <a:prstGeom prst="rect">
                    <a:avLst/>
                  </a:prstGeom>
                  <a:solidFill>
                    <a:schemeClr val="accent1">
                      <a:lumMod val="20000"/>
                      <a:lumOff val="80000"/>
                    </a:schemeClr>
                  </a:solidFill>
                  <a:ln w="25400" algn="ctr">
                    <a:solidFill>
                      <a:schemeClr val="accent1"/>
                    </a:solidFill>
                    <a:round/>
                    <a:headEnd/>
                    <a:tailEnd/>
                  </a:ln>
                </p:spPr>
                <p:txBody>
                  <a:bodyPr lIns="90000" tIns="46800" rIns="90000" bIns="46800" anchor="b">
                    <a:spAutoFit/>
                  </a:bodyPr>
                  <a:lstStyle>
                    <a:lvl1pPr algn="l" eaLnBrk="0" hangingPunct="0">
                      <a:lnSpc>
                        <a:spcPct val="150000"/>
                      </a:lnSpc>
                      <a:buClr>
                        <a:srgbClr val="7AB800"/>
                      </a:buClr>
                      <a:buFont typeface="Lucida Grande"/>
                      <a:buChar char="»"/>
                      <a:defRPr sz="2000">
                        <a:solidFill>
                          <a:schemeClr val="tx1"/>
                        </a:solidFill>
                        <a:latin typeface="Arial" pitchFamily="34" charset="0"/>
                        <a:cs typeface="Arial" pitchFamily="34" charset="0"/>
                      </a:defRPr>
                    </a:lvl1pPr>
                    <a:lvl2pPr marL="742950" indent="-285750" algn="l" eaLnBrk="0" hangingPunct="0">
                      <a:lnSpc>
                        <a:spcPct val="150000"/>
                      </a:lnSpc>
                      <a:buClr>
                        <a:srgbClr val="7AB800"/>
                      </a:buClr>
                      <a:buFont typeface="Arial" pitchFamily="34" charset="0"/>
                      <a:buChar char="»"/>
                      <a:defRPr>
                        <a:solidFill>
                          <a:schemeClr val="tx1"/>
                        </a:solidFill>
                        <a:latin typeface="Arial" pitchFamily="34" charset="0"/>
                        <a:cs typeface="Arial" pitchFamily="34" charset="0"/>
                      </a:defRPr>
                    </a:lvl2pPr>
                    <a:lvl3pPr marL="1143000" indent="-228600" algn="l" eaLnBrk="0" hangingPunct="0">
                      <a:lnSpc>
                        <a:spcPct val="150000"/>
                      </a:lnSpc>
                      <a:buClr>
                        <a:srgbClr val="7AB800"/>
                      </a:buClr>
                      <a:buFont typeface="Arial" pitchFamily="34" charset="0"/>
                      <a:buChar char="»"/>
                      <a:defRPr sz="1600">
                        <a:solidFill>
                          <a:schemeClr val="tx1"/>
                        </a:solidFill>
                        <a:latin typeface="Arial" pitchFamily="34" charset="0"/>
                        <a:cs typeface="Arial" pitchFamily="34" charset="0"/>
                      </a:defRPr>
                    </a:lvl3pPr>
                    <a:lvl4pPr marL="1600200" indent="-228600" algn="l" eaLnBrk="0" hangingPunct="0">
                      <a:lnSpc>
                        <a:spcPct val="150000"/>
                      </a:lnSpc>
                      <a:buClr>
                        <a:srgbClr val="7AB800"/>
                      </a:buClr>
                      <a:buFont typeface="Arial" pitchFamily="34" charset="0"/>
                      <a:buChar char="»"/>
                      <a:defRPr sz="1400">
                        <a:solidFill>
                          <a:schemeClr val="tx1"/>
                        </a:solidFill>
                        <a:latin typeface="Arial" pitchFamily="34" charset="0"/>
                        <a:cs typeface="Arial" pitchFamily="34" charset="0"/>
                      </a:defRPr>
                    </a:lvl4pPr>
                    <a:lvl5pPr marL="2057400" indent="-228600" algn="l" eaLnBrk="0" hangingPunct="0">
                      <a:spcBef>
                        <a:spcPct val="20000"/>
                      </a:spcBef>
                      <a:buFont typeface="Helvetica" pitchFamily="34" charset="0"/>
                      <a:defRPr sz="21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Font typeface="Helvetica" pitchFamily="34" charset="0"/>
                      <a:defRPr sz="21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Font typeface="Helvetica" pitchFamily="34" charset="0"/>
                      <a:defRPr sz="21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Font typeface="Helvetica" pitchFamily="34" charset="0"/>
                      <a:defRPr sz="21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Font typeface="Helvetica" pitchFamily="34" charset="0"/>
                      <a:defRPr sz="2100">
                        <a:solidFill>
                          <a:schemeClr val="tx1"/>
                        </a:solidFill>
                        <a:latin typeface="Arial" pitchFamily="34" charset="0"/>
                        <a:cs typeface="Arial" pitchFamily="34" charset="0"/>
                      </a:defRPr>
                    </a:lvl9pPr>
                  </a:lstStyle>
                  <a:p>
                    <a:pPr algn="ctr" eaLnBrk="1" hangingPunct="1">
                      <a:lnSpc>
                        <a:spcPct val="90000"/>
                      </a:lnSpc>
                      <a:buClrTx/>
                      <a:buFontTx/>
                      <a:buNone/>
                    </a:pPr>
                    <a:endParaRPr lang="de-DE" altLang="de-DE" sz="1600">
                      <a:solidFill>
                        <a:srgbClr val="000000"/>
                      </a:solidFill>
                    </a:endParaRPr>
                  </a:p>
                </p:txBody>
              </p:sp>
              <p:sp>
                <p:nvSpPr>
                  <p:cNvPr id="45" name="Ellipse 44"/>
                  <p:cNvSpPr/>
                  <p:nvPr/>
                </p:nvSpPr>
                <p:spPr bwMode="auto">
                  <a:xfrm>
                    <a:off x="4588792" y="2011795"/>
                    <a:ext cx="3690827" cy="696146"/>
                  </a:xfrm>
                  <a:prstGeom prst="ellipse">
                    <a:avLst/>
                  </a:prstGeom>
                  <a:solidFill>
                    <a:schemeClr val="bg1">
                      <a:lumMod val="75000"/>
                    </a:schemeClr>
                  </a:solidFill>
                  <a:ln w="15875" cap="flat" cmpd="sng" algn="ctr">
                    <a:solidFill>
                      <a:schemeClr val="accent1"/>
                    </a:solidFill>
                    <a:prstDash val="solid"/>
                    <a:round/>
                    <a:headEnd type="none" w="med" len="med"/>
                    <a:tailEnd type="none" w="med" len="med"/>
                  </a:ln>
                  <a:effectLst/>
                </p:spPr>
                <p:txBody>
                  <a:bodyPr lIns="90000" tIns="46800" rIns="90000" bIns="46800" anchor="b">
                    <a:spAutoFit/>
                  </a:bodyPr>
                  <a:lstStyle>
                    <a:lvl1pPr algn="l" eaLnBrk="0" hangingPunct="0">
                      <a:lnSpc>
                        <a:spcPct val="150000"/>
                      </a:lnSpc>
                      <a:buClr>
                        <a:srgbClr val="7AB800"/>
                      </a:buClr>
                      <a:buFont typeface="Lucida Grande"/>
                      <a:buChar char="»"/>
                      <a:defRPr sz="2000">
                        <a:solidFill>
                          <a:schemeClr val="tx1"/>
                        </a:solidFill>
                        <a:latin typeface="Arial" pitchFamily="34" charset="0"/>
                        <a:cs typeface="Arial" pitchFamily="34" charset="0"/>
                      </a:defRPr>
                    </a:lvl1pPr>
                    <a:lvl2pPr marL="742950" indent="-285750" algn="l" eaLnBrk="0" hangingPunct="0">
                      <a:lnSpc>
                        <a:spcPct val="150000"/>
                      </a:lnSpc>
                      <a:buClr>
                        <a:srgbClr val="7AB800"/>
                      </a:buClr>
                      <a:buFont typeface="Arial" pitchFamily="34" charset="0"/>
                      <a:buChar char="»"/>
                      <a:defRPr>
                        <a:solidFill>
                          <a:schemeClr val="tx1"/>
                        </a:solidFill>
                        <a:latin typeface="Arial" pitchFamily="34" charset="0"/>
                        <a:cs typeface="Arial" pitchFamily="34" charset="0"/>
                      </a:defRPr>
                    </a:lvl2pPr>
                    <a:lvl3pPr marL="1143000" indent="-228600" algn="l" eaLnBrk="0" hangingPunct="0">
                      <a:lnSpc>
                        <a:spcPct val="150000"/>
                      </a:lnSpc>
                      <a:buClr>
                        <a:srgbClr val="7AB800"/>
                      </a:buClr>
                      <a:buFont typeface="Arial" pitchFamily="34" charset="0"/>
                      <a:buChar char="»"/>
                      <a:defRPr sz="1600">
                        <a:solidFill>
                          <a:schemeClr val="tx1"/>
                        </a:solidFill>
                        <a:latin typeface="Arial" pitchFamily="34" charset="0"/>
                        <a:cs typeface="Arial" pitchFamily="34" charset="0"/>
                      </a:defRPr>
                    </a:lvl3pPr>
                    <a:lvl4pPr marL="1600200" indent="-228600" algn="l" eaLnBrk="0" hangingPunct="0">
                      <a:lnSpc>
                        <a:spcPct val="150000"/>
                      </a:lnSpc>
                      <a:buClr>
                        <a:srgbClr val="7AB800"/>
                      </a:buClr>
                      <a:buFont typeface="Arial" pitchFamily="34" charset="0"/>
                      <a:buChar char="»"/>
                      <a:defRPr sz="1400">
                        <a:solidFill>
                          <a:schemeClr val="tx1"/>
                        </a:solidFill>
                        <a:latin typeface="Arial" pitchFamily="34" charset="0"/>
                        <a:cs typeface="Arial" pitchFamily="34" charset="0"/>
                      </a:defRPr>
                    </a:lvl4pPr>
                    <a:lvl5pPr marL="2057400" indent="-228600" algn="l" eaLnBrk="0" hangingPunct="0">
                      <a:spcBef>
                        <a:spcPct val="20000"/>
                      </a:spcBef>
                      <a:buFont typeface="Helvetica" pitchFamily="34" charset="0"/>
                      <a:defRPr sz="21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Font typeface="Helvetica" pitchFamily="34" charset="0"/>
                      <a:defRPr sz="21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Font typeface="Helvetica" pitchFamily="34" charset="0"/>
                      <a:defRPr sz="21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Font typeface="Helvetica" pitchFamily="34" charset="0"/>
                      <a:defRPr sz="21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Font typeface="Helvetica" pitchFamily="34" charset="0"/>
                      <a:defRPr sz="2100">
                        <a:solidFill>
                          <a:schemeClr val="tx1"/>
                        </a:solidFill>
                        <a:latin typeface="Arial" pitchFamily="34" charset="0"/>
                        <a:cs typeface="Arial" pitchFamily="34" charset="0"/>
                      </a:defRPr>
                    </a:lvl9pPr>
                  </a:lstStyle>
                  <a:p>
                    <a:pPr algn="ctr" eaLnBrk="1" hangingPunct="1">
                      <a:lnSpc>
                        <a:spcPct val="90000"/>
                      </a:lnSpc>
                      <a:buClrTx/>
                      <a:buFontTx/>
                      <a:buNone/>
                    </a:pPr>
                    <a:endParaRPr lang="de-DE" altLang="de-DE" sz="1600">
                      <a:solidFill>
                        <a:srgbClr val="000000"/>
                      </a:solidFill>
                    </a:endParaRPr>
                  </a:p>
                </p:txBody>
              </p:sp>
              <p:sp>
                <p:nvSpPr>
                  <p:cNvPr id="111667" name="Rechteck 25"/>
                  <p:cNvSpPr>
                    <a:spLocks noChangeArrowheads="1"/>
                  </p:cNvSpPr>
                  <p:nvPr/>
                </p:nvSpPr>
                <p:spPr bwMode="auto">
                  <a:xfrm>
                    <a:off x="4527550" y="3511550"/>
                    <a:ext cx="2667073" cy="433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lnSpc>
                        <a:spcPct val="150000"/>
                      </a:lnSpc>
                      <a:buClr>
                        <a:srgbClr val="7AB800"/>
                      </a:buClr>
                      <a:buFont typeface="Lucida Grande"/>
                      <a:buChar char="»"/>
                      <a:defRPr sz="2000">
                        <a:solidFill>
                          <a:schemeClr val="tx1"/>
                        </a:solidFill>
                        <a:latin typeface="Arial" pitchFamily="34" charset="0"/>
                        <a:cs typeface="Arial" pitchFamily="34" charset="0"/>
                      </a:defRPr>
                    </a:lvl1pPr>
                    <a:lvl2pPr marL="742950" indent="-285750" algn="l" eaLnBrk="0" hangingPunct="0">
                      <a:lnSpc>
                        <a:spcPct val="150000"/>
                      </a:lnSpc>
                      <a:buClr>
                        <a:srgbClr val="7AB800"/>
                      </a:buClr>
                      <a:buFont typeface="Arial" pitchFamily="34" charset="0"/>
                      <a:buChar char="»"/>
                      <a:defRPr>
                        <a:solidFill>
                          <a:schemeClr val="tx1"/>
                        </a:solidFill>
                        <a:latin typeface="Arial" pitchFamily="34" charset="0"/>
                        <a:cs typeface="Arial" pitchFamily="34" charset="0"/>
                      </a:defRPr>
                    </a:lvl2pPr>
                    <a:lvl3pPr marL="1143000" indent="-228600" algn="l" eaLnBrk="0" hangingPunct="0">
                      <a:lnSpc>
                        <a:spcPct val="150000"/>
                      </a:lnSpc>
                      <a:buClr>
                        <a:srgbClr val="7AB800"/>
                      </a:buClr>
                      <a:buFont typeface="Arial" pitchFamily="34" charset="0"/>
                      <a:buChar char="»"/>
                      <a:defRPr sz="1600">
                        <a:solidFill>
                          <a:schemeClr val="tx1"/>
                        </a:solidFill>
                        <a:latin typeface="Arial" pitchFamily="34" charset="0"/>
                        <a:cs typeface="Arial" pitchFamily="34" charset="0"/>
                      </a:defRPr>
                    </a:lvl3pPr>
                    <a:lvl4pPr marL="1600200" indent="-228600" algn="l" eaLnBrk="0" hangingPunct="0">
                      <a:lnSpc>
                        <a:spcPct val="150000"/>
                      </a:lnSpc>
                      <a:buClr>
                        <a:srgbClr val="7AB800"/>
                      </a:buClr>
                      <a:buFont typeface="Arial" pitchFamily="34" charset="0"/>
                      <a:buChar char="»"/>
                      <a:defRPr sz="1400">
                        <a:solidFill>
                          <a:schemeClr val="tx1"/>
                        </a:solidFill>
                        <a:latin typeface="Arial" pitchFamily="34" charset="0"/>
                        <a:cs typeface="Arial" pitchFamily="34" charset="0"/>
                      </a:defRPr>
                    </a:lvl4pPr>
                    <a:lvl5pPr marL="2057400" indent="-228600" algn="l" eaLnBrk="0" hangingPunct="0">
                      <a:spcBef>
                        <a:spcPct val="20000"/>
                      </a:spcBef>
                      <a:buFont typeface="Helvetica" pitchFamily="34" charset="0"/>
                      <a:defRPr sz="21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Font typeface="Helvetica" pitchFamily="34" charset="0"/>
                      <a:defRPr sz="21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Font typeface="Helvetica" pitchFamily="34" charset="0"/>
                      <a:defRPr sz="21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Font typeface="Helvetica" pitchFamily="34" charset="0"/>
                      <a:defRPr sz="21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Font typeface="Helvetica" pitchFamily="34" charset="0"/>
                      <a:defRPr sz="2100">
                        <a:solidFill>
                          <a:schemeClr val="tx1"/>
                        </a:solidFill>
                        <a:latin typeface="Arial" pitchFamily="34" charset="0"/>
                        <a:cs typeface="Arial" pitchFamily="34" charset="0"/>
                      </a:defRPr>
                    </a:lvl9pPr>
                  </a:lstStyle>
                  <a:p>
                    <a:pPr>
                      <a:lnSpc>
                        <a:spcPct val="100000"/>
                      </a:lnSpc>
                      <a:buClrTx/>
                      <a:buFontTx/>
                      <a:buNone/>
                    </a:pPr>
                    <a:r>
                      <a:rPr lang="de-DE" altLang="de-DE" sz="1200">
                        <a:solidFill>
                          <a:srgbClr val="000000"/>
                        </a:solidFill>
                      </a:rPr>
                      <a:t>Mechanische Kraftübertragung</a:t>
                    </a:r>
                  </a:p>
                </p:txBody>
              </p:sp>
              <p:sp>
                <p:nvSpPr>
                  <p:cNvPr id="111668" name="Rechteck 26"/>
                  <p:cNvSpPr>
                    <a:spLocks noChangeArrowheads="1"/>
                  </p:cNvSpPr>
                  <p:nvPr/>
                </p:nvSpPr>
                <p:spPr bwMode="auto">
                  <a:xfrm>
                    <a:off x="5213350" y="2243138"/>
                    <a:ext cx="2296547" cy="433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lnSpc>
                        <a:spcPct val="150000"/>
                      </a:lnSpc>
                      <a:buClr>
                        <a:srgbClr val="7AB800"/>
                      </a:buClr>
                      <a:buFont typeface="Lucida Grande"/>
                      <a:buChar char="»"/>
                      <a:defRPr sz="2000">
                        <a:solidFill>
                          <a:schemeClr val="tx1"/>
                        </a:solidFill>
                        <a:latin typeface="Arial" pitchFamily="34" charset="0"/>
                        <a:cs typeface="Arial" pitchFamily="34" charset="0"/>
                      </a:defRPr>
                    </a:lvl1pPr>
                    <a:lvl2pPr marL="742950" indent="-285750" algn="l" eaLnBrk="0" hangingPunct="0">
                      <a:lnSpc>
                        <a:spcPct val="150000"/>
                      </a:lnSpc>
                      <a:buClr>
                        <a:srgbClr val="7AB800"/>
                      </a:buClr>
                      <a:buFont typeface="Arial" pitchFamily="34" charset="0"/>
                      <a:buChar char="»"/>
                      <a:defRPr>
                        <a:solidFill>
                          <a:schemeClr val="tx1"/>
                        </a:solidFill>
                        <a:latin typeface="Arial" pitchFamily="34" charset="0"/>
                        <a:cs typeface="Arial" pitchFamily="34" charset="0"/>
                      </a:defRPr>
                    </a:lvl2pPr>
                    <a:lvl3pPr marL="1143000" indent="-228600" algn="l" eaLnBrk="0" hangingPunct="0">
                      <a:lnSpc>
                        <a:spcPct val="150000"/>
                      </a:lnSpc>
                      <a:buClr>
                        <a:srgbClr val="7AB800"/>
                      </a:buClr>
                      <a:buFont typeface="Arial" pitchFamily="34" charset="0"/>
                      <a:buChar char="»"/>
                      <a:defRPr sz="1600">
                        <a:solidFill>
                          <a:schemeClr val="tx1"/>
                        </a:solidFill>
                        <a:latin typeface="Arial" pitchFamily="34" charset="0"/>
                        <a:cs typeface="Arial" pitchFamily="34" charset="0"/>
                      </a:defRPr>
                    </a:lvl3pPr>
                    <a:lvl4pPr marL="1600200" indent="-228600" algn="l" eaLnBrk="0" hangingPunct="0">
                      <a:lnSpc>
                        <a:spcPct val="150000"/>
                      </a:lnSpc>
                      <a:buClr>
                        <a:srgbClr val="7AB800"/>
                      </a:buClr>
                      <a:buFont typeface="Arial" pitchFamily="34" charset="0"/>
                      <a:buChar char="»"/>
                      <a:defRPr sz="1400">
                        <a:solidFill>
                          <a:schemeClr val="tx1"/>
                        </a:solidFill>
                        <a:latin typeface="Arial" pitchFamily="34" charset="0"/>
                        <a:cs typeface="Arial" pitchFamily="34" charset="0"/>
                      </a:defRPr>
                    </a:lvl4pPr>
                    <a:lvl5pPr marL="2057400" indent="-228600" algn="l" eaLnBrk="0" hangingPunct="0">
                      <a:spcBef>
                        <a:spcPct val="20000"/>
                      </a:spcBef>
                      <a:buFont typeface="Helvetica" pitchFamily="34" charset="0"/>
                      <a:defRPr sz="21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Font typeface="Helvetica" pitchFamily="34" charset="0"/>
                      <a:defRPr sz="21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Font typeface="Helvetica" pitchFamily="34" charset="0"/>
                      <a:defRPr sz="21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Font typeface="Helvetica" pitchFamily="34" charset="0"/>
                      <a:defRPr sz="21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Font typeface="Helvetica" pitchFamily="34" charset="0"/>
                      <a:defRPr sz="2100">
                        <a:solidFill>
                          <a:schemeClr val="tx1"/>
                        </a:solidFill>
                        <a:latin typeface="Arial" pitchFamily="34" charset="0"/>
                        <a:cs typeface="Arial" pitchFamily="34" charset="0"/>
                      </a:defRPr>
                    </a:lvl9pPr>
                  </a:lstStyle>
                  <a:p>
                    <a:pPr>
                      <a:lnSpc>
                        <a:spcPct val="100000"/>
                      </a:lnSpc>
                      <a:buClrTx/>
                      <a:buFontTx/>
                      <a:buNone/>
                    </a:pPr>
                    <a:r>
                      <a:rPr lang="de-DE" altLang="de-DE" sz="1200">
                        <a:solidFill>
                          <a:srgbClr val="FFFFFF"/>
                        </a:solidFill>
                      </a:rPr>
                      <a:t>Hocheffiziente Hydrostatik</a:t>
                    </a:r>
                  </a:p>
                </p:txBody>
              </p:sp>
              <p:sp>
                <p:nvSpPr>
                  <p:cNvPr id="48" name="Gleichschenkliges Dreieck 47"/>
                  <p:cNvSpPr/>
                  <p:nvPr/>
                </p:nvSpPr>
                <p:spPr bwMode="auto">
                  <a:xfrm rot="10800000">
                    <a:off x="2445551" y="3065959"/>
                    <a:ext cx="2115407" cy="982062"/>
                  </a:xfrm>
                  <a:prstGeom prst="triangle">
                    <a:avLst>
                      <a:gd name="adj" fmla="val 100000"/>
                    </a:avLst>
                  </a:prstGeom>
                  <a:solidFill>
                    <a:schemeClr val="bg1">
                      <a:lumMod val="75000"/>
                    </a:schemeClr>
                  </a:solidFill>
                  <a:ln w="9525" cap="flat" cmpd="sng" algn="ctr">
                    <a:noFill/>
                    <a:prstDash val="solid"/>
                    <a:round/>
                    <a:headEnd type="none" w="med" len="med"/>
                    <a:tailEnd type="none" w="med" len="med"/>
                  </a:ln>
                  <a:effectLst/>
                </p:spPr>
                <p:txBody>
                  <a:bodyPr lIns="90000" tIns="46800" rIns="90000" bIns="46800" anchor="b">
                    <a:spAutoFit/>
                  </a:bodyPr>
                  <a:lstStyle>
                    <a:lvl1pPr algn="l" eaLnBrk="0" hangingPunct="0">
                      <a:lnSpc>
                        <a:spcPct val="150000"/>
                      </a:lnSpc>
                      <a:buClr>
                        <a:srgbClr val="7AB800"/>
                      </a:buClr>
                      <a:buFont typeface="Lucida Grande"/>
                      <a:buChar char="»"/>
                      <a:defRPr sz="2000">
                        <a:solidFill>
                          <a:schemeClr val="tx1"/>
                        </a:solidFill>
                        <a:latin typeface="Arial" pitchFamily="34" charset="0"/>
                        <a:cs typeface="Arial" pitchFamily="34" charset="0"/>
                      </a:defRPr>
                    </a:lvl1pPr>
                    <a:lvl2pPr marL="742950" indent="-285750" algn="l" eaLnBrk="0" hangingPunct="0">
                      <a:lnSpc>
                        <a:spcPct val="150000"/>
                      </a:lnSpc>
                      <a:buClr>
                        <a:srgbClr val="7AB800"/>
                      </a:buClr>
                      <a:buFont typeface="Arial" pitchFamily="34" charset="0"/>
                      <a:buChar char="»"/>
                      <a:defRPr>
                        <a:solidFill>
                          <a:schemeClr val="tx1"/>
                        </a:solidFill>
                        <a:latin typeface="Arial" pitchFamily="34" charset="0"/>
                        <a:cs typeface="Arial" pitchFamily="34" charset="0"/>
                      </a:defRPr>
                    </a:lvl2pPr>
                    <a:lvl3pPr marL="1143000" indent="-228600" algn="l" eaLnBrk="0" hangingPunct="0">
                      <a:lnSpc>
                        <a:spcPct val="150000"/>
                      </a:lnSpc>
                      <a:buClr>
                        <a:srgbClr val="7AB800"/>
                      </a:buClr>
                      <a:buFont typeface="Arial" pitchFamily="34" charset="0"/>
                      <a:buChar char="»"/>
                      <a:defRPr sz="1600">
                        <a:solidFill>
                          <a:schemeClr val="tx1"/>
                        </a:solidFill>
                        <a:latin typeface="Arial" pitchFamily="34" charset="0"/>
                        <a:cs typeface="Arial" pitchFamily="34" charset="0"/>
                      </a:defRPr>
                    </a:lvl3pPr>
                    <a:lvl4pPr marL="1600200" indent="-228600" algn="l" eaLnBrk="0" hangingPunct="0">
                      <a:lnSpc>
                        <a:spcPct val="150000"/>
                      </a:lnSpc>
                      <a:buClr>
                        <a:srgbClr val="7AB800"/>
                      </a:buClr>
                      <a:buFont typeface="Arial" pitchFamily="34" charset="0"/>
                      <a:buChar char="»"/>
                      <a:defRPr sz="1400">
                        <a:solidFill>
                          <a:schemeClr val="tx1"/>
                        </a:solidFill>
                        <a:latin typeface="Arial" pitchFamily="34" charset="0"/>
                        <a:cs typeface="Arial" pitchFamily="34" charset="0"/>
                      </a:defRPr>
                    </a:lvl4pPr>
                    <a:lvl5pPr marL="2057400" indent="-228600" algn="l" eaLnBrk="0" hangingPunct="0">
                      <a:spcBef>
                        <a:spcPct val="20000"/>
                      </a:spcBef>
                      <a:buFont typeface="Helvetica" pitchFamily="34" charset="0"/>
                      <a:defRPr sz="21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Font typeface="Helvetica" pitchFamily="34" charset="0"/>
                      <a:defRPr sz="21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Font typeface="Helvetica" pitchFamily="34" charset="0"/>
                      <a:defRPr sz="21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Font typeface="Helvetica" pitchFamily="34" charset="0"/>
                      <a:defRPr sz="21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Font typeface="Helvetica" pitchFamily="34" charset="0"/>
                      <a:defRPr sz="2100">
                        <a:solidFill>
                          <a:schemeClr val="tx1"/>
                        </a:solidFill>
                        <a:latin typeface="Arial" pitchFamily="34" charset="0"/>
                        <a:cs typeface="Arial" pitchFamily="34" charset="0"/>
                      </a:defRPr>
                    </a:lvl9pPr>
                  </a:lstStyle>
                  <a:p>
                    <a:pPr algn="ctr" eaLnBrk="1" hangingPunct="1">
                      <a:lnSpc>
                        <a:spcPct val="90000"/>
                      </a:lnSpc>
                      <a:buClrTx/>
                      <a:buFontTx/>
                      <a:buNone/>
                    </a:pPr>
                    <a:endParaRPr lang="de-DE" altLang="de-DE" sz="1600">
                      <a:solidFill>
                        <a:srgbClr val="000000"/>
                      </a:solidFill>
                    </a:endParaRPr>
                  </a:p>
                </p:txBody>
              </p:sp>
              <p:sp>
                <p:nvSpPr>
                  <p:cNvPr id="111670" name="Rechteck 29"/>
                  <p:cNvSpPr>
                    <a:spLocks noChangeArrowheads="1"/>
                  </p:cNvSpPr>
                  <p:nvPr/>
                </p:nvSpPr>
                <p:spPr bwMode="auto">
                  <a:xfrm rot="-2528997">
                    <a:off x="2465231" y="2701624"/>
                    <a:ext cx="1398903" cy="722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lnSpc>
                        <a:spcPct val="150000"/>
                      </a:lnSpc>
                      <a:buClr>
                        <a:srgbClr val="7AB800"/>
                      </a:buClr>
                      <a:buFont typeface="Lucida Grande"/>
                      <a:buChar char="»"/>
                      <a:defRPr sz="2000">
                        <a:solidFill>
                          <a:schemeClr val="tx1"/>
                        </a:solidFill>
                        <a:latin typeface="Arial" pitchFamily="34" charset="0"/>
                        <a:cs typeface="Arial" pitchFamily="34" charset="0"/>
                      </a:defRPr>
                    </a:lvl1pPr>
                    <a:lvl2pPr marL="742950" indent="-285750" algn="l" eaLnBrk="0" hangingPunct="0">
                      <a:lnSpc>
                        <a:spcPct val="150000"/>
                      </a:lnSpc>
                      <a:buClr>
                        <a:srgbClr val="7AB800"/>
                      </a:buClr>
                      <a:buFont typeface="Arial" pitchFamily="34" charset="0"/>
                      <a:buChar char="»"/>
                      <a:defRPr>
                        <a:solidFill>
                          <a:schemeClr val="tx1"/>
                        </a:solidFill>
                        <a:latin typeface="Arial" pitchFamily="34" charset="0"/>
                        <a:cs typeface="Arial" pitchFamily="34" charset="0"/>
                      </a:defRPr>
                    </a:lvl2pPr>
                    <a:lvl3pPr marL="1143000" indent="-228600" algn="l" eaLnBrk="0" hangingPunct="0">
                      <a:lnSpc>
                        <a:spcPct val="150000"/>
                      </a:lnSpc>
                      <a:buClr>
                        <a:srgbClr val="7AB800"/>
                      </a:buClr>
                      <a:buFont typeface="Arial" pitchFamily="34" charset="0"/>
                      <a:buChar char="»"/>
                      <a:defRPr sz="1600">
                        <a:solidFill>
                          <a:schemeClr val="tx1"/>
                        </a:solidFill>
                        <a:latin typeface="Arial" pitchFamily="34" charset="0"/>
                        <a:cs typeface="Arial" pitchFamily="34" charset="0"/>
                      </a:defRPr>
                    </a:lvl3pPr>
                    <a:lvl4pPr marL="1600200" indent="-228600" algn="l" eaLnBrk="0" hangingPunct="0">
                      <a:lnSpc>
                        <a:spcPct val="150000"/>
                      </a:lnSpc>
                      <a:buClr>
                        <a:srgbClr val="7AB800"/>
                      </a:buClr>
                      <a:buFont typeface="Arial" pitchFamily="34" charset="0"/>
                      <a:buChar char="»"/>
                      <a:defRPr sz="1400">
                        <a:solidFill>
                          <a:schemeClr val="tx1"/>
                        </a:solidFill>
                        <a:latin typeface="Arial" pitchFamily="34" charset="0"/>
                        <a:cs typeface="Arial" pitchFamily="34" charset="0"/>
                      </a:defRPr>
                    </a:lvl4pPr>
                    <a:lvl5pPr marL="2057400" indent="-228600" algn="l" eaLnBrk="0" hangingPunct="0">
                      <a:spcBef>
                        <a:spcPct val="20000"/>
                      </a:spcBef>
                      <a:buFont typeface="Helvetica" pitchFamily="34" charset="0"/>
                      <a:defRPr sz="21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Font typeface="Helvetica" pitchFamily="34" charset="0"/>
                      <a:defRPr sz="21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Font typeface="Helvetica" pitchFamily="34" charset="0"/>
                      <a:defRPr sz="21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Font typeface="Helvetica" pitchFamily="34" charset="0"/>
                      <a:defRPr sz="21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Font typeface="Helvetica" pitchFamily="34" charset="0"/>
                      <a:defRPr sz="2100">
                        <a:solidFill>
                          <a:schemeClr val="tx1"/>
                        </a:solidFill>
                        <a:latin typeface="Arial" pitchFamily="34" charset="0"/>
                        <a:cs typeface="Arial" pitchFamily="34" charset="0"/>
                      </a:defRPr>
                    </a:lvl9pPr>
                  </a:lstStyle>
                  <a:p>
                    <a:pPr algn="ctr">
                      <a:lnSpc>
                        <a:spcPct val="100000"/>
                      </a:lnSpc>
                      <a:buClrTx/>
                      <a:buFontTx/>
                      <a:buNone/>
                    </a:pPr>
                    <a:r>
                      <a:rPr lang="de-DE" altLang="de-DE" sz="1200">
                        <a:solidFill>
                          <a:srgbClr val="FFFFFF"/>
                        </a:solidFill>
                      </a:rPr>
                      <a:t>Hocheffiziente </a:t>
                    </a:r>
                  </a:p>
                  <a:p>
                    <a:pPr algn="ctr">
                      <a:lnSpc>
                        <a:spcPct val="100000"/>
                      </a:lnSpc>
                      <a:buClrTx/>
                      <a:buFontTx/>
                      <a:buNone/>
                    </a:pPr>
                    <a:r>
                      <a:rPr lang="de-DE" altLang="de-DE" sz="1200">
                        <a:solidFill>
                          <a:srgbClr val="FFFFFF"/>
                        </a:solidFill>
                      </a:rPr>
                      <a:t>Hydrostatik</a:t>
                    </a:r>
                  </a:p>
                </p:txBody>
              </p:sp>
            </p:grpSp>
            <p:sp>
              <p:nvSpPr>
                <p:cNvPr id="111654" name="Rechteck 24"/>
                <p:cNvSpPr>
                  <a:spLocks noChangeArrowheads="1"/>
                </p:cNvSpPr>
                <p:nvPr/>
              </p:nvSpPr>
              <p:spPr bwMode="auto">
                <a:xfrm>
                  <a:off x="2387600" y="1741792"/>
                  <a:ext cx="6013450" cy="494997"/>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lIns="90000" tIns="46800" rIns="90000" bIns="46800" anchor="b">
                  <a:spAutoFit/>
                </a:bodyPr>
                <a:lstStyle>
                  <a:lvl1pPr algn="l" eaLnBrk="0" hangingPunct="0">
                    <a:lnSpc>
                      <a:spcPct val="150000"/>
                    </a:lnSpc>
                    <a:buClr>
                      <a:srgbClr val="7AB800"/>
                    </a:buClr>
                    <a:buFont typeface="Lucida Grande"/>
                    <a:buChar char="»"/>
                    <a:defRPr sz="2000">
                      <a:solidFill>
                        <a:schemeClr val="tx1"/>
                      </a:solidFill>
                      <a:latin typeface="Arial" pitchFamily="34" charset="0"/>
                      <a:cs typeface="Arial" pitchFamily="34" charset="0"/>
                    </a:defRPr>
                  </a:lvl1pPr>
                  <a:lvl2pPr marL="742950" indent="-285750" algn="l" eaLnBrk="0" hangingPunct="0">
                    <a:lnSpc>
                      <a:spcPct val="150000"/>
                    </a:lnSpc>
                    <a:buClr>
                      <a:srgbClr val="7AB800"/>
                    </a:buClr>
                    <a:buFont typeface="Arial" pitchFamily="34" charset="0"/>
                    <a:buChar char="»"/>
                    <a:defRPr>
                      <a:solidFill>
                        <a:schemeClr val="tx1"/>
                      </a:solidFill>
                      <a:latin typeface="Arial" pitchFamily="34" charset="0"/>
                      <a:cs typeface="Arial" pitchFamily="34" charset="0"/>
                    </a:defRPr>
                  </a:lvl2pPr>
                  <a:lvl3pPr marL="1143000" indent="-228600" algn="l" eaLnBrk="0" hangingPunct="0">
                    <a:lnSpc>
                      <a:spcPct val="150000"/>
                    </a:lnSpc>
                    <a:buClr>
                      <a:srgbClr val="7AB800"/>
                    </a:buClr>
                    <a:buFont typeface="Arial" pitchFamily="34" charset="0"/>
                    <a:buChar char="»"/>
                    <a:defRPr sz="1600">
                      <a:solidFill>
                        <a:schemeClr val="tx1"/>
                      </a:solidFill>
                      <a:latin typeface="Arial" pitchFamily="34" charset="0"/>
                      <a:cs typeface="Arial" pitchFamily="34" charset="0"/>
                    </a:defRPr>
                  </a:lvl3pPr>
                  <a:lvl4pPr marL="1600200" indent="-228600" algn="l" eaLnBrk="0" hangingPunct="0">
                    <a:lnSpc>
                      <a:spcPct val="150000"/>
                    </a:lnSpc>
                    <a:buClr>
                      <a:srgbClr val="7AB800"/>
                    </a:buClr>
                    <a:buFont typeface="Arial" pitchFamily="34" charset="0"/>
                    <a:buChar char="»"/>
                    <a:defRPr sz="1400">
                      <a:solidFill>
                        <a:schemeClr val="tx1"/>
                      </a:solidFill>
                      <a:latin typeface="Arial" pitchFamily="34" charset="0"/>
                      <a:cs typeface="Arial" pitchFamily="34" charset="0"/>
                    </a:defRPr>
                  </a:lvl4pPr>
                  <a:lvl5pPr marL="2057400" indent="-228600" algn="l" eaLnBrk="0" hangingPunct="0">
                    <a:spcBef>
                      <a:spcPct val="20000"/>
                    </a:spcBef>
                    <a:buFont typeface="Helvetica" pitchFamily="34" charset="0"/>
                    <a:defRPr sz="21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Font typeface="Helvetica" pitchFamily="34" charset="0"/>
                    <a:defRPr sz="21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Font typeface="Helvetica" pitchFamily="34" charset="0"/>
                    <a:defRPr sz="21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Font typeface="Helvetica" pitchFamily="34" charset="0"/>
                    <a:defRPr sz="21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Font typeface="Helvetica" pitchFamily="34" charset="0"/>
                    <a:defRPr sz="2100">
                      <a:solidFill>
                        <a:schemeClr val="tx1"/>
                      </a:solidFill>
                      <a:latin typeface="Arial" pitchFamily="34" charset="0"/>
                      <a:cs typeface="Arial" pitchFamily="34" charset="0"/>
                    </a:defRPr>
                  </a:lvl9pPr>
                </a:lstStyle>
                <a:p>
                  <a:pPr algn="ctr" eaLnBrk="1" hangingPunct="1">
                    <a:lnSpc>
                      <a:spcPct val="90000"/>
                    </a:lnSpc>
                    <a:buClrTx/>
                    <a:buFontTx/>
                    <a:buNone/>
                  </a:pPr>
                  <a:endParaRPr lang="de-DE" altLang="de-DE" sz="1600">
                    <a:solidFill>
                      <a:srgbClr val="000000"/>
                    </a:solidFill>
                  </a:endParaRPr>
                </a:p>
              </p:txBody>
            </p:sp>
          </p:grpSp>
          <p:sp>
            <p:nvSpPr>
              <p:cNvPr id="111651" name="Rechteck 33"/>
              <p:cNvSpPr>
                <a:spLocks noChangeArrowheads="1"/>
              </p:cNvSpPr>
              <p:nvPr/>
            </p:nvSpPr>
            <p:spPr bwMode="auto">
              <a:xfrm>
                <a:off x="4340226" y="1880544"/>
                <a:ext cx="723738" cy="433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lnSpc>
                    <a:spcPct val="150000"/>
                  </a:lnSpc>
                  <a:buClr>
                    <a:srgbClr val="7AB800"/>
                  </a:buClr>
                  <a:buFont typeface="Lucida Grande"/>
                  <a:buChar char="»"/>
                  <a:defRPr sz="2000">
                    <a:solidFill>
                      <a:schemeClr val="tx1"/>
                    </a:solidFill>
                    <a:latin typeface="Arial" pitchFamily="34" charset="0"/>
                    <a:cs typeface="Arial" pitchFamily="34" charset="0"/>
                  </a:defRPr>
                </a:lvl1pPr>
                <a:lvl2pPr marL="742950" indent="-285750" algn="l" eaLnBrk="0" hangingPunct="0">
                  <a:lnSpc>
                    <a:spcPct val="150000"/>
                  </a:lnSpc>
                  <a:buClr>
                    <a:srgbClr val="7AB800"/>
                  </a:buClr>
                  <a:buFont typeface="Arial" pitchFamily="34" charset="0"/>
                  <a:buChar char="»"/>
                  <a:defRPr>
                    <a:solidFill>
                      <a:schemeClr val="tx1"/>
                    </a:solidFill>
                    <a:latin typeface="Arial" pitchFamily="34" charset="0"/>
                    <a:cs typeface="Arial" pitchFamily="34" charset="0"/>
                  </a:defRPr>
                </a:lvl2pPr>
                <a:lvl3pPr marL="1143000" indent="-228600" algn="l" eaLnBrk="0" hangingPunct="0">
                  <a:lnSpc>
                    <a:spcPct val="150000"/>
                  </a:lnSpc>
                  <a:buClr>
                    <a:srgbClr val="7AB800"/>
                  </a:buClr>
                  <a:buFont typeface="Arial" pitchFamily="34" charset="0"/>
                  <a:buChar char="»"/>
                  <a:defRPr sz="1600">
                    <a:solidFill>
                      <a:schemeClr val="tx1"/>
                    </a:solidFill>
                    <a:latin typeface="Arial" pitchFamily="34" charset="0"/>
                    <a:cs typeface="Arial" pitchFamily="34" charset="0"/>
                  </a:defRPr>
                </a:lvl3pPr>
                <a:lvl4pPr marL="1600200" indent="-228600" algn="l" eaLnBrk="0" hangingPunct="0">
                  <a:lnSpc>
                    <a:spcPct val="150000"/>
                  </a:lnSpc>
                  <a:buClr>
                    <a:srgbClr val="7AB800"/>
                  </a:buClr>
                  <a:buFont typeface="Arial" pitchFamily="34" charset="0"/>
                  <a:buChar char="»"/>
                  <a:defRPr sz="1400">
                    <a:solidFill>
                      <a:schemeClr val="tx1"/>
                    </a:solidFill>
                    <a:latin typeface="Arial" pitchFamily="34" charset="0"/>
                    <a:cs typeface="Arial" pitchFamily="34" charset="0"/>
                  </a:defRPr>
                </a:lvl4pPr>
                <a:lvl5pPr marL="2057400" indent="-228600" algn="l" eaLnBrk="0" hangingPunct="0">
                  <a:spcBef>
                    <a:spcPct val="20000"/>
                  </a:spcBef>
                  <a:buFont typeface="Helvetica" pitchFamily="34" charset="0"/>
                  <a:defRPr sz="21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Font typeface="Helvetica" pitchFamily="34" charset="0"/>
                  <a:defRPr sz="21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Font typeface="Helvetica" pitchFamily="34" charset="0"/>
                  <a:defRPr sz="21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Font typeface="Helvetica" pitchFamily="34" charset="0"/>
                  <a:defRPr sz="21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Font typeface="Helvetica" pitchFamily="34" charset="0"/>
                  <a:defRPr sz="2100">
                    <a:solidFill>
                      <a:schemeClr val="tx1"/>
                    </a:solidFill>
                    <a:latin typeface="Arial" pitchFamily="34" charset="0"/>
                    <a:cs typeface="Arial" pitchFamily="34" charset="0"/>
                  </a:defRPr>
                </a:lvl9pPr>
              </a:lstStyle>
              <a:p>
                <a:pPr>
                  <a:lnSpc>
                    <a:spcPct val="100000"/>
                  </a:lnSpc>
                  <a:buClrTx/>
                  <a:buFontTx/>
                  <a:buNone/>
                </a:pPr>
                <a:r>
                  <a:rPr lang="de-DE" altLang="de-DE" sz="1200">
                    <a:solidFill>
                      <a:srgbClr val="000000"/>
                    </a:solidFill>
                  </a:rPr>
                  <a:t>100 %</a:t>
                </a:r>
              </a:p>
            </p:txBody>
          </p:sp>
          <p:sp>
            <p:nvSpPr>
              <p:cNvPr id="111652" name="Rechteck 33"/>
              <p:cNvSpPr>
                <a:spLocks noChangeArrowheads="1"/>
              </p:cNvSpPr>
              <p:nvPr/>
            </p:nvSpPr>
            <p:spPr bwMode="auto">
              <a:xfrm>
                <a:off x="7905750" y="1880544"/>
                <a:ext cx="723738" cy="433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lnSpc>
                    <a:spcPct val="150000"/>
                  </a:lnSpc>
                  <a:buClr>
                    <a:srgbClr val="7AB800"/>
                  </a:buClr>
                  <a:buFont typeface="Lucida Grande"/>
                  <a:buChar char="»"/>
                  <a:defRPr sz="2000">
                    <a:solidFill>
                      <a:schemeClr val="tx1"/>
                    </a:solidFill>
                    <a:latin typeface="Arial" pitchFamily="34" charset="0"/>
                    <a:cs typeface="Arial" pitchFamily="34" charset="0"/>
                  </a:defRPr>
                </a:lvl1pPr>
                <a:lvl2pPr marL="742950" indent="-285750" algn="l" eaLnBrk="0" hangingPunct="0">
                  <a:lnSpc>
                    <a:spcPct val="150000"/>
                  </a:lnSpc>
                  <a:buClr>
                    <a:srgbClr val="7AB800"/>
                  </a:buClr>
                  <a:buFont typeface="Arial" pitchFamily="34" charset="0"/>
                  <a:buChar char="»"/>
                  <a:defRPr>
                    <a:solidFill>
                      <a:schemeClr val="tx1"/>
                    </a:solidFill>
                    <a:latin typeface="Arial" pitchFamily="34" charset="0"/>
                    <a:cs typeface="Arial" pitchFamily="34" charset="0"/>
                  </a:defRPr>
                </a:lvl2pPr>
                <a:lvl3pPr marL="1143000" indent="-228600" algn="l" eaLnBrk="0" hangingPunct="0">
                  <a:lnSpc>
                    <a:spcPct val="150000"/>
                  </a:lnSpc>
                  <a:buClr>
                    <a:srgbClr val="7AB800"/>
                  </a:buClr>
                  <a:buFont typeface="Arial" pitchFamily="34" charset="0"/>
                  <a:buChar char="»"/>
                  <a:defRPr sz="1600">
                    <a:solidFill>
                      <a:schemeClr val="tx1"/>
                    </a:solidFill>
                    <a:latin typeface="Arial" pitchFamily="34" charset="0"/>
                    <a:cs typeface="Arial" pitchFamily="34" charset="0"/>
                  </a:defRPr>
                </a:lvl3pPr>
                <a:lvl4pPr marL="1600200" indent="-228600" algn="l" eaLnBrk="0" hangingPunct="0">
                  <a:lnSpc>
                    <a:spcPct val="150000"/>
                  </a:lnSpc>
                  <a:buClr>
                    <a:srgbClr val="7AB800"/>
                  </a:buClr>
                  <a:buFont typeface="Arial" pitchFamily="34" charset="0"/>
                  <a:buChar char="»"/>
                  <a:defRPr sz="1400">
                    <a:solidFill>
                      <a:schemeClr val="tx1"/>
                    </a:solidFill>
                    <a:latin typeface="Arial" pitchFamily="34" charset="0"/>
                    <a:cs typeface="Arial" pitchFamily="34" charset="0"/>
                  </a:defRPr>
                </a:lvl4pPr>
                <a:lvl5pPr marL="2057400" indent="-228600" algn="l" eaLnBrk="0" hangingPunct="0">
                  <a:spcBef>
                    <a:spcPct val="20000"/>
                  </a:spcBef>
                  <a:buFont typeface="Helvetica" pitchFamily="34" charset="0"/>
                  <a:defRPr sz="21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Font typeface="Helvetica" pitchFamily="34" charset="0"/>
                  <a:defRPr sz="21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Font typeface="Helvetica" pitchFamily="34" charset="0"/>
                  <a:defRPr sz="21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Font typeface="Helvetica" pitchFamily="34" charset="0"/>
                  <a:defRPr sz="21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Font typeface="Helvetica" pitchFamily="34" charset="0"/>
                  <a:defRPr sz="2100">
                    <a:solidFill>
                      <a:schemeClr val="tx1"/>
                    </a:solidFill>
                    <a:latin typeface="Arial" pitchFamily="34" charset="0"/>
                    <a:cs typeface="Arial" pitchFamily="34" charset="0"/>
                  </a:defRPr>
                </a:lvl9pPr>
              </a:lstStyle>
              <a:p>
                <a:pPr>
                  <a:lnSpc>
                    <a:spcPct val="100000"/>
                  </a:lnSpc>
                  <a:buClrTx/>
                  <a:buFontTx/>
                  <a:buNone/>
                </a:pPr>
                <a:r>
                  <a:rPr lang="de-DE" altLang="de-DE" sz="1200">
                    <a:solidFill>
                      <a:srgbClr val="000000"/>
                    </a:solidFill>
                  </a:rPr>
                  <a:t>100 %</a:t>
                </a:r>
              </a:p>
            </p:txBody>
          </p:sp>
        </p:grpSp>
        <p:grpSp>
          <p:nvGrpSpPr>
            <p:cNvPr id="111625" name="Gruppieren 2"/>
            <p:cNvGrpSpPr>
              <a:grpSpLocks/>
            </p:cNvGrpSpPr>
            <p:nvPr/>
          </p:nvGrpSpPr>
          <p:grpSpPr bwMode="auto">
            <a:xfrm>
              <a:off x="665030" y="1556792"/>
              <a:ext cx="7318461" cy="2355716"/>
              <a:chOff x="665030" y="1556792"/>
              <a:chExt cx="7318461" cy="2355716"/>
            </a:xfrm>
          </p:grpSpPr>
          <p:sp>
            <p:nvSpPr>
              <p:cNvPr id="102" name="Gleichschenkliges Dreieck 101"/>
              <p:cNvSpPr/>
              <p:nvPr/>
            </p:nvSpPr>
            <p:spPr bwMode="auto">
              <a:xfrm rot="10800000">
                <a:off x="2606839" y="2371308"/>
                <a:ext cx="5120361" cy="628750"/>
              </a:xfrm>
              <a:prstGeom prst="triangle">
                <a:avLst>
                  <a:gd name="adj" fmla="val 100000"/>
                </a:avLst>
              </a:prstGeom>
              <a:solidFill>
                <a:schemeClr val="bg1">
                  <a:lumMod val="75000"/>
                </a:schemeClr>
              </a:solidFill>
              <a:ln w="9525" cap="flat" cmpd="sng" algn="ctr">
                <a:noFill/>
                <a:prstDash val="solid"/>
                <a:round/>
                <a:headEnd type="none" w="med" len="med"/>
                <a:tailEnd type="none" w="med" len="med"/>
              </a:ln>
              <a:effectLst/>
            </p:spPr>
            <p:txBody>
              <a:bodyPr lIns="90000" tIns="46800" rIns="90000" bIns="46800" anchor="b">
                <a:spAutoFit/>
              </a:bodyPr>
              <a:lstStyle>
                <a:lvl1pPr algn="l" eaLnBrk="0" hangingPunct="0">
                  <a:lnSpc>
                    <a:spcPct val="150000"/>
                  </a:lnSpc>
                  <a:buClr>
                    <a:srgbClr val="7AB800"/>
                  </a:buClr>
                  <a:buFont typeface="Lucida Grande"/>
                  <a:buChar char="»"/>
                  <a:defRPr sz="2000">
                    <a:solidFill>
                      <a:schemeClr val="tx1"/>
                    </a:solidFill>
                    <a:latin typeface="Arial" pitchFamily="34" charset="0"/>
                    <a:cs typeface="Arial" pitchFamily="34" charset="0"/>
                  </a:defRPr>
                </a:lvl1pPr>
                <a:lvl2pPr marL="742950" indent="-285750" algn="l" eaLnBrk="0" hangingPunct="0">
                  <a:lnSpc>
                    <a:spcPct val="150000"/>
                  </a:lnSpc>
                  <a:buClr>
                    <a:srgbClr val="7AB800"/>
                  </a:buClr>
                  <a:buFont typeface="Arial" pitchFamily="34" charset="0"/>
                  <a:buChar char="»"/>
                  <a:defRPr>
                    <a:solidFill>
                      <a:schemeClr val="tx1"/>
                    </a:solidFill>
                    <a:latin typeface="Arial" pitchFamily="34" charset="0"/>
                    <a:cs typeface="Arial" pitchFamily="34" charset="0"/>
                  </a:defRPr>
                </a:lvl2pPr>
                <a:lvl3pPr marL="1143000" indent="-228600" algn="l" eaLnBrk="0" hangingPunct="0">
                  <a:lnSpc>
                    <a:spcPct val="150000"/>
                  </a:lnSpc>
                  <a:buClr>
                    <a:srgbClr val="7AB800"/>
                  </a:buClr>
                  <a:buFont typeface="Arial" pitchFamily="34" charset="0"/>
                  <a:buChar char="»"/>
                  <a:defRPr sz="1600">
                    <a:solidFill>
                      <a:schemeClr val="tx1"/>
                    </a:solidFill>
                    <a:latin typeface="Arial" pitchFamily="34" charset="0"/>
                    <a:cs typeface="Arial" pitchFamily="34" charset="0"/>
                  </a:defRPr>
                </a:lvl3pPr>
                <a:lvl4pPr marL="1600200" indent="-228600" algn="l" eaLnBrk="0" hangingPunct="0">
                  <a:lnSpc>
                    <a:spcPct val="150000"/>
                  </a:lnSpc>
                  <a:buClr>
                    <a:srgbClr val="7AB800"/>
                  </a:buClr>
                  <a:buFont typeface="Arial" pitchFamily="34" charset="0"/>
                  <a:buChar char="»"/>
                  <a:defRPr sz="1400">
                    <a:solidFill>
                      <a:schemeClr val="tx1"/>
                    </a:solidFill>
                    <a:latin typeface="Arial" pitchFamily="34" charset="0"/>
                    <a:cs typeface="Arial" pitchFamily="34" charset="0"/>
                  </a:defRPr>
                </a:lvl4pPr>
                <a:lvl5pPr marL="2057400" indent="-228600" algn="l" eaLnBrk="0" hangingPunct="0">
                  <a:spcBef>
                    <a:spcPct val="20000"/>
                  </a:spcBef>
                  <a:buFont typeface="Helvetica" pitchFamily="34" charset="0"/>
                  <a:defRPr sz="21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Font typeface="Helvetica" pitchFamily="34" charset="0"/>
                  <a:defRPr sz="21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Font typeface="Helvetica" pitchFamily="34" charset="0"/>
                  <a:defRPr sz="21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Font typeface="Helvetica" pitchFamily="34" charset="0"/>
                  <a:defRPr sz="21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Font typeface="Helvetica" pitchFamily="34" charset="0"/>
                  <a:defRPr sz="2100">
                    <a:solidFill>
                      <a:schemeClr val="tx1"/>
                    </a:solidFill>
                    <a:latin typeface="Arial" pitchFamily="34" charset="0"/>
                    <a:cs typeface="Arial" pitchFamily="34" charset="0"/>
                  </a:defRPr>
                </a:lvl9pPr>
              </a:lstStyle>
              <a:p>
                <a:pPr algn="ctr" eaLnBrk="1" hangingPunct="1">
                  <a:lnSpc>
                    <a:spcPct val="90000"/>
                  </a:lnSpc>
                  <a:buClrTx/>
                  <a:buFontTx/>
                  <a:buNone/>
                </a:pPr>
                <a:endParaRPr lang="de-DE" altLang="de-DE" sz="1600">
                  <a:solidFill>
                    <a:srgbClr val="000000"/>
                  </a:solidFill>
                </a:endParaRPr>
              </a:p>
            </p:txBody>
          </p:sp>
          <p:grpSp>
            <p:nvGrpSpPr>
              <p:cNvPr id="111634" name="Gruppieren 83"/>
              <p:cNvGrpSpPr>
                <a:grpSpLocks/>
              </p:cNvGrpSpPr>
              <p:nvPr/>
            </p:nvGrpSpPr>
            <p:grpSpPr bwMode="auto">
              <a:xfrm>
                <a:off x="665030" y="1723476"/>
                <a:ext cx="7192893" cy="2189032"/>
                <a:chOff x="220663" y="2052639"/>
                <a:chExt cx="8260684" cy="3427773"/>
              </a:xfrm>
            </p:grpSpPr>
            <p:cxnSp>
              <p:nvCxnSpPr>
                <p:cNvPr id="111639" name="Gerader Verbinder 2"/>
                <p:cNvCxnSpPr>
                  <a:cxnSpLocks noChangeShapeType="1"/>
                </p:cNvCxnSpPr>
                <p:nvPr/>
              </p:nvCxnSpPr>
              <p:spPr bwMode="auto">
                <a:xfrm>
                  <a:off x="2290763" y="4887913"/>
                  <a:ext cx="6007100" cy="0"/>
                </a:xfrm>
                <a:prstGeom prst="line">
                  <a:avLst/>
                </a:prstGeom>
                <a:noFill/>
                <a:ln w="22225" algn="ctr">
                  <a:solidFill>
                    <a:schemeClr val="tx1"/>
                  </a:solidFill>
                  <a:round/>
                  <a:headEnd/>
                  <a:tailEnd/>
                </a:ln>
                <a:extLst>
                  <a:ext uri="{909E8E84-426E-40DD-AFC4-6F175D3DCCD1}">
                    <a14:hiddenFill xmlns:a14="http://schemas.microsoft.com/office/drawing/2010/main">
                      <a:noFill/>
                    </a14:hiddenFill>
                  </a:ext>
                </a:extLst>
              </p:spPr>
            </p:cxnSp>
            <p:cxnSp>
              <p:nvCxnSpPr>
                <p:cNvPr id="111640" name="Gerader Verbinder 7"/>
                <p:cNvCxnSpPr>
                  <a:cxnSpLocks noChangeShapeType="1"/>
                </p:cNvCxnSpPr>
                <p:nvPr/>
              </p:nvCxnSpPr>
              <p:spPr bwMode="auto">
                <a:xfrm flipV="1">
                  <a:off x="2430463" y="2230438"/>
                  <a:ext cx="0" cy="2809875"/>
                </a:xfrm>
                <a:prstGeom prst="line">
                  <a:avLst/>
                </a:prstGeom>
                <a:noFill/>
                <a:ln w="22225" algn="ctr">
                  <a:solidFill>
                    <a:schemeClr val="tx1"/>
                  </a:solidFill>
                  <a:round/>
                  <a:headEnd/>
                  <a:tailEnd/>
                </a:ln>
                <a:extLst>
                  <a:ext uri="{909E8E84-426E-40DD-AFC4-6F175D3DCCD1}">
                    <a14:hiddenFill xmlns:a14="http://schemas.microsoft.com/office/drawing/2010/main">
                      <a:noFill/>
                    </a14:hiddenFill>
                  </a:ext>
                </a:extLst>
              </p:spPr>
            </p:cxnSp>
            <p:sp>
              <p:nvSpPr>
                <p:cNvPr id="111641" name="Rechteck 10"/>
                <p:cNvSpPr>
                  <a:spLocks noChangeArrowheads="1"/>
                </p:cNvSpPr>
                <p:nvPr/>
              </p:nvSpPr>
              <p:spPr bwMode="auto">
                <a:xfrm>
                  <a:off x="220663" y="2052639"/>
                  <a:ext cx="1732267" cy="433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lnSpc>
                      <a:spcPct val="150000"/>
                    </a:lnSpc>
                    <a:buClr>
                      <a:srgbClr val="7AB800"/>
                    </a:buClr>
                    <a:buFont typeface="Lucida Grande"/>
                    <a:buChar char="»"/>
                    <a:defRPr sz="2000">
                      <a:solidFill>
                        <a:schemeClr val="tx1"/>
                      </a:solidFill>
                      <a:latin typeface="Arial" pitchFamily="34" charset="0"/>
                      <a:cs typeface="Arial" pitchFamily="34" charset="0"/>
                    </a:defRPr>
                  </a:lvl1pPr>
                  <a:lvl2pPr marL="742950" indent="-285750" algn="l" eaLnBrk="0" hangingPunct="0">
                    <a:lnSpc>
                      <a:spcPct val="150000"/>
                    </a:lnSpc>
                    <a:buClr>
                      <a:srgbClr val="7AB800"/>
                    </a:buClr>
                    <a:buFont typeface="Arial" pitchFamily="34" charset="0"/>
                    <a:buChar char="»"/>
                    <a:defRPr>
                      <a:solidFill>
                        <a:schemeClr val="tx1"/>
                      </a:solidFill>
                      <a:latin typeface="Arial" pitchFamily="34" charset="0"/>
                      <a:cs typeface="Arial" pitchFamily="34" charset="0"/>
                    </a:defRPr>
                  </a:lvl2pPr>
                  <a:lvl3pPr marL="1143000" indent="-228600" algn="l" eaLnBrk="0" hangingPunct="0">
                    <a:lnSpc>
                      <a:spcPct val="150000"/>
                    </a:lnSpc>
                    <a:buClr>
                      <a:srgbClr val="7AB800"/>
                    </a:buClr>
                    <a:buFont typeface="Arial" pitchFamily="34" charset="0"/>
                    <a:buChar char="»"/>
                    <a:defRPr sz="1600">
                      <a:solidFill>
                        <a:schemeClr val="tx1"/>
                      </a:solidFill>
                      <a:latin typeface="Arial" pitchFamily="34" charset="0"/>
                      <a:cs typeface="Arial" pitchFamily="34" charset="0"/>
                    </a:defRPr>
                  </a:lvl3pPr>
                  <a:lvl4pPr marL="1600200" indent="-228600" algn="l" eaLnBrk="0" hangingPunct="0">
                    <a:lnSpc>
                      <a:spcPct val="150000"/>
                    </a:lnSpc>
                    <a:buClr>
                      <a:srgbClr val="7AB800"/>
                    </a:buClr>
                    <a:buFont typeface="Arial" pitchFamily="34" charset="0"/>
                    <a:buChar char="»"/>
                    <a:defRPr sz="1400">
                      <a:solidFill>
                        <a:schemeClr val="tx1"/>
                      </a:solidFill>
                      <a:latin typeface="Arial" pitchFamily="34" charset="0"/>
                      <a:cs typeface="Arial" pitchFamily="34" charset="0"/>
                    </a:defRPr>
                  </a:lvl4pPr>
                  <a:lvl5pPr marL="2057400" indent="-228600" algn="l" eaLnBrk="0" hangingPunct="0">
                    <a:spcBef>
                      <a:spcPct val="20000"/>
                    </a:spcBef>
                    <a:buFont typeface="Helvetica" pitchFamily="34" charset="0"/>
                    <a:defRPr sz="21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Font typeface="Helvetica" pitchFamily="34" charset="0"/>
                    <a:defRPr sz="21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Font typeface="Helvetica" pitchFamily="34" charset="0"/>
                    <a:defRPr sz="21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Font typeface="Helvetica" pitchFamily="34" charset="0"/>
                    <a:defRPr sz="21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Font typeface="Helvetica" pitchFamily="34" charset="0"/>
                    <a:defRPr sz="2100">
                      <a:solidFill>
                        <a:schemeClr val="tx1"/>
                      </a:solidFill>
                      <a:latin typeface="Arial" pitchFamily="34" charset="0"/>
                      <a:cs typeface="Arial" pitchFamily="34" charset="0"/>
                    </a:defRPr>
                  </a:lvl9pPr>
                </a:lstStyle>
                <a:p>
                  <a:pPr>
                    <a:lnSpc>
                      <a:spcPct val="100000"/>
                    </a:lnSpc>
                    <a:buClrTx/>
                    <a:buFontTx/>
                    <a:buNone/>
                  </a:pPr>
                  <a:r>
                    <a:rPr lang="de-DE" altLang="de-DE" sz="1200">
                      <a:solidFill>
                        <a:srgbClr val="000000"/>
                      </a:solidFill>
                    </a:rPr>
                    <a:t>100 % mechanisch</a:t>
                  </a:r>
                </a:p>
              </p:txBody>
            </p:sp>
            <p:sp>
              <p:nvSpPr>
                <p:cNvPr id="111642" name="Rechteck 12"/>
                <p:cNvSpPr>
                  <a:spLocks noChangeArrowheads="1"/>
                </p:cNvSpPr>
                <p:nvPr/>
              </p:nvSpPr>
              <p:spPr bwMode="auto">
                <a:xfrm>
                  <a:off x="220663" y="4697411"/>
                  <a:ext cx="1833591" cy="433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lnSpc>
                      <a:spcPct val="150000"/>
                    </a:lnSpc>
                    <a:buClr>
                      <a:srgbClr val="7AB800"/>
                    </a:buClr>
                    <a:buFont typeface="Lucida Grande"/>
                    <a:buChar char="»"/>
                    <a:defRPr sz="2000">
                      <a:solidFill>
                        <a:schemeClr val="tx1"/>
                      </a:solidFill>
                      <a:latin typeface="Arial" pitchFamily="34" charset="0"/>
                      <a:cs typeface="Arial" pitchFamily="34" charset="0"/>
                    </a:defRPr>
                  </a:lvl1pPr>
                  <a:lvl2pPr marL="742950" indent="-285750" algn="l" eaLnBrk="0" hangingPunct="0">
                    <a:lnSpc>
                      <a:spcPct val="150000"/>
                    </a:lnSpc>
                    <a:buClr>
                      <a:srgbClr val="7AB800"/>
                    </a:buClr>
                    <a:buFont typeface="Arial" pitchFamily="34" charset="0"/>
                    <a:buChar char="»"/>
                    <a:defRPr>
                      <a:solidFill>
                        <a:schemeClr val="tx1"/>
                      </a:solidFill>
                      <a:latin typeface="Arial" pitchFamily="34" charset="0"/>
                      <a:cs typeface="Arial" pitchFamily="34" charset="0"/>
                    </a:defRPr>
                  </a:lvl2pPr>
                  <a:lvl3pPr marL="1143000" indent="-228600" algn="l" eaLnBrk="0" hangingPunct="0">
                    <a:lnSpc>
                      <a:spcPct val="150000"/>
                    </a:lnSpc>
                    <a:buClr>
                      <a:srgbClr val="7AB800"/>
                    </a:buClr>
                    <a:buFont typeface="Arial" pitchFamily="34" charset="0"/>
                    <a:buChar char="»"/>
                    <a:defRPr sz="1600">
                      <a:solidFill>
                        <a:schemeClr val="tx1"/>
                      </a:solidFill>
                      <a:latin typeface="Arial" pitchFamily="34" charset="0"/>
                      <a:cs typeface="Arial" pitchFamily="34" charset="0"/>
                    </a:defRPr>
                  </a:lvl3pPr>
                  <a:lvl4pPr marL="1600200" indent="-228600" algn="l" eaLnBrk="0" hangingPunct="0">
                    <a:lnSpc>
                      <a:spcPct val="150000"/>
                    </a:lnSpc>
                    <a:buClr>
                      <a:srgbClr val="7AB800"/>
                    </a:buClr>
                    <a:buFont typeface="Arial" pitchFamily="34" charset="0"/>
                    <a:buChar char="»"/>
                    <a:defRPr sz="1400">
                      <a:solidFill>
                        <a:schemeClr val="tx1"/>
                      </a:solidFill>
                      <a:latin typeface="Arial" pitchFamily="34" charset="0"/>
                      <a:cs typeface="Arial" pitchFamily="34" charset="0"/>
                    </a:defRPr>
                  </a:lvl4pPr>
                  <a:lvl5pPr marL="2057400" indent="-228600" algn="l" eaLnBrk="0" hangingPunct="0">
                    <a:spcBef>
                      <a:spcPct val="20000"/>
                    </a:spcBef>
                    <a:buFont typeface="Helvetica" pitchFamily="34" charset="0"/>
                    <a:defRPr sz="21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Font typeface="Helvetica" pitchFamily="34" charset="0"/>
                    <a:defRPr sz="21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Font typeface="Helvetica" pitchFamily="34" charset="0"/>
                    <a:defRPr sz="21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Font typeface="Helvetica" pitchFamily="34" charset="0"/>
                    <a:defRPr sz="21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Font typeface="Helvetica" pitchFamily="34" charset="0"/>
                    <a:defRPr sz="2100">
                      <a:solidFill>
                        <a:schemeClr val="tx1"/>
                      </a:solidFill>
                      <a:latin typeface="Arial" pitchFamily="34" charset="0"/>
                      <a:cs typeface="Arial" pitchFamily="34" charset="0"/>
                    </a:defRPr>
                  </a:lvl9pPr>
                </a:lstStyle>
                <a:p>
                  <a:pPr>
                    <a:lnSpc>
                      <a:spcPct val="100000"/>
                    </a:lnSpc>
                    <a:buClrTx/>
                    <a:buFontTx/>
                    <a:buNone/>
                  </a:pPr>
                  <a:r>
                    <a:rPr lang="de-DE" altLang="de-DE" sz="1200">
                      <a:solidFill>
                        <a:srgbClr val="000000"/>
                      </a:solidFill>
                    </a:rPr>
                    <a:t>100 % hydrostatisch</a:t>
                  </a:r>
                </a:p>
              </p:txBody>
            </p:sp>
            <p:sp>
              <p:nvSpPr>
                <p:cNvPr id="111643" name="Rechteck 14"/>
                <p:cNvSpPr>
                  <a:spLocks noChangeArrowheads="1"/>
                </p:cNvSpPr>
                <p:nvPr/>
              </p:nvSpPr>
              <p:spPr bwMode="auto">
                <a:xfrm>
                  <a:off x="8066294" y="5046663"/>
                  <a:ext cx="415053" cy="433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lnSpc>
                      <a:spcPct val="150000"/>
                    </a:lnSpc>
                    <a:buClr>
                      <a:srgbClr val="7AB800"/>
                    </a:buClr>
                    <a:buFont typeface="Lucida Grande"/>
                    <a:buChar char="»"/>
                    <a:defRPr sz="2000">
                      <a:solidFill>
                        <a:schemeClr val="tx1"/>
                      </a:solidFill>
                      <a:latin typeface="Arial" pitchFamily="34" charset="0"/>
                      <a:cs typeface="Arial" pitchFamily="34" charset="0"/>
                    </a:defRPr>
                  </a:lvl1pPr>
                  <a:lvl2pPr marL="742950" indent="-285750" algn="l" eaLnBrk="0" hangingPunct="0">
                    <a:lnSpc>
                      <a:spcPct val="150000"/>
                    </a:lnSpc>
                    <a:buClr>
                      <a:srgbClr val="7AB800"/>
                    </a:buClr>
                    <a:buFont typeface="Arial" pitchFamily="34" charset="0"/>
                    <a:buChar char="»"/>
                    <a:defRPr>
                      <a:solidFill>
                        <a:schemeClr val="tx1"/>
                      </a:solidFill>
                      <a:latin typeface="Arial" pitchFamily="34" charset="0"/>
                      <a:cs typeface="Arial" pitchFamily="34" charset="0"/>
                    </a:defRPr>
                  </a:lvl2pPr>
                  <a:lvl3pPr marL="1143000" indent="-228600" algn="l" eaLnBrk="0" hangingPunct="0">
                    <a:lnSpc>
                      <a:spcPct val="150000"/>
                    </a:lnSpc>
                    <a:buClr>
                      <a:srgbClr val="7AB800"/>
                    </a:buClr>
                    <a:buFont typeface="Arial" pitchFamily="34" charset="0"/>
                    <a:buChar char="»"/>
                    <a:defRPr sz="1600">
                      <a:solidFill>
                        <a:schemeClr val="tx1"/>
                      </a:solidFill>
                      <a:latin typeface="Arial" pitchFamily="34" charset="0"/>
                      <a:cs typeface="Arial" pitchFamily="34" charset="0"/>
                    </a:defRPr>
                  </a:lvl3pPr>
                  <a:lvl4pPr marL="1600200" indent="-228600" algn="l" eaLnBrk="0" hangingPunct="0">
                    <a:lnSpc>
                      <a:spcPct val="150000"/>
                    </a:lnSpc>
                    <a:buClr>
                      <a:srgbClr val="7AB800"/>
                    </a:buClr>
                    <a:buFont typeface="Arial" pitchFamily="34" charset="0"/>
                    <a:buChar char="»"/>
                    <a:defRPr sz="1400">
                      <a:solidFill>
                        <a:schemeClr val="tx1"/>
                      </a:solidFill>
                      <a:latin typeface="Arial" pitchFamily="34" charset="0"/>
                      <a:cs typeface="Arial" pitchFamily="34" charset="0"/>
                    </a:defRPr>
                  </a:lvl4pPr>
                  <a:lvl5pPr marL="2057400" indent="-228600" algn="l" eaLnBrk="0" hangingPunct="0">
                    <a:spcBef>
                      <a:spcPct val="20000"/>
                    </a:spcBef>
                    <a:buFont typeface="Helvetica" pitchFamily="34" charset="0"/>
                    <a:defRPr sz="21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Font typeface="Helvetica" pitchFamily="34" charset="0"/>
                    <a:defRPr sz="21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Font typeface="Helvetica" pitchFamily="34" charset="0"/>
                    <a:defRPr sz="21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Font typeface="Helvetica" pitchFamily="34" charset="0"/>
                    <a:defRPr sz="21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Font typeface="Helvetica" pitchFamily="34" charset="0"/>
                    <a:defRPr sz="2100">
                      <a:solidFill>
                        <a:schemeClr val="tx1"/>
                      </a:solidFill>
                      <a:latin typeface="Arial" pitchFamily="34" charset="0"/>
                      <a:cs typeface="Arial" pitchFamily="34" charset="0"/>
                    </a:defRPr>
                  </a:lvl9pPr>
                </a:lstStyle>
                <a:p>
                  <a:pPr>
                    <a:lnSpc>
                      <a:spcPct val="100000"/>
                    </a:lnSpc>
                    <a:buClrTx/>
                    <a:buFontTx/>
                    <a:buNone/>
                  </a:pPr>
                  <a:r>
                    <a:rPr lang="de-DE" altLang="de-DE" sz="1200">
                      <a:solidFill>
                        <a:srgbClr val="000000"/>
                      </a:solidFill>
                    </a:rPr>
                    <a:t>50</a:t>
                  </a:r>
                </a:p>
              </p:txBody>
            </p:sp>
            <p:sp>
              <p:nvSpPr>
                <p:cNvPr id="111644" name="Rechteck 15"/>
                <p:cNvSpPr>
                  <a:spLocks noChangeArrowheads="1"/>
                </p:cNvSpPr>
                <p:nvPr/>
              </p:nvSpPr>
              <p:spPr bwMode="auto">
                <a:xfrm>
                  <a:off x="5006482" y="5029201"/>
                  <a:ext cx="415053" cy="433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lnSpc>
                      <a:spcPct val="150000"/>
                    </a:lnSpc>
                    <a:buClr>
                      <a:srgbClr val="7AB800"/>
                    </a:buClr>
                    <a:buFont typeface="Lucida Grande"/>
                    <a:buChar char="»"/>
                    <a:defRPr sz="2000">
                      <a:solidFill>
                        <a:schemeClr val="tx1"/>
                      </a:solidFill>
                      <a:latin typeface="Arial" pitchFamily="34" charset="0"/>
                      <a:cs typeface="Arial" pitchFamily="34" charset="0"/>
                    </a:defRPr>
                  </a:lvl1pPr>
                  <a:lvl2pPr marL="742950" indent="-285750" algn="l" eaLnBrk="0" hangingPunct="0">
                    <a:lnSpc>
                      <a:spcPct val="150000"/>
                    </a:lnSpc>
                    <a:buClr>
                      <a:srgbClr val="7AB800"/>
                    </a:buClr>
                    <a:buFont typeface="Arial" pitchFamily="34" charset="0"/>
                    <a:buChar char="»"/>
                    <a:defRPr>
                      <a:solidFill>
                        <a:schemeClr val="tx1"/>
                      </a:solidFill>
                      <a:latin typeface="Arial" pitchFamily="34" charset="0"/>
                      <a:cs typeface="Arial" pitchFamily="34" charset="0"/>
                    </a:defRPr>
                  </a:lvl2pPr>
                  <a:lvl3pPr marL="1143000" indent="-228600" algn="l" eaLnBrk="0" hangingPunct="0">
                    <a:lnSpc>
                      <a:spcPct val="150000"/>
                    </a:lnSpc>
                    <a:buClr>
                      <a:srgbClr val="7AB800"/>
                    </a:buClr>
                    <a:buFont typeface="Arial" pitchFamily="34" charset="0"/>
                    <a:buChar char="»"/>
                    <a:defRPr sz="1600">
                      <a:solidFill>
                        <a:schemeClr val="tx1"/>
                      </a:solidFill>
                      <a:latin typeface="Arial" pitchFamily="34" charset="0"/>
                      <a:cs typeface="Arial" pitchFamily="34" charset="0"/>
                    </a:defRPr>
                  </a:lvl3pPr>
                  <a:lvl4pPr marL="1600200" indent="-228600" algn="l" eaLnBrk="0" hangingPunct="0">
                    <a:lnSpc>
                      <a:spcPct val="150000"/>
                    </a:lnSpc>
                    <a:buClr>
                      <a:srgbClr val="7AB800"/>
                    </a:buClr>
                    <a:buFont typeface="Arial" pitchFamily="34" charset="0"/>
                    <a:buChar char="»"/>
                    <a:defRPr sz="1400">
                      <a:solidFill>
                        <a:schemeClr val="tx1"/>
                      </a:solidFill>
                      <a:latin typeface="Arial" pitchFamily="34" charset="0"/>
                      <a:cs typeface="Arial" pitchFamily="34" charset="0"/>
                    </a:defRPr>
                  </a:lvl4pPr>
                  <a:lvl5pPr marL="2057400" indent="-228600" algn="l" eaLnBrk="0" hangingPunct="0">
                    <a:spcBef>
                      <a:spcPct val="20000"/>
                    </a:spcBef>
                    <a:buFont typeface="Helvetica" pitchFamily="34" charset="0"/>
                    <a:defRPr sz="21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Font typeface="Helvetica" pitchFamily="34" charset="0"/>
                    <a:defRPr sz="21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Font typeface="Helvetica" pitchFamily="34" charset="0"/>
                    <a:defRPr sz="21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Font typeface="Helvetica" pitchFamily="34" charset="0"/>
                    <a:defRPr sz="21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Font typeface="Helvetica" pitchFamily="34" charset="0"/>
                    <a:defRPr sz="2100">
                      <a:solidFill>
                        <a:schemeClr val="tx1"/>
                      </a:solidFill>
                      <a:latin typeface="Arial" pitchFamily="34" charset="0"/>
                      <a:cs typeface="Arial" pitchFamily="34" charset="0"/>
                    </a:defRPr>
                  </a:lvl9pPr>
                </a:lstStyle>
                <a:p>
                  <a:pPr>
                    <a:lnSpc>
                      <a:spcPct val="100000"/>
                    </a:lnSpc>
                    <a:buClrTx/>
                    <a:buFontTx/>
                    <a:buNone/>
                  </a:pPr>
                  <a:r>
                    <a:rPr lang="de-DE" altLang="de-DE" sz="1200">
                      <a:solidFill>
                        <a:srgbClr val="000000"/>
                      </a:solidFill>
                    </a:rPr>
                    <a:t>25</a:t>
                  </a:r>
                </a:p>
              </p:txBody>
            </p:sp>
            <p:cxnSp>
              <p:nvCxnSpPr>
                <p:cNvPr id="111645" name="Gerader Verbinder 16"/>
                <p:cNvCxnSpPr>
                  <a:cxnSpLocks noChangeShapeType="1"/>
                </p:cNvCxnSpPr>
                <p:nvPr/>
              </p:nvCxnSpPr>
              <p:spPr bwMode="auto">
                <a:xfrm flipV="1">
                  <a:off x="5204695" y="2225380"/>
                  <a:ext cx="0" cy="2809875"/>
                </a:xfrm>
                <a:prstGeom prst="line">
                  <a:avLst/>
                </a:prstGeom>
                <a:noFill/>
                <a:ln w="12700" algn="ctr">
                  <a:solidFill>
                    <a:schemeClr val="tx1"/>
                  </a:solidFill>
                  <a:round/>
                  <a:headEnd/>
                  <a:tailEnd/>
                </a:ln>
                <a:extLst>
                  <a:ext uri="{909E8E84-426E-40DD-AFC4-6F175D3DCCD1}">
                    <a14:hiddenFill xmlns:a14="http://schemas.microsoft.com/office/drawing/2010/main">
                      <a:noFill/>
                    </a14:hiddenFill>
                  </a:ext>
                </a:extLst>
              </p:spPr>
            </p:cxnSp>
            <p:cxnSp>
              <p:nvCxnSpPr>
                <p:cNvPr id="111646" name="Gerader Verbinder 17"/>
                <p:cNvCxnSpPr>
                  <a:cxnSpLocks noChangeShapeType="1"/>
                </p:cNvCxnSpPr>
                <p:nvPr/>
              </p:nvCxnSpPr>
              <p:spPr bwMode="auto">
                <a:xfrm flipV="1">
                  <a:off x="8292510" y="2215522"/>
                  <a:ext cx="0" cy="2809875"/>
                </a:xfrm>
                <a:prstGeom prst="line">
                  <a:avLst/>
                </a:prstGeom>
                <a:noFill/>
                <a:ln w="12700" algn="ctr">
                  <a:solidFill>
                    <a:schemeClr val="tx1"/>
                  </a:solidFill>
                  <a:round/>
                  <a:headEnd/>
                  <a:tailEnd/>
                </a:ln>
                <a:extLst>
                  <a:ext uri="{909E8E84-426E-40DD-AFC4-6F175D3DCCD1}">
                    <a14:hiddenFill xmlns:a14="http://schemas.microsoft.com/office/drawing/2010/main">
                      <a:noFill/>
                    </a14:hiddenFill>
                  </a:ext>
                </a:extLst>
              </p:spPr>
            </p:cxnSp>
            <p:sp>
              <p:nvSpPr>
                <p:cNvPr id="95" name="Gleichschenkliges Dreieck 9"/>
                <p:cNvSpPr>
                  <a:spLocks noChangeArrowheads="1"/>
                </p:cNvSpPr>
                <p:nvPr/>
              </p:nvSpPr>
              <p:spPr bwMode="auto">
                <a:xfrm>
                  <a:off x="2452592" y="3887527"/>
                  <a:ext cx="2755374" cy="984550"/>
                </a:xfrm>
                <a:prstGeom prst="triangle">
                  <a:avLst>
                    <a:gd name="adj" fmla="val 100000"/>
                  </a:avLst>
                </a:prstGeom>
                <a:solidFill>
                  <a:schemeClr val="accent1">
                    <a:lumMod val="20000"/>
                    <a:lumOff val="80000"/>
                  </a:schemeClr>
                </a:solidFill>
                <a:ln w="25400" algn="ctr">
                  <a:solidFill>
                    <a:schemeClr val="accent1"/>
                  </a:solidFill>
                  <a:round/>
                  <a:headEnd/>
                  <a:tailEnd/>
                </a:ln>
              </p:spPr>
              <p:txBody>
                <a:bodyPr lIns="90000" tIns="46800" rIns="90000" bIns="46800" anchor="b">
                  <a:spAutoFit/>
                </a:bodyPr>
                <a:lstStyle>
                  <a:lvl1pPr algn="l" eaLnBrk="0" hangingPunct="0">
                    <a:lnSpc>
                      <a:spcPct val="150000"/>
                    </a:lnSpc>
                    <a:buClr>
                      <a:srgbClr val="7AB800"/>
                    </a:buClr>
                    <a:buFont typeface="Lucida Grande"/>
                    <a:buChar char="»"/>
                    <a:defRPr sz="2000">
                      <a:solidFill>
                        <a:schemeClr val="tx1"/>
                      </a:solidFill>
                      <a:latin typeface="Arial" pitchFamily="34" charset="0"/>
                      <a:cs typeface="Arial" pitchFamily="34" charset="0"/>
                    </a:defRPr>
                  </a:lvl1pPr>
                  <a:lvl2pPr marL="742950" indent="-285750" algn="l" eaLnBrk="0" hangingPunct="0">
                    <a:lnSpc>
                      <a:spcPct val="150000"/>
                    </a:lnSpc>
                    <a:buClr>
                      <a:srgbClr val="7AB800"/>
                    </a:buClr>
                    <a:buFont typeface="Arial" pitchFamily="34" charset="0"/>
                    <a:buChar char="»"/>
                    <a:defRPr>
                      <a:solidFill>
                        <a:schemeClr val="tx1"/>
                      </a:solidFill>
                      <a:latin typeface="Arial" pitchFamily="34" charset="0"/>
                      <a:cs typeface="Arial" pitchFamily="34" charset="0"/>
                    </a:defRPr>
                  </a:lvl2pPr>
                  <a:lvl3pPr marL="1143000" indent="-228600" algn="l" eaLnBrk="0" hangingPunct="0">
                    <a:lnSpc>
                      <a:spcPct val="150000"/>
                    </a:lnSpc>
                    <a:buClr>
                      <a:srgbClr val="7AB800"/>
                    </a:buClr>
                    <a:buFont typeface="Arial" pitchFamily="34" charset="0"/>
                    <a:buChar char="»"/>
                    <a:defRPr sz="1600">
                      <a:solidFill>
                        <a:schemeClr val="tx1"/>
                      </a:solidFill>
                      <a:latin typeface="Arial" pitchFamily="34" charset="0"/>
                      <a:cs typeface="Arial" pitchFamily="34" charset="0"/>
                    </a:defRPr>
                  </a:lvl3pPr>
                  <a:lvl4pPr marL="1600200" indent="-228600" algn="l" eaLnBrk="0" hangingPunct="0">
                    <a:lnSpc>
                      <a:spcPct val="150000"/>
                    </a:lnSpc>
                    <a:buClr>
                      <a:srgbClr val="7AB800"/>
                    </a:buClr>
                    <a:buFont typeface="Arial" pitchFamily="34" charset="0"/>
                    <a:buChar char="»"/>
                    <a:defRPr sz="1400">
                      <a:solidFill>
                        <a:schemeClr val="tx1"/>
                      </a:solidFill>
                      <a:latin typeface="Arial" pitchFamily="34" charset="0"/>
                      <a:cs typeface="Arial" pitchFamily="34" charset="0"/>
                    </a:defRPr>
                  </a:lvl4pPr>
                  <a:lvl5pPr marL="2057400" indent="-228600" algn="l" eaLnBrk="0" hangingPunct="0">
                    <a:spcBef>
                      <a:spcPct val="20000"/>
                    </a:spcBef>
                    <a:buFont typeface="Helvetica" pitchFamily="34" charset="0"/>
                    <a:defRPr sz="21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Font typeface="Helvetica" pitchFamily="34" charset="0"/>
                    <a:defRPr sz="21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Font typeface="Helvetica" pitchFamily="34" charset="0"/>
                    <a:defRPr sz="21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Font typeface="Helvetica" pitchFamily="34" charset="0"/>
                    <a:defRPr sz="21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Font typeface="Helvetica" pitchFamily="34" charset="0"/>
                    <a:defRPr sz="2100">
                      <a:solidFill>
                        <a:schemeClr val="tx1"/>
                      </a:solidFill>
                      <a:latin typeface="Arial" pitchFamily="34" charset="0"/>
                      <a:cs typeface="Arial" pitchFamily="34" charset="0"/>
                    </a:defRPr>
                  </a:lvl9pPr>
                </a:lstStyle>
                <a:p>
                  <a:pPr algn="ctr" eaLnBrk="1" hangingPunct="1">
                    <a:lnSpc>
                      <a:spcPct val="90000"/>
                    </a:lnSpc>
                    <a:buClrTx/>
                    <a:buFontTx/>
                    <a:buNone/>
                  </a:pPr>
                  <a:endParaRPr lang="de-DE" altLang="de-DE" sz="1600">
                    <a:solidFill>
                      <a:srgbClr val="000000"/>
                    </a:solidFill>
                  </a:endParaRPr>
                </a:p>
              </p:txBody>
            </p:sp>
            <p:sp>
              <p:nvSpPr>
                <p:cNvPr id="100" name="Gleichschenkliges Dreieck 99"/>
                <p:cNvSpPr/>
                <p:nvPr/>
              </p:nvSpPr>
              <p:spPr bwMode="auto">
                <a:xfrm rot="10800000">
                  <a:off x="2461883" y="3074529"/>
                  <a:ext cx="2718214" cy="984550"/>
                </a:xfrm>
                <a:prstGeom prst="triangle">
                  <a:avLst>
                    <a:gd name="adj" fmla="val 100000"/>
                  </a:avLst>
                </a:prstGeom>
                <a:solidFill>
                  <a:schemeClr val="bg1">
                    <a:lumMod val="75000"/>
                  </a:schemeClr>
                </a:solidFill>
                <a:ln w="9525" cap="flat" cmpd="sng" algn="ctr">
                  <a:noFill/>
                  <a:prstDash val="solid"/>
                  <a:round/>
                  <a:headEnd type="none" w="med" len="med"/>
                  <a:tailEnd type="none" w="med" len="med"/>
                </a:ln>
                <a:effectLst/>
              </p:spPr>
              <p:txBody>
                <a:bodyPr lIns="90000" tIns="46800" rIns="90000" bIns="46800" anchor="b">
                  <a:spAutoFit/>
                </a:bodyPr>
                <a:lstStyle>
                  <a:lvl1pPr algn="l" eaLnBrk="0" hangingPunct="0">
                    <a:lnSpc>
                      <a:spcPct val="150000"/>
                    </a:lnSpc>
                    <a:buClr>
                      <a:srgbClr val="7AB800"/>
                    </a:buClr>
                    <a:buFont typeface="Lucida Grande"/>
                    <a:buChar char="»"/>
                    <a:defRPr sz="2000">
                      <a:solidFill>
                        <a:schemeClr val="tx1"/>
                      </a:solidFill>
                      <a:latin typeface="Arial" pitchFamily="34" charset="0"/>
                      <a:cs typeface="Arial" pitchFamily="34" charset="0"/>
                    </a:defRPr>
                  </a:lvl1pPr>
                  <a:lvl2pPr marL="742950" indent="-285750" algn="l" eaLnBrk="0" hangingPunct="0">
                    <a:lnSpc>
                      <a:spcPct val="150000"/>
                    </a:lnSpc>
                    <a:buClr>
                      <a:srgbClr val="7AB800"/>
                    </a:buClr>
                    <a:buFont typeface="Arial" pitchFamily="34" charset="0"/>
                    <a:buChar char="»"/>
                    <a:defRPr>
                      <a:solidFill>
                        <a:schemeClr val="tx1"/>
                      </a:solidFill>
                      <a:latin typeface="Arial" pitchFamily="34" charset="0"/>
                      <a:cs typeface="Arial" pitchFamily="34" charset="0"/>
                    </a:defRPr>
                  </a:lvl2pPr>
                  <a:lvl3pPr marL="1143000" indent="-228600" algn="l" eaLnBrk="0" hangingPunct="0">
                    <a:lnSpc>
                      <a:spcPct val="150000"/>
                    </a:lnSpc>
                    <a:buClr>
                      <a:srgbClr val="7AB800"/>
                    </a:buClr>
                    <a:buFont typeface="Arial" pitchFamily="34" charset="0"/>
                    <a:buChar char="»"/>
                    <a:defRPr sz="1600">
                      <a:solidFill>
                        <a:schemeClr val="tx1"/>
                      </a:solidFill>
                      <a:latin typeface="Arial" pitchFamily="34" charset="0"/>
                      <a:cs typeface="Arial" pitchFamily="34" charset="0"/>
                    </a:defRPr>
                  </a:lvl3pPr>
                  <a:lvl4pPr marL="1600200" indent="-228600" algn="l" eaLnBrk="0" hangingPunct="0">
                    <a:lnSpc>
                      <a:spcPct val="150000"/>
                    </a:lnSpc>
                    <a:buClr>
                      <a:srgbClr val="7AB800"/>
                    </a:buClr>
                    <a:buFont typeface="Arial" pitchFamily="34" charset="0"/>
                    <a:buChar char="»"/>
                    <a:defRPr sz="1400">
                      <a:solidFill>
                        <a:schemeClr val="tx1"/>
                      </a:solidFill>
                      <a:latin typeface="Arial" pitchFamily="34" charset="0"/>
                      <a:cs typeface="Arial" pitchFamily="34" charset="0"/>
                    </a:defRPr>
                  </a:lvl4pPr>
                  <a:lvl5pPr marL="2057400" indent="-228600" algn="l" eaLnBrk="0" hangingPunct="0">
                    <a:spcBef>
                      <a:spcPct val="20000"/>
                    </a:spcBef>
                    <a:buFont typeface="Helvetica" pitchFamily="34" charset="0"/>
                    <a:defRPr sz="21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Font typeface="Helvetica" pitchFamily="34" charset="0"/>
                    <a:defRPr sz="21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Font typeface="Helvetica" pitchFamily="34" charset="0"/>
                    <a:defRPr sz="21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Font typeface="Helvetica" pitchFamily="34" charset="0"/>
                    <a:defRPr sz="21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Font typeface="Helvetica" pitchFamily="34" charset="0"/>
                    <a:defRPr sz="2100">
                      <a:solidFill>
                        <a:schemeClr val="tx1"/>
                      </a:solidFill>
                      <a:latin typeface="Arial" pitchFamily="34" charset="0"/>
                      <a:cs typeface="Arial" pitchFamily="34" charset="0"/>
                    </a:defRPr>
                  </a:lvl9pPr>
                </a:lstStyle>
                <a:p>
                  <a:pPr algn="ctr" eaLnBrk="1" hangingPunct="1">
                    <a:lnSpc>
                      <a:spcPct val="90000"/>
                    </a:lnSpc>
                    <a:buClrTx/>
                    <a:buFontTx/>
                    <a:buNone/>
                  </a:pPr>
                  <a:endParaRPr lang="de-DE" altLang="de-DE" sz="1600">
                    <a:solidFill>
                      <a:srgbClr val="000000"/>
                    </a:solidFill>
                  </a:endParaRPr>
                </a:p>
              </p:txBody>
            </p:sp>
            <p:sp>
              <p:nvSpPr>
                <p:cNvPr id="111649" name="Rechteck 29"/>
                <p:cNvSpPr>
                  <a:spLocks noChangeArrowheads="1"/>
                </p:cNvSpPr>
                <p:nvPr/>
              </p:nvSpPr>
              <p:spPr bwMode="auto">
                <a:xfrm rot="-2159393">
                  <a:off x="2602725" y="2723514"/>
                  <a:ext cx="1400677" cy="7229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lnSpc>
                      <a:spcPct val="150000"/>
                    </a:lnSpc>
                    <a:buClr>
                      <a:srgbClr val="7AB800"/>
                    </a:buClr>
                    <a:buFont typeface="Lucida Grande"/>
                    <a:buChar char="»"/>
                    <a:defRPr sz="2000">
                      <a:solidFill>
                        <a:schemeClr val="tx1"/>
                      </a:solidFill>
                      <a:latin typeface="Arial" pitchFamily="34" charset="0"/>
                      <a:cs typeface="Arial" pitchFamily="34" charset="0"/>
                    </a:defRPr>
                  </a:lvl1pPr>
                  <a:lvl2pPr marL="742950" indent="-285750" algn="l" eaLnBrk="0" hangingPunct="0">
                    <a:lnSpc>
                      <a:spcPct val="150000"/>
                    </a:lnSpc>
                    <a:buClr>
                      <a:srgbClr val="7AB800"/>
                    </a:buClr>
                    <a:buFont typeface="Arial" pitchFamily="34" charset="0"/>
                    <a:buChar char="»"/>
                    <a:defRPr>
                      <a:solidFill>
                        <a:schemeClr val="tx1"/>
                      </a:solidFill>
                      <a:latin typeface="Arial" pitchFamily="34" charset="0"/>
                      <a:cs typeface="Arial" pitchFamily="34" charset="0"/>
                    </a:defRPr>
                  </a:lvl2pPr>
                  <a:lvl3pPr marL="1143000" indent="-228600" algn="l" eaLnBrk="0" hangingPunct="0">
                    <a:lnSpc>
                      <a:spcPct val="150000"/>
                    </a:lnSpc>
                    <a:buClr>
                      <a:srgbClr val="7AB800"/>
                    </a:buClr>
                    <a:buFont typeface="Arial" pitchFamily="34" charset="0"/>
                    <a:buChar char="»"/>
                    <a:defRPr sz="1600">
                      <a:solidFill>
                        <a:schemeClr val="tx1"/>
                      </a:solidFill>
                      <a:latin typeface="Arial" pitchFamily="34" charset="0"/>
                      <a:cs typeface="Arial" pitchFamily="34" charset="0"/>
                    </a:defRPr>
                  </a:lvl3pPr>
                  <a:lvl4pPr marL="1600200" indent="-228600" algn="l" eaLnBrk="0" hangingPunct="0">
                    <a:lnSpc>
                      <a:spcPct val="150000"/>
                    </a:lnSpc>
                    <a:buClr>
                      <a:srgbClr val="7AB800"/>
                    </a:buClr>
                    <a:buFont typeface="Arial" pitchFamily="34" charset="0"/>
                    <a:buChar char="»"/>
                    <a:defRPr sz="1400">
                      <a:solidFill>
                        <a:schemeClr val="tx1"/>
                      </a:solidFill>
                      <a:latin typeface="Arial" pitchFamily="34" charset="0"/>
                      <a:cs typeface="Arial" pitchFamily="34" charset="0"/>
                    </a:defRPr>
                  </a:lvl4pPr>
                  <a:lvl5pPr marL="2057400" indent="-228600" algn="l" eaLnBrk="0" hangingPunct="0">
                    <a:spcBef>
                      <a:spcPct val="20000"/>
                    </a:spcBef>
                    <a:buFont typeface="Helvetica" pitchFamily="34" charset="0"/>
                    <a:defRPr sz="21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Font typeface="Helvetica" pitchFamily="34" charset="0"/>
                    <a:defRPr sz="21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Font typeface="Helvetica" pitchFamily="34" charset="0"/>
                    <a:defRPr sz="21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Font typeface="Helvetica" pitchFamily="34" charset="0"/>
                    <a:defRPr sz="21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Font typeface="Helvetica" pitchFamily="34" charset="0"/>
                    <a:defRPr sz="2100">
                      <a:solidFill>
                        <a:schemeClr val="tx1"/>
                      </a:solidFill>
                      <a:latin typeface="Arial" pitchFamily="34" charset="0"/>
                      <a:cs typeface="Arial" pitchFamily="34" charset="0"/>
                    </a:defRPr>
                  </a:lvl9pPr>
                </a:lstStyle>
                <a:p>
                  <a:pPr algn="ctr">
                    <a:lnSpc>
                      <a:spcPct val="100000"/>
                    </a:lnSpc>
                    <a:buClrTx/>
                    <a:buFontTx/>
                    <a:buNone/>
                  </a:pPr>
                  <a:r>
                    <a:rPr lang="de-DE" altLang="de-DE" sz="1200" dirty="0"/>
                    <a:t>Hocheffiziente </a:t>
                  </a:r>
                </a:p>
                <a:p>
                  <a:pPr algn="ctr">
                    <a:lnSpc>
                      <a:spcPct val="100000"/>
                    </a:lnSpc>
                    <a:buClrTx/>
                    <a:buFontTx/>
                    <a:buNone/>
                  </a:pPr>
                  <a:r>
                    <a:rPr lang="de-DE" altLang="de-DE" sz="1200" dirty="0"/>
                    <a:t>Hydrostatik</a:t>
                  </a:r>
                </a:p>
              </p:txBody>
            </p:sp>
          </p:grpSp>
          <p:sp>
            <p:nvSpPr>
              <p:cNvPr id="111635" name="Rechteck 33"/>
              <p:cNvSpPr>
                <a:spLocks noChangeArrowheads="1"/>
              </p:cNvSpPr>
              <p:nvPr/>
            </p:nvSpPr>
            <p:spPr bwMode="auto">
              <a:xfrm>
                <a:off x="4760218" y="1576063"/>
                <a:ext cx="63098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lnSpc>
                    <a:spcPct val="150000"/>
                  </a:lnSpc>
                  <a:buClr>
                    <a:srgbClr val="7AB800"/>
                  </a:buClr>
                  <a:buFont typeface="Lucida Grande"/>
                  <a:buChar char="»"/>
                  <a:defRPr sz="2000">
                    <a:solidFill>
                      <a:schemeClr val="tx1"/>
                    </a:solidFill>
                    <a:latin typeface="Arial" pitchFamily="34" charset="0"/>
                    <a:cs typeface="Arial" pitchFamily="34" charset="0"/>
                  </a:defRPr>
                </a:lvl1pPr>
                <a:lvl2pPr marL="742950" indent="-285750" algn="l" eaLnBrk="0" hangingPunct="0">
                  <a:lnSpc>
                    <a:spcPct val="150000"/>
                  </a:lnSpc>
                  <a:buClr>
                    <a:srgbClr val="7AB800"/>
                  </a:buClr>
                  <a:buFont typeface="Arial" pitchFamily="34" charset="0"/>
                  <a:buChar char="»"/>
                  <a:defRPr>
                    <a:solidFill>
                      <a:schemeClr val="tx1"/>
                    </a:solidFill>
                    <a:latin typeface="Arial" pitchFamily="34" charset="0"/>
                    <a:cs typeface="Arial" pitchFamily="34" charset="0"/>
                  </a:defRPr>
                </a:lvl2pPr>
                <a:lvl3pPr marL="1143000" indent="-228600" algn="l" eaLnBrk="0" hangingPunct="0">
                  <a:lnSpc>
                    <a:spcPct val="150000"/>
                  </a:lnSpc>
                  <a:buClr>
                    <a:srgbClr val="7AB800"/>
                  </a:buClr>
                  <a:buFont typeface="Arial" pitchFamily="34" charset="0"/>
                  <a:buChar char="»"/>
                  <a:defRPr sz="1600">
                    <a:solidFill>
                      <a:schemeClr val="tx1"/>
                    </a:solidFill>
                    <a:latin typeface="Arial" pitchFamily="34" charset="0"/>
                    <a:cs typeface="Arial" pitchFamily="34" charset="0"/>
                  </a:defRPr>
                </a:lvl3pPr>
                <a:lvl4pPr marL="1600200" indent="-228600" algn="l" eaLnBrk="0" hangingPunct="0">
                  <a:lnSpc>
                    <a:spcPct val="150000"/>
                  </a:lnSpc>
                  <a:buClr>
                    <a:srgbClr val="7AB800"/>
                  </a:buClr>
                  <a:buFont typeface="Arial" pitchFamily="34" charset="0"/>
                  <a:buChar char="»"/>
                  <a:defRPr sz="1400">
                    <a:solidFill>
                      <a:schemeClr val="tx1"/>
                    </a:solidFill>
                    <a:latin typeface="Arial" pitchFamily="34" charset="0"/>
                    <a:cs typeface="Arial" pitchFamily="34" charset="0"/>
                  </a:defRPr>
                </a:lvl4pPr>
                <a:lvl5pPr marL="2057400" indent="-228600" algn="l" eaLnBrk="0" hangingPunct="0">
                  <a:spcBef>
                    <a:spcPct val="20000"/>
                  </a:spcBef>
                  <a:buFont typeface="Helvetica" pitchFamily="34" charset="0"/>
                  <a:defRPr sz="21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Font typeface="Helvetica" pitchFamily="34" charset="0"/>
                  <a:defRPr sz="21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Font typeface="Helvetica" pitchFamily="34" charset="0"/>
                  <a:defRPr sz="21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Font typeface="Helvetica" pitchFamily="34" charset="0"/>
                  <a:defRPr sz="21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Font typeface="Helvetica" pitchFamily="34" charset="0"/>
                  <a:defRPr sz="2100">
                    <a:solidFill>
                      <a:schemeClr val="tx1"/>
                    </a:solidFill>
                    <a:latin typeface="Arial" pitchFamily="34" charset="0"/>
                    <a:cs typeface="Arial" pitchFamily="34" charset="0"/>
                  </a:defRPr>
                </a:lvl9pPr>
              </a:lstStyle>
              <a:p>
                <a:pPr>
                  <a:lnSpc>
                    <a:spcPct val="100000"/>
                  </a:lnSpc>
                  <a:buClrTx/>
                  <a:buFontTx/>
                  <a:buNone/>
                </a:pPr>
                <a:r>
                  <a:rPr lang="de-DE" altLang="de-DE" sz="1200">
                    <a:solidFill>
                      <a:srgbClr val="000000"/>
                    </a:solidFill>
                  </a:rPr>
                  <a:t>100 %</a:t>
                </a:r>
              </a:p>
            </p:txBody>
          </p:sp>
          <p:sp>
            <p:nvSpPr>
              <p:cNvPr id="111636" name="Rechteck 33"/>
              <p:cNvSpPr>
                <a:spLocks noChangeArrowheads="1"/>
              </p:cNvSpPr>
              <p:nvPr/>
            </p:nvSpPr>
            <p:spPr bwMode="auto">
              <a:xfrm>
                <a:off x="7352506" y="1556792"/>
                <a:ext cx="63098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lnSpc>
                    <a:spcPct val="150000"/>
                  </a:lnSpc>
                  <a:buClr>
                    <a:srgbClr val="7AB800"/>
                  </a:buClr>
                  <a:buFont typeface="Lucida Grande"/>
                  <a:buChar char="»"/>
                  <a:defRPr sz="2000">
                    <a:solidFill>
                      <a:schemeClr val="tx1"/>
                    </a:solidFill>
                    <a:latin typeface="Arial" pitchFamily="34" charset="0"/>
                    <a:cs typeface="Arial" pitchFamily="34" charset="0"/>
                  </a:defRPr>
                </a:lvl1pPr>
                <a:lvl2pPr marL="742950" indent="-285750" algn="l" eaLnBrk="0" hangingPunct="0">
                  <a:lnSpc>
                    <a:spcPct val="150000"/>
                  </a:lnSpc>
                  <a:buClr>
                    <a:srgbClr val="7AB800"/>
                  </a:buClr>
                  <a:buFont typeface="Arial" pitchFamily="34" charset="0"/>
                  <a:buChar char="»"/>
                  <a:defRPr>
                    <a:solidFill>
                      <a:schemeClr val="tx1"/>
                    </a:solidFill>
                    <a:latin typeface="Arial" pitchFamily="34" charset="0"/>
                    <a:cs typeface="Arial" pitchFamily="34" charset="0"/>
                  </a:defRPr>
                </a:lvl2pPr>
                <a:lvl3pPr marL="1143000" indent="-228600" algn="l" eaLnBrk="0" hangingPunct="0">
                  <a:lnSpc>
                    <a:spcPct val="150000"/>
                  </a:lnSpc>
                  <a:buClr>
                    <a:srgbClr val="7AB800"/>
                  </a:buClr>
                  <a:buFont typeface="Arial" pitchFamily="34" charset="0"/>
                  <a:buChar char="»"/>
                  <a:defRPr sz="1600">
                    <a:solidFill>
                      <a:schemeClr val="tx1"/>
                    </a:solidFill>
                    <a:latin typeface="Arial" pitchFamily="34" charset="0"/>
                    <a:cs typeface="Arial" pitchFamily="34" charset="0"/>
                  </a:defRPr>
                </a:lvl3pPr>
                <a:lvl4pPr marL="1600200" indent="-228600" algn="l" eaLnBrk="0" hangingPunct="0">
                  <a:lnSpc>
                    <a:spcPct val="150000"/>
                  </a:lnSpc>
                  <a:buClr>
                    <a:srgbClr val="7AB800"/>
                  </a:buClr>
                  <a:buFont typeface="Arial" pitchFamily="34" charset="0"/>
                  <a:buChar char="»"/>
                  <a:defRPr sz="1400">
                    <a:solidFill>
                      <a:schemeClr val="tx1"/>
                    </a:solidFill>
                    <a:latin typeface="Arial" pitchFamily="34" charset="0"/>
                    <a:cs typeface="Arial" pitchFamily="34" charset="0"/>
                  </a:defRPr>
                </a:lvl4pPr>
                <a:lvl5pPr marL="2057400" indent="-228600" algn="l" eaLnBrk="0" hangingPunct="0">
                  <a:spcBef>
                    <a:spcPct val="20000"/>
                  </a:spcBef>
                  <a:buFont typeface="Helvetica" pitchFamily="34" charset="0"/>
                  <a:defRPr sz="21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Font typeface="Helvetica" pitchFamily="34" charset="0"/>
                  <a:defRPr sz="21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Font typeface="Helvetica" pitchFamily="34" charset="0"/>
                  <a:defRPr sz="21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Font typeface="Helvetica" pitchFamily="34" charset="0"/>
                  <a:defRPr sz="21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Font typeface="Helvetica" pitchFamily="34" charset="0"/>
                  <a:defRPr sz="2100">
                    <a:solidFill>
                      <a:schemeClr val="tx1"/>
                    </a:solidFill>
                    <a:latin typeface="Arial" pitchFamily="34" charset="0"/>
                    <a:cs typeface="Arial" pitchFamily="34" charset="0"/>
                  </a:defRPr>
                </a:lvl9pPr>
              </a:lstStyle>
              <a:p>
                <a:pPr>
                  <a:lnSpc>
                    <a:spcPct val="100000"/>
                  </a:lnSpc>
                  <a:buClrTx/>
                  <a:buFontTx/>
                  <a:buNone/>
                </a:pPr>
                <a:r>
                  <a:rPr lang="de-DE" altLang="de-DE" sz="1200">
                    <a:solidFill>
                      <a:srgbClr val="000000"/>
                    </a:solidFill>
                  </a:rPr>
                  <a:t>100 %</a:t>
                </a:r>
              </a:p>
            </p:txBody>
          </p:sp>
          <p:sp>
            <p:nvSpPr>
              <p:cNvPr id="103" name="Gleichschenkliges Dreieck 9"/>
              <p:cNvSpPr>
                <a:spLocks noChangeArrowheads="1"/>
              </p:cNvSpPr>
              <p:nvPr/>
            </p:nvSpPr>
            <p:spPr bwMode="auto">
              <a:xfrm>
                <a:off x="2624634" y="2885739"/>
                <a:ext cx="5065357" cy="628750"/>
              </a:xfrm>
              <a:prstGeom prst="triangle">
                <a:avLst>
                  <a:gd name="adj" fmla="val 100000"/>
                </a:avLst>
              </a:prstGeom>
              <a:solidFill>
                <a:schemeClr val="accent1">
                  <a:lumMod val="20000"/>
                  <a:lumOff val="80000"/>
                </a:schemeClr>
              </a:solidFill>
              <a:ln w="25400" algn="ctr">
                <a:solidFill>
                  <a:schemeClr val="accent1"/>
                </a:solidFill>
                <a:round/>
                <a:headEnd/>
                <a:tailEnd/>
              </a:ln>
            </p:spPr>
            <p:txBody>
              <a:bodyPr lIns="90000" tIns="46800" rIns="90000" bIns="46800" anchor="b">
                <a:spAutoFit/>
              </a:bodyPr>
              <a:lstStyle>
                <a:lvl1pPr algn="l" eaLnBrk="0" hangingPunct="0">
                  <a:lnSpc>
                    <a:spcPct val="150000"/>
                  </a:lnSpc>
                  <a:buClr>
                    <a:srgbClr val="7AB800"/>
                  </a:buClr>
                  <a:buFont typeface="Lucida Grande"/>
                  <a:buChar char="»"/>
                  <a:defRPr sz="2000">
                    <a:solidFill>
                      <a:schemeClr val="tx1"/>
                    </a:solidFill>
                    <a:latin typeface="Arial" pitchFamily="34" charset="0"/>
                    <a:cs typeface="Arial" pitchFamily="34" charset="0"/>
                  </a:defRPr>
                </a:lvl1pPr>
                <a:lvl2pPr marL="742950" indent="-285750" algn="l" eaLnBrk="0" hangingPunct="0">
                  <a:lnSpc>
                    <a:spcPct val="150000"/>
                  </a:lnSpc>
                  <a:buClr>
                    <a:srgbClr val="7AB800"/>
                  </a:buClr>
                  <a:buFont typeface="Arial" pitchFamily="34" charset="0"/>
                  <a:buChar char="»"/>
                  <a:defRPr>
                    <a:solidFill>
                      <a:schemeClr val="tx1"/>
                    </a:solidFill>
                    <a:latin typeface="Arial" pitchFamily="34" charset="0"/>
                    <a:cs typeface="Arial" pitchFamily="34" charset="0"/>
                  </a:defRPr>
                </a:lvl2pPr>
                <a:lvl3pPr marL="1143000" indent="-228600" algn="l" eaLnBrk="0" hangingPunct="0">
                  <a:lnSpc>
                    <a:spcPct val="150000"/>
                  </a:lnSpc>
                  <a:buClr>
                    <a:srgbClr val="7AB800"/>
                  </a:buClr>
                  <a:buFont typeface="Arial" pitchFamily="34" charset="0"/>
                  <a:buChar char="»"/>
                  <a:defRPr sz="1600">
                    <a:solidFill>
                      <a:schemeClr val="tx1"/>
                    </a:solidFill>
                    <a:latin typeface="Arial" pitchFamily="34" charset="0"/>
                    <a:cs typeface="Arial" pitchFamily="34" charset="0"/>
                  </a:defRPr>
                </a:lvl3pPr>
                <a:lvl4pPr marL="1600200" indent="-228600" algn="l" eaLnBrk="0" hangingPunct="0">
                  <a:lnSpc>
                    <a:spcPct val="150000"/>
                  </a:lnSpc>
                  <a:buClr>
                    <a:srgbClr val="7AB800"/>
                  </a:buClr>
                  <a:buFont typeface="Arial" pitchFamily="34" charset="0"/>
                  <a:buChar char="»"/>
                  <a:defRPr sz="1400">
                    <a:solidFill>
                      <a:schemeClr val="tx1"/>
                    </a:solidFill>
                    <a:latin typeface="Arial" pitchFamily="34" charset="0"/>
                    <a:cs typeface="Arial" pitchFamily="34" charset="0"/>
                  </a:defRPr>
                </a:lvl4pPr>
                <a:lvl5pPr marL="2057400" indent="-228600" algn="l" eaLnBrk="0" hangingPunct="0">
                  <a:spcBef>
                    <a:spcPct val="20000"/>
                  </a:spcBef>
                  <a:buFont typeface="Helvetica" pitchFamily="34" charset="0"/>
                  <a:defRPr sz="21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Font typeface="Helvetica" pitchFamily="34" charset="0"/>
                  <a:defRPr sz="21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Font typeface="Helvetica" pitchFamily="34" charset="0"/>
                  <a:defRPr sz="21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Font typeface="Helvetica" pitchFamily="34" charset="0"/>
                  <a:defRPr sz="21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Font typeface="Helvetica" pitchFamily="34" charset="0"/>
                  <a:defRPr sz="2100">
                    <a:solidFill>
                      <a:schemeClr val="tx1"/>
                    </a:solidFill>
                    <a:latin typeface="Arial" pitchFamily="34" charset="0"/>
                    <a:cs typeface="Arial" pitchFamily="34" charset="0"/>
                  </a:defRPr>
                </a:lvl9pPr>
              </a:lstStyle>
              <a:p>
                <a:pPr algn="ctr" eaLnBrk="1" hangingPunct="1">
                  <a:lnSpc>
                    <a:spcPct val="90000"/>
                  </a:lnSpc>
                  <a:buClrTx/>
                  <a:buFontTx/>
                  <a:buNone/>
                </a:pPr>
                <a:endParaRPr lang="de-DE" altLang="de-DE" sz="1600">
                  <a:solidFill>
                    <a:srgbClr val="000000"/>
                  </a:solidFill>
                </a:endParaRPr>
              </a:p>
            </p:txBody>
          </p:sp>
          <p:sp>
            <p:nvSpPr>
              <p:cNvPr id="111638" name="Rechteck 29"/>
              <p:cNvSpPr>
                <a:spLocks noChangeArrowheads="1"/>
              </p:cNvSpPr>
              <p:nvPr/>
            </p:nvSpPr>
            <p:spPr bwMode="auto">
              <a:xfrm rot="-1075481">
                <a:off x="5018709" y="1976199"/>
                <a:ext cx="121962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lnSpc>
                    <a:spcPct val="150000"/>
                  </a:lnSpc>
                  <a:buClr>
                    <a:srgbClr val="7AB800"/>
                  </a:buClr>
                  <a:buFont typeface="Lucida Grande"/>
                  <a:buChar char="»"/>
                  <a:defRPr sz="2000">
                    <a:solidFill>
                      <a:schemeClr val="tx1"/>
                    </a:solidFill>
                    <a:latin typeface="Arial" pitchFamily="34" charset="0"/>
                    <a:cs typeface="Arial" pitchFamily="34" charset="0"/>
                  </a:defRPr>
                </a:lvl1pPr>
                <a:lvl2pPr marL="742950" indent="-285750" algn="l" eaLnBrk="0" hangingPunct="0">
                  <a:lnSpc>
                    <a:spcPct val="150000"/>
                  </a:lnSpc>
                  <a:buClr>
                    <a:srgbClr val="7AB800"/>
                  </a:buClr>
                  <a:buFont typeface="Arial" pitchFamily="34" charset="0"/>
                  <a:buChar char="»"/>
                  <a:defRPr>
                    <a:solidFill>
                      <a:schemeClr val="tx1"/>
                    </a:solidFill>
                    <a:latin typeface="Arial" pitchFamily="34" charset="0"/>
                    <a:cs typeface="Arial" pitchFamily="34" charset="0"/>
                  </a:defRPr>
                </a:lvl2pPr>
                <a:lvl3pPr marL="1143000" indent="-228600" algn="l" eaLnBrk="0" hangingPunct="0">
                  <a:lnSpc>
                    <a:spcPct val="150000"/>
                  </a:lnSpc>
                  <a:buClr>
                    <a:srgbClr val="7AB800"/>
                  </a:buClr>
                  <a:buFont typeface="Arial" pitchFamily="34" charset="0"/>
                  <a:buChar char="»"/>
                  <a:defRPr sz="1600">
                    <a:solidFill>
                      <a:schemeClr val="tx1"/>
                    </a:solidFill>
                    <a:latin typeface="Arial" pitchFamily="34" charset="0"/>
                    <a:cs typeface="Arial" pitchFamily="34" charset="0"/>
                  </a:defRPr>
                </a:lvl3pPr>
                <a:lvl4pPr marL="1600200" indent="-228600" algn="l" eaLnBrk="0" hangingPunct="0">
                  <a:lnSpc>
                    <a:spcPct val="150000"/>
                  </a:lnSpc>
                  <a:buClr>
                    <a:srgbClr val="7AB800"/>
                  </a:buClr>
                  <a:buFont typeface="Arial" pitchFamily="34" charset="0"/>
                  <a:buChar char="»"/>
                  <a:defRPr sz="1400">
                    <a:solidFill>
                      <a:schemeClr val="tx1"/>
                    </a:solidFill>
                    <a:latin typeface="Arial" pitchFamily="34" charset="0"/>
                    <a:cs typeface="Arial" pitchFamily="34" charset="0"/>
                  </a:defRPr>
                </a:lvl4pPr>
                <a:lvl5pPr marL="2057400" indent="-228600" algn="l" eaLnBrk="0" hangingPunct="0">
                  <a:spcBef>
                    <a:spcPct val="20000"/>
                  </a:spcBef>
                  <a:buFont typeface="Helvetica" pitchFamily="34" charset="0"/>
                  <a:defRPr sz="21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Font typeface="Helvetica" pitchFamily="34" charset="0"/>
                  <a:defRPr sz="21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Font typeface="Helvetica" pitchFamily="34" charset="0"/>
                  <a:defRPr sz="21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Font typeface="Helvetica" pitchFamily="34" charset="0"/>
                  <a:defRPr sz="21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Font typeface="Helvetica" pitchFamily="34" charset="0"/>
                  <a:defRPr sz="2100">
                    <a:solidFill>
                      <a:schemeClr val="tx1"/>
                    </a:solidFill>
                    <a:latin typeface="Arial" pitchFamily="34" charset="0"/>
                    <a:cs typeface="Arial" pitchFamily="34" charset="0"/>
                  </a:defRPr>
                </a:lvl9pPr>
              </a:lstStyle>
              <a:p>
                <a:pPr algn="ctr">
                  <a:lnSpc>
                    <a:spcPct val="100000"/>
                  </a:lnSpc>
                  <a:buClrTx/>
                  <a:buFontTx/>
                  <a:buNone/>
                </a:pPr>
                <a:r>
                  <a:rPr lang="de-DE" altLang="de-DE" sz="1200" dirty="0"/>
                  <a:t>Hocheffiziente </a:t>
                </a:r>
              </a:p>
              <a:p>
                <a:pPr algn="ctr">
                  <a:lnSpc>
                    <a:spcPct val="100000"/>
                  </a:lnSpc>
                  <a:buClrTx/>
                  <a:buFontTx/>
                  <a:buNone/>
                </a:pPr>
                <a:r>
                  <a:rPr lang="de-DE" altLang="de-DE" sz="1200" dirty="0"/>
                  <a:t>Hydrostatik</a:t>
                </a:r>
              </a:p>
            </p:txBody>
          </p:sp>
        </p:grpSp>
        <p:sp>
          <p:nvSpPr>
            <p:cNvPr id="111626" name="Textfeld 104"/>
            <p:cNvSpPr txBox="1">
              <a:spLocks noChangeArrowheads="1"/>
            </p:cNvSpPr>
            <p:nvPr/>
          </p:nvSpPr>
          <p:spPr bwMode="auto">
            <a:xfrm>
              <a:off x="738208" y="2319263"/>
              <a:ext cx="171775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lnSpc>
                  <a:spcPct val="150000"/>
                </a:lnSpc>
                <a:buClr>
                  <a:srgbClr val="7AB800"/>
                </a:buClr>
                <a:buFont typeface="Lucida Grande"/>
                <a:buChar char="»"/>
                <a:defRPr sz="2000">
                  <a:solidFill>
                    <a:schemeClr val="tx1"/>
                  </a:solidFill>
                  <a:latin typeface="Arial" pitchFamily="34" charset="0"/>
                  <a:cs typeface="Arial" pitchFamily="34" charset="0"/>
                </a:defRPr>
              </a:lvl1pPr>
              <a:lvl2pPr marL="742950" indent="-285750" algn="l" eaLnBrk="0" hangingPunct="0">
                <a:lnSpc>
                  <a:spcPct val="150000"/>
                </a:lnSpc>
                <a:buClr>
                  <a:srgbClr val="7AB800"/>
                </a:buClr>
                <a:buFont typeface="Arial" pitchFamily="34" charset="0"/>
                <a:buChar char="»"/>
                <a:defRPr>
                  <a:solidFill>
                    <a:schemeClr val="tx1"/>
                  </a:solidFill>
                  <a:latin typeface="Arial" pitchFamily="34" charset="0"/>
                  <a:cs typeface="Arial" pitchFamily="34" charset="0"/>
                </a:defRPr>
              </a:lvl2pPr>
              <a:lvl3pPr marL="1143000" indent="-228600" algn="l" eaLnBrk="0" hangingPunct="0">
                <a:lnSpc>
                  <a:spcPct val="150000"/>
                </a:lnSpc>
                <a:buClr>
                  <a:srgbClr val="7AB800"/>
                </a:buClr>
                <a:buFont typeface="Arial" pitchFamily="34" charset="0"/>
                <a:buChar char="»"/>
                <a:defRPr sz="1600">
                  <a:solidFill>
                    <a:schemeClr val="tx1"/>
                  </a:solidFill>
                  <a:latin typeface="Arial" pitchFamily="34" charset="0"/>
                  <a:cs typeface="Arial" pitchFamily="34" charset="0"/>
                </a:defRPr>
              </a:lvl3pPr>
              <a:lvl4pPr marL="1600200" indent="-228600" algn="l" eaLnBrk="0" hangingPunct="0">
                <a:lnSpc>
                  <a:spcPct val="150000"/>
                </a:lnSpc>
                <a:buClr>
                  <a:srgbClr val="7AB800"/>
                </a:buClr>
                <a:buFont typeface="Arial" pitchFamily="34" charset="0"/>
                <a:buChar char="»"/>
                <a:defRPr sz="1400">
                  <a:solidFill>
                    <a:schemeClr val="tx1"/>
                  </a:solidFill>
                  <a:latin typeface="Arial" pitchFamily="34" charset="0"/>
                  <a:cs typeface="Arial" pitchFamily="34" charset="0"/>
                </a:defRPr>
              </a:lvl4pPr>
              <a:lvl5pPr marL="2057400" indent="-228600" algn="l" eaLnBrk="0" hangingPunct="0">
                <a:spcBef>
                  <a:spcPct val="20000"/>
                </a:spcBef>
                <a:buFont typeface="Helvetica" pitchFamily="34" charset="0"/>
                <a:defRPr sz="21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Font typeface="Helvetica" pitchFamily="34" charset="0"/>
                <a:defRPr sz="21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Font typeface="Helvetica" pitchFamily="34" charset="0"/>
                <a:defRPr sz="21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Font typeface="Helvetica" pitchFamily="34" charset="0"/>
                <a:defRPr sz="21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Font typeface="Helvetica" pitchFamily="34" charset="0"/>
                <a:defRPr sz="2100">
                  <a:solidFill>
                    <a:schemeClr val="tx1"/>
                  </a:solidFill>
                  <a:latin typeface="Arial" pitchFamily="34" charset="0"/>
                  <a:cs typeface="Arial" pitchFamily="34" charset="0"/>
                </a:defRPr>
              </a:lvl9pPr>
            </a:lstStyle>
            <a:p>
              <a:pPr>
                <a:lnSpc>
                  <a:spcPct val="100000"/>
                </a:lnSpc>
                <a:buClrTx/>
                <a:buFontTx/>
                <a:buNone/>
              </a:pPr>
              <a:r>
                <a:rPr lang="de-DE" altLang="de-DE" sz="1200">
                  <a:solidFill>
                    <a:srgbClr val="8B5625"/>
                  </a:solidFill>
                  <a:latin typeface="Univers" pitchFamily="34" charset="0"/>
                </a:rPr>
                <a:t>Fahrbereich I und II nach Vorwahlprinzip</a:t>
              </a:r>
            </a:p>
          </p:txBody>
        </p:sp>
        <p:sp>
          <p:nvSpPr>
            <p:cNvPr id="111627" name="Textfeld 105"/>
            <p:cNvSpPr txBox="1">
              <a:spLocks noChangeArrowheads="1"/>
            </p:cNvSpPr>
            <p:nvPr/>
          </p:nvSpPr>
          <p:spPr bwMode="auto">
            <a:xfrm>
              <a:off x="700483" y="4653136"/>
              <a:ext cx="1717754"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lnSpc>
                  <a:spcPct val="150000"/>
                </a:lnSpc>
                <a:buClr>
                  <a:srgbClr val="7AB800"/>
                </a:buClr>
                <a:buFont typeface="Lucida Grande"/>
                <a:buChar char="»"/>
                <a:defRPr sz="2000">
                  <a:solidFill>
                    <a:schemeClr val="tx1"/>
                  </a:solidFill>
                  <a:latin typeface="Arial" pitchFamily="34" charset="0"/>
                  <a:cs typeface="Arial" pitchFamily="34" charset="0"/>
                </a:defRPr>
              </a:lvl1pPr>
              <a:lvl2pPr marL="742950" indent="-285750" algn="l" eaLnBrk="0" hangingPunct="0">
                <a:lnSpc>
                  <a:spcPct val="150000"/>
                </a:lnSpc>
                <a:buClr>
                  <a:srgbClr val="7AB800"/>
                </a:buClr>
                <a:buFont typeface="Arial" pitchFamily="34" charset="0"/>
                <a:buChar char="»"/>
                <a:defRPr>
                  <a:solidFill>
                    <a:schemeClr val="tx1"/>
                  </a:solidFill>
                  <a:latin typeface="Arial" pitchFamily="34" charset="0"/>
                  <a:cs typeface="Arial" pitchFamily="34" charset="0"/>
                </a:defRPr>
              </a:lvl2pPr>
              <a:lvl3pPr marL="1143000" indent="-228600" algn="l" eaLnBrk="0" hangingPunct="0">
                <a:lnSpc>
                  <a:spcPct val="150000"/>
                </a:lnSpc>
                <a:buClr>
                  <a:srgbClr val="7AB800"/>
                </a:buClr>
                <a:buFont typeface="Arial" pitchFamily="34" charset="0"/>
                <a:buChar char="»"/>
                <a:defRPr sz="1600">
                  <a:solidFill>
                    <a:schemeClr val="tx1"/>
                  </a:solidFill>
                  <a:latin typeface="Arial" pitchFamily="34" charset="0"/>
                  <a:cs typeface="Arial" pitchFamily="34" charset="0"/>
                </a:defRPr>
              </a:lvl3pPr>
              <a:lvl4pPr marL="1600200" indent="-228600" algn="l" eaLnBrk="0" hangingPunct="0">
                <a:lnSpc>
                  <a:spcPct val="150000"/>
                </a:lnSpc>
                <a:buClr>
                  <a:srgbClr val="7AB800"/>
                </a:buClr>
                <a:buFont typeface="Arial" pitchFamily="34" charset="0"/>
                <a:buChar char="»"/>
                <a:defRPr sz="1400">
                  <a:solidFill>
                    <a:schemeClr val="tx1"/>
                  </a:solidFill>
                  <a:latin typeface="Arial" pitchFamily="34" charset="0"/>
                  <a:cs typeface="Arial" pitchFamily="34" charset="0"/>
                </a:defRPr>
              </a:lvl4pPr>
              <a:lvl5pPr marL="2057400" indent="-228600" algn="l" eaLnBrk="0" hangingPunct="0">
                <a:spcBef>
                  <a:spcPct val="20000"/>
                </a:spcBef>
                <a:buFont typeface="Helvetica" pitchFamily="34" charset="0"/>
                <a:defRPr sz="21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Font typeface="Helvetica" pitchFamily="34" charset="0"/>
                <a:defRPr sz="21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Font typeface="Helvetica" pitchFamily="34" charset="0"/>
                <a:defRPr sz="21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Font typeface="Helvetica" pitchFamily="34" charset="0"/>
                <a:defRPr sz="21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Font typeface="Helvetica" pitchFamily="34" charset="0"/>
                <a:defRPr sz="2100">
                  <a:solidFill>
                    <a:schemeClr val="tx1"/>
                  </a:solidFill>
                  <a:latin typeface="Arial" pitchFamily="34" charset="0"/>
                  <a:cs typeface="Arial" pitchFamily="34" charset="0"/>
                </a:defRPr>
              </a:lvl9pPr>
            </a:lstStyle>
            <a:p>
              <a:pPr>
                <a:lnSpc>
                  <a:spcPct val="100000"/>
                </a:lnSpc>
                <a:buClrTx/>
                <a:buFontTx/>
                <a:buNone/>
              </a:pPr>
              <a:r>
                <a:rPr lang="de-DE" altLang="de-DE" sz="1200">
                  <a:solidFill>
                    <a:srgbClr val="8B5625"/>
                  </a:solidFill>
                  <a:latin typeface="Univers" pitchFamily="34" charset="0"/>
                </a:rPr>
                <a:t>Fahrbereich I und II mit lastschaltbarer Umschaltung</a:t>
              </a:r>
            </a:p>
          </p:txBody>
        </p:sp>
        <p:sp>
          <p:nvSpPr>
            <p:cNvPr id="111628" name="Rechteck 106"/>
            <p:cNvSpPr>
              <a:spLocks noChangeArrowheads="1"/>
            </p:cNvSpPr>
            <p:nvPr/>
          </p:nvSpPr>
          <p:spPr bwMode="auto">
            <a:xfrm>
              <a:off x="3274855" y="3584049"/>
              <a:ext cx="1181586"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lnSpc>
                  <a:spcPct val="150000"/>
                </a:lnSpc>
                <a:buClr>
                  <a:srgbClr val="7AB800"/>
                </a:buClr>
                <a:buFont typeface="Lucida Grande"/>
                <a:buChar char="»"/>
                <a:defRPr sz="2000">
                  <a:solidFill>
                    <a:schemeClr val="tx1"/>
                  </a:solidFill>
                  <a:latin typeface="Arial" pitchFamily="34" charset="0"/>
                  <a:cs typeface="Arial" pitchFamily="34" charset="0"/>
                </a:defRPr>
              </a:lvl1pPr>
              <a:lvl2pPr marL="742950" indent="-285750" algn="l" eaLnBrk="0" hangingPunct="0">
                <a:lnSpc>
                  <a:spcPct val="150000"/>
                </a:lnSpc>
                <a:buClr>
                  <a:srgbClr val="7AB800"/>
                </a:buClr>
                <a:buFont typeface="Arial" pitchFamily="34" charset="0"/>
                <a:buChar char="»"/>
                <a:defRPr>
                  <a:solidFill>
                    <a:schemeClr val="tx1"/>
                  </a:solidFill>
                  <a:latin typeface="Arial" pitchFamily="34" charset="0"/>
                  <a:cs typeface="Arial" pitchFamily="34" charset="0"/>
                </a:defRPr>
              </a:lvl2pPr>
              <a:lvl3pPr marL="1143000" indent="-228600" algn="l" eaLnBrk="0" hangingPunct="0">
                <a:lnSpc>
                  <a:spcPct val="150000"/>
                </a:lnSpc>
                <a:buClr>
                  <a:srgbClr val="7AB800"/>
                </a:buClr>
                <a:buFont typeface="Arial" pitchFamily="34" charset="0"/>
                <a:buChar char="»"/>
                <a:defRPr sz="1600">
                  <a:solidFill>
                    <a:schemeClr val="tx1"/>
                  </a:solidFill>
                  <a:latin typeface="Arial" pitchFamily="34" charset="0"/>
                  <a:cs typeface="Arial" pitchFamily="34" charset="0"/>
                </a:defRPr>
              </a:lvl3pPr>
              <a:lvl4pPr marL="1600200" indent="-228600" algn="l" eaLnBrk="0" hangingPunct="0">
                <a:lnSpc>
                  <a:spcPct val="150000"/>
                </a:lnSpc>
                <a:buClr>
                  <a:srgbClr val="7AB800"/>
                </a:buClr>
                <a:buFont typeface="Arial" pitchFamily="34" charset="0"/>
                <a:buChar char="»"/>
                <a:defRPr sz="1400">
                  <a:solidFill>
                    <a:schemeClr val="tx1"/>
                  </a:solidFill>
                  <a:latin typeface="Arial" pitchFamily="34" charset="0"/>
                  <a:cs typeface="Arial" pitchFamily="34" charset="0"/>
                </a:defRPr>
              </a:lvl4pPr>
              <a:lvl5pPr marL="2057400" indent="-228600" algn="l" eaLnBrk="0" hangingPunct="0">
                <a:spcBef>
                  <a:spcPct val="20000"/>
                </a:spcBef>
                <a:buFont typeface="Helvetica" pitchFamily="34" charset="0"/>
                <a:defRPr sz="21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Font typeface="Helvetica" pitchFamily="34" charset="0"/>
                <a:defRPr sz="21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Font typeface="Helvetica" pitchFamily="34" charset="0"/>
                <a:defRPr sz="21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Font typeface="Helvetica" pitchFamily="34" charset="0"/>
                <a:defRPr sz="21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Font typeface="Helvetica" pitchFamily="34" charset="0"/>
                <a:defRPr sz="2100">
                  <a:solidFill>
                    <a:schemeClr val="tx1"/>
                  </a:solidFill>
                  <a:latin typeface="Arial" pitchFamily="34" charset="0"/>
                  <a:cs typeface="Arial" pitchFamily="34" charset="0"/>
                </a:defRPr>
              </a:lvl9pPr>
            </a:lstStyle>
            <a:p>
              <a:pPr>
                <a:lnSpc>
                  <a:spcPct val="100000"/>
                </a:lnSpc>
                <a:buClrTx/>
                <a:buFontTx/>
                <a:buNone/>
              </a:pPr>
              <a:r>
                <a:rPr lang="de-DE" altLang="de-DE" sz="1200">
                  <a:solidFill>
                    <a:srgbClr val="8B5625"/>
                  </a:solidFill>
                  <a:latin typeface="Univers" pitchFamily="34" charset="0"/>
                </a:rPr>
                <a:t>Fahrbereich I </a:t>
              </a:r>
            </a:p>
          </p:txBody>
        </p:sp>
        <p:sp>
          <p:nvSpPr>
            <p:cNvPr id="111629" name="Rechteck 107"/>
            <p:cNvSpPr>
              <a:spLocks noChangeArrowheads="1"/>
            </p:cNvSpPr>
            <p:nvPr/>
          </p:nvSpPr>
          <p:spPr bwMode="auto">
            <a:xfrm>
              <a:off x="3064647" y="5920815"/>
              <a:ext cx="1181586"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lnSpc>
                  <a:spcPct val="150000"/>
                </a:lnSpc>
                <a:buClr>
                  <a:srgbClr val="7AB800"/>
                </a:buClr>
                <a:buFont typeface="Lucida Grande"/>
                <a:buChar char="»"/>
                <a:defRPr sz="2000">
                  <a:solidFill>
                    <a:schemeClr val="tx1"/>
                  </a:solidFill>
                  <a:latin typeface="Arial" pitchFamily="34" charset="0"/>
                  <a:cs typeface="Arial" pitchFamily="34" charset="0"/>
                </a:defRPr>
              </a:lvl1pPr>
              <a:lvl2pPr marL="742950" indent="-285750" algn="l" eaLnBrk="0" hangingPunct="0">
                <a:lnSpc>
                  <a:spcPct val="150000"/>
                </a:lnSpc>
                <a:buClr>
                  <a:srgbClr val="7AB800"/>
                </a:buClr>
                <a:buFont typeface="Arial" pitchFamily="34" charset="0"/>
                <a:buChar char="»"/>
                <a:defRPr>
                  <a:solidFill>
                    <a:schemeClr val="tx1"/>
                  </a:solidFill>
                  <a:latin typeface="Arial" pitchFamily="34" charset="0"/>
                  <a:cs typeface="Arial" pitchFamily="34" charset="0"/>
                </a:defRPr>
              </a:lvl2pPr>
              <a:lvl3pPr marL="1143000" indent="-228600" algn="l" eaLnBrk="0" hangingPunct="0">
                <a:lnSpc>
                  <a:spcPct val="150000"/>
                </a:lnSpc>
                <a:buClr>
                  <a:srgbClr val="7AB800"/>
                </a:buClr>
                <a:buFont typeface="Arial" pitchFamily="34" charset="0"/>
                <a:buChar char="»"/>
                <a:defRPr sz="1600">
                  <a:solidFill>
                    <a:schemeClr val="tx1"/>
                  </a:solidFill>
                  <a:latin typeface="Arial" pitchFamily="34" charset="0"/>
                  <a:cs typeface="Arial" pitchFamily="34" charset="0"/>
                </a:defRPr>
              </a:lvl3pPr>
              <a:lvl4pPr marL="1600200" indent="-228600" algn="l" eaLnBrk="0" hangingPunct="0">
                <a:lnSpc>
                  <a:spcPct val="150000"/>
                </a:lnSpc>
                <a:buClr>
                  <a:srgbClr val="7AB800"/>
                </a:buClr>
                <a:buFont typeface="Arial" pitchFamily="34" charset="0"/>
                <a:buChar char="»"/>
                <a:defRPr sz="1400">
                  <a:solidFill>
                    <a:schemeClr val="tx1"/>
                  </a:solidFill>
                  <a:latin typeface="Arial" pitchFamily="34" charset="0"/>
                  <a:cs typeface="Arial" pitchFamily="34" charset="0"/>
                </a:defRPr>
              </a:lvl4pPr>
              <a:lvl5pPr marL="2057400" indent="-228600" algn="l" eaLnBrk="0" hangingPunct="0">
                <a:spcBef>
                  <a:spcPct val="20000"/>
                </a:spcBef>
                <a:buFont typeface="Helvetica" pitchFamily="34" charset="0"/>
                <a:defRPr sz="21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Font typeface="Helvetica" pitchFamily="34" charset="0"/>
                <a:defRPr sz="21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Font typeface="Helvetica" pitchFamily="34" charset="0"/>
                <a:defRPr sz="21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Font typeface="Helvetica" pitchFamily="34" charset="0"/>
                <a:defRPr sz="21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Font typeface="Helvetica" pitchFamily="34" charset="0"/>
                <a:defRPr sz="2100">
                  <a:solidFill>
                    <a:schemeClr val="tx1"/>
                  </a:solidFill>
                  <a:latin typeface="Arial" pitchFamily="34" charset="0"/>
                  <a:cs typeface="Arial" pitchFamily="34" charset="0"/>
                </a:defRPr>
              </a:lvl9pPr>
            </a:lstStyle>
            <a:p>
              <a:pPr>
                <a:lnSpc>
                  <a:spcPct val="100000"/>
                </a:lnSpc>
                <a:buClrTx/>
                <a:buFontTx/>
                <a:buNone/>
              </a:pPr>
              <a:r>
                <a:rPr lang="de-DE" altLang="de-DE" sz="1200">
                  <a:solidFill>
                    <a:srgbClr val="8B5625"/>
                  </a:solidFill>
                  <a:latin typeface="Univers" pitchFamily="34" charset="0"/>
                </a:rPr>
                <a:t>Fahrbereich I </a:t>
              </a:r>
            </a:p>
          </p:txBody>
        </p:sp>
        <p:sp>
          <p:nvSpPr>
            <p:cNvPr id="111630" name="Rechteck 108"/>
            <p:cNvSpPr>
              <a:spLocks noChangeArrowheads="1"/>
            </p:cNvSpPr>
            <p:nvPr/>
          </p:nvSpPr>
          <p:spPr bwMode="auto">
            <a:xfrm>
              <a:off x="5742941" y="3584049"/>
              <a:ext cx="1225699"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lnSpc>
                  <a:spcPct val="150000"/>
                </a:lnSpc>
                <a:buClr>
                  <a:srgbClr val="7AB800"/>
                </a:buClr>
                <a:buFont typeface="Lucida Grande"/>
                <a:buChar char="»"/>
                <a:defRPr sz="2000">
                  <a:solidFill>
                    <a:schemeClr val="tx1"/>
                  </a:solidFill>
                  <a:latin typeface="Arial" pitchFamily="34" charset="0"/>
                  <a:cs typeface="Arial" pitchFamily="34" charset="0"/>
                </a:defRPr>
              </a:lvl1pPr>
              <a:lvl2pPr marL="742950" indent="-285750" algn="l" eaLnBrk="0" hangingPunct="0">
                <a:lnSpc>
                  <a:spcPct val="150000"/>
                </a:lnSpc>
                <a:buClr>
                  <a:srgbClr val="7AB800"/>
                </a:buClr>
                <a:buFont typeface="Arial" pitchFamily="34" charset="0"/>
                <a:buChar char="»"/>
                <a:defRPr>
                  <a:solidFill>
                    <a:schemeClr val="tx1"/>
                  </a:solidFill>
                  <a:latin typeface="Arial" pitchFamily="34" charset="0"/>
                  <a:cs typeface="Arial" pitchFamily="34" charset="0"/>
                </a:defRPr>
              </a:lvl2pPr>
              <a:lvl3pPr marL="1143000" indent="-228600" algn="l" eaLnBrk="0" hangingPunct="0">
                <a:lnSpc>
                  <a:spcPct val="150000"/>
                </a:lnSpc>
                <a:buClr>
                  <a:srgbClr val="7AB800"/>
                </a:buClr>
                <a:buFont typeface="Arial" pitchFamily="34" charset="0"/>
                <a:buChar char="»"/>
                <a:defRPr sz="1600">
                  <a:solidFill>
                    <a:schemeClr val="tx1"/>
                  </a:solidFill>
                  <a:latin typeface="Arial" pitchFamily="34" charset="0"/>
                  <a:cs typeface="Arial" pitchFamily="34" charset="0"/>
                </a:defRPr>
              </a:lvl3pPr>
              <a:lvl4pPr marL="1600200" indent="-228600" algn="l" eaLnBrk="0" hangingPunct="0">
                <a:lnSpc>
                  <a:spcPct val="150000"/>
                </a:lnSpc>
                <a:buClr>
                  <a:srgbClr val="7AB800"/>
                </a:buClr>
                <a:buFont typeface="Arial" pitchFamily="34" charset="0"/>
                <a:buChar char="»"/>
                <a:defRPr sz="1400">
                  <a:solidFill>
                    <a:schemeClr val="tx1"/>
                  </a:solidFill>
                  <a:latin typeface="Arial" pitchFamily="34" charset="0"/>
                  <a:cs typeface="Arial" pitchFamily="34" charset="0"/>
                </a:defRPr>
              </a:lvl4pPr>
              <a:lvl5pPr marL="2057400" indent="-228600" algn="l" eaLnBrk="0" hangingPunct="0">
                <a:spcBef>
                  <a:spcPct val="20000"/>
                </a:spcBef>
                <a:buFont typeface="Helvetica" pitchFamily="34" charset="0"/>
                <a:defRPr sz="21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Font typeface="Helvetica" pitchFamily="34" charset="0"/>
                <a:defRPr sz="21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Font typeface="Helvetica" pitchFamily="34" charset="0"/>
                <a:defRPr sz="21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Font typeface="Helvetica" pitchFamily="34" charset="0"/>
                <a:defRPr sz="21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Font typeface="Helvetica" pitchFamily="34" charset="0"/>
                <a:defRPr sz="2100">
                  <a:solidFill>
                    <a:schemeClr val="tx1"/>
                  </a:solidFill>
                  <a:latin typeface="Arial" pitchFamily="34" charset="0"/>
                  <a:cs typeface="Arial" pitchFamily="34" charset="0"/>
                </a:defRPr>
              </a:lvl9pPr>
            </a:lstStyle>
            <a:p>
              <a:pPr>
                <a:lnSpc>
                  <a:spcPct val="100000"/>
                </a:lnSpc>
                <a:buClrTx/>
                <a:buFontTx/>
                <a:buNone/>
              </a:pPr>
              <a:r>
                <a:rPr lang="de-DE" altLang="de-DE" sz="1200">
                  <a:solidFill>
                    <a:srgbClr val="8B5625"/>
                  </a:solidFill>
                  <a:latin typeface="Univers" pitchFamily="34" charset="0"/>
                </a:rPr>
                <a:t>Fahrbereich II </a:t>
              </a:r>
            </a:p>
          </p:txBody>
        </p:sp>
        <p:sp>
          <p:nvSpPr>
            <p:cNvPr id="111631" name="Rechteck 109"/>
            <p:cNvSpPr>
              <a:spLocks noChangeArrowheads="1"/>
            </p:cNvSpPr>
            <p:nvPr/>
          </p:nvSpPr>
          <p:spPr bwMode="auto">
            <a:xfrm>
              <a:off x="5624314" y="5912637"/>
              <a:ext cx="1225699"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lnSpc>
                  <a:spcPct val="150000"/>
                </a:lnSpc>
                <a:buClr>
                  <a:srgbClr val="7AB800"/>
                </a:buClr>
                <a:buFont typeface="Lucida Grande"/>
                <a:buChar char="»"/>
                <a:defRPr sz="2000">
                  <a:solidFill>
                    <a:schemeClr val="tx1"/>
                  </a:solidFill>
                  <a:latin typeface="Arial" pitchFamily="34" charset="0"/>
                  <a:cs typeface="Arial" pitchFamily="34" charset="0"/>
                </a:defRPr>
              </a:lvl1pPr>
              <a:lvl2pPr marL="742950" indent="-285750" algn="l" eaLnBrk="0" hangingPunct="0">
                <a:lnSpc>
                  <a:spcPct val="150000"/>
                </a:lnSpc>
                <a:buClr>
                  <a:srgbClr val="7AB800"/>
                </a:buClr>
                <a:buFont typeface="Arial" pitchFamily="34" charset="0"/>
                <a:buChar char="»"/>
                <a:defRPr>
                  <a:solidFill>
                    <a:schemeClr val="tx1"/>
                  </a:solidFill>
                  <a:latin typeface="Arial" pitchFamily="34" charset="0"/>
                  <a:cs typeface="Arial" pitchFamily="34" charset="0"/>
                </a:defRPr>
              </a:lvl2pPr>
              <a:lvl3pPr marL="1143000" indent="-228600" algn="l" eaLnBrk="0" hangingPunct="0">
                <a:lnSpc>
                  <a:spcPct val="150000"/>
                </a:lnSpc>
                <a:buClr>
                  <a:srgbClr val="7AB800"/>
                </a:buClr>
                <a:buFont typeface="Arial" pitchFamily="34" charset="0"/>
                <a:buChar char="»"/>
                <a:defRPr sz="1600">
                  <a:solidFill>
                    <a:schemeClr val="tx1"/>
                  </a:solidFill>
                  <a:latin typeface="Arial" pitchFamily="34" charset="0"/>
                  <a:cs typeface="Arial" pitchFamily="34" charset="0"/>
                </a:defRPr>
              </a:lvl3pPr>
              <a:lvl4pPr marL="1600200" indent="-228600" algn="l" eaLnBrk="0" hangingPunct="0">
                <a:lnSpc>
                  <a:spcPct val="150000"/>
                </a:lnSpc>
                <a:buClr>
                  <a:srgbClr val="7AB800"/>
                </a:buClr>
                <a:buFont typeface="Arial" pitchFamily="34" charset="0"/>
                <a:buChar char="»"/>
                <a:defRPr sz="1400">
                  <a:solidFill>
                    <a:schemeClr val="tx1"/>
                  </a:solidFill>
                  <a:latin typeface="Arial" pitchFamily="34" charset="0"/>
                  <a:cs typeface="Arial" pitchFamily="34" charset="0"/>
                </a:defRPr>
              </a:lvl4pPr>
              <a:lvl5pPr marL="2057400" indent="-228600" algn="l" eaLnBrk="0" hangingPunct="0">
                <a:spcBef>
                  <a:spcPct val="20000"/>
                </a:spcBef>
                <a:buFont typeface="Helvetica" pitchFamily="34" charset="0"/>
                <a:defRPr sz="21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Font typeface="Helvetica" pitchFamily="34" charset="0"/>
                <a:defRPr sz="21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Font typeface="Helvetica" pitchFamily="34" charset="0"/>
                <a:defRPr sz="21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Font typeface="Helvetica" pitchFamily="34" charset="0"/>
                <a:defRPr sz="21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Font typeface="Helvetica" pitchFamily="34" charset="0"/>
                <a:defRPr sz="2100">
                  <a:solidFill>
                    <a:schemeClr val="tx1"/>
                  </a:solidFill>
                  <a:latin typeface="Arial" pitchFamily="34" charset="0"/>
                  <a:cs typeface="Arial" pitchFamily="34" charset="0"/>
                </a:defRPr>
              </a:lvl9pPr>
            </a:lstStyle>
            <a:p>
              <a:pPr>
                <a:lnSpc>
                  <a:spcPct val="100000"/>
                </a:lnSpc>
                <a:buClrTx/>
                <a:buFontTx/>
                <a:buNone/>
              </a:pPr>
              <a:r>
                <a:rPr lang="de-DE" altLang="de-DE" sz="1200">
                  <a:solidFill>
                    <a:srgbClr val="8B5625"/>
                  </a:solidFill>
                  <a:latin typeface="Univers" pitchFamily="34" charset="0"/>
                </a:rPr>
                <a:t>Fahrbereich II </a:t>
              </a:r>
            </a:p>
          </p:txBody>
        </p:sp>
        <p:cxnSp>
          <p:nvCxnSpPr>
            <p:cNvPr id="111632" name="Gerader Verbinder 111"/>
            <p:cNvCxnSpPr>
              <a:cxnSpLocks noChangeShapeType="1"/>
            </p:cNvCxnSpPr>
            <p:nvPr/>
          </p:nvCxnSpPr>
          <p:spPr bwMode="auto">
            <a:xfrm>
              <a:off x="762540" y="3901356"/>
              <a:ext cx="7382054" cy="0"/>
            </a:xfrm>
            <a:prstGeom prst="line">
              <a:avLst/>
            </a:prstGeom>
            <a:noFill/>
            <a:ln w="19050" algn="ctr">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sp>
        <p:nvSpPr>
          <p:cNvPr id="111622" name="Rechteck 4"/>
          <p:cNvSpPr>
            <a:spLocks noChangeArrowheads="1"/>
          </p:cNvSpPr>
          <p:nvPr/>
        </p:nvSpPr>
        <p:spPr bwMode="auto">
          <a:xfrm>
            <a:off x="7672388" y="2239963"/>
            <a:ext cx="118745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lnSpc>
                <a:spcPct val="150000"/>
              </a:lnSpc>
              <a:buClr>
                <a:srgbClr val="7AB800"/>
              </a:buClr>
              <a:buFont typeface="Lucida Grande"/>
              <a:buChar char="»"/>
              <a:defRPr sz="2000">
                <a:solidFill>
                  <a:schemeClr val="tx1"/>
                </a:solidFill>
                <a:latin typeface="Arial" pitchFamily="34" charset="0"/>
                <a:cs typeface="Arial" pitchFamily="34" charset="0"/>
              </a:defRPr>
            </a:lvl1pPr>
            <a:lvl2pPr marL="742950" indent="-285750" algn="l" eaLnBrk="0" hangingPunct="0">
              <a:lnSpc>
                <a:spcPct val="150000"/>
              </a:lnSpc>
              <a:buClr>
                <a:srgbClr val="7AB800"/>
              </a:buClr>
              <a:buFont typeface="Arial" pitchFamily="34" charset="0"/>
              <a:buChar char="»"/>
              <a:defRPr>
                <a:solidFill>
                  <a:schemeClr val="tx1"/>
                </a:solidFill>
                <a:latin typeface="Arial" pitchFamily="34" charset="0"/>
                <a:cs typeface="Arial" pitchFamily="34" charset="0"/>
              </a:defRPr>
            </a:lvl2pPr>
            <a:lvl3pPr marL="1143000" indent="-228600" algn="l" eaLnBrk="0" hangingPunct="0">
              <a:lnSpc>
                <a:spcPct val="150000"/>
              </a:lnSpc>
              <a:buClr>
                <a:srgbClr val="7AB800"/>
              </a:buClr>
              <a:buFont typeface="Arial" pitchFamily="34" charset="0"/>
              <a:buChar char="»"/>
              <a:defRPr sz="1600">
                <a:solidFill>
                  <a:schemeClr val="tx1"/>
                </a:solidFill>
                <a:latin typeface="Arial" pitchFamily="34" charset="0"/>
                <a:cs typeface="Arial" pitchFamily="34" charset="0"/>
              </a:defRPr>
            </a:lvl3pPr>
            <a:lvl4pPr marL="1600200" indent="-228600" algn="l" eaLnBrk="0" hangingPunct="0">
              <a:lnSpc>
                <a:spcPct val="150000"/>
              </a:lnSpc>
              <a:buClr>
                <a:srgbClr val="7AB800"/>
              </a:buClr>
              <a:buFont typeface="Arial" pitchFamily="34" charset="0"/>
              <a:buChar char="»"/>
              <a:defRPr sz="1400">
                <a:solidFill>
                  <a:schemeClr val="tx1"/>
                </a:solidFill>
                <a:latin typeface="Arial" pitchFamily="34" charset="0"/>
                <a:cs typeface="Arial" pitchFamily="34" charset="0"/>
              </a:defRPr>
            </a:lvl4pPr>
            <a:lvl5pPr marL="2057400" indent="-228600" algn="l" eaLnBrk="0" hangingPunct="0">
              <a:spcBef>
                <a:spcPct val="20000"/>
              </a:spcBef>
              <a:buFont typeface="Helvetica" pitchFamily="34" charset="0"/>
              <a:defRPr sz="21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Font typeface="Helvetica" pitchFamily="34" charset="0"/>
              <a:defRPr sz="21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Font typeface="Helvetica" pitchFamily="34" charset="0"/>
              <a:defRPr sz="21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Font typeface="Helvetica" pitchFamily="34" charset="0"/>
              <a:defRPr sz="21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Font typeface="Helvetica" pitchFamily="34" charset="0"/>
              <a:defRPr sz="2100">
                <a:solidFill>
                  <a:schemeClr val="tx1"/>
                </a:solidFill>
                <a:latin typeface="Arial" pitchFamily="34" charset="0"/>
                <a:cs typeface="Arial" pitchFamily="34" charset="0"/>
              </a:defRPr>
            </a:lvl9pPr>
          </a:lstStyle>
          <a:p>
            <a:pPr>
              <a:lnSpc>
                <a:spcPct val="100000"/>
              </a:lnSpc>
              <a:buClrTx/>
              <a:buFontTx/>
              <a:buNone/>
            </a:pPr>
            <a:r>
              <a:rPr lang="de-DE" altLang="de-DE" sz="2400">
                <a:solidFill>
                  <a:srgbClr val="8B5625"/>
                </a:solidFill>
                <a:latin typeface="Univers" pitchFamily="34" charset="0"/>
              </a:rPr>
              <a:t>FENDT</a:t>
            </a:r>
          </a:p>
        </p:txBody>
      </p:sp>
      <p:sp>
        <p:nvSpPr>
          <p:cNvPr id="111623" name="Rechteck 53"/>
          <p:cNvSpPr>
            <a:spLocks noChangeArrowheads="1"/>
          </p:cNvSpPr>
          <p:nvPr/>
        </p:nvSpPr>
        <p:spPr bwMode="auto">
          <a:xfrm>
            <a:off x="7793038" y="4757738"/>
            <a:ext cx="122078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lnSpc>
                <a:spcPct val="150000"/>
              </a:lnSpc>
              <a:buClr>
                <a:srgbClr val="7AB800"/>
              </a:buClr>
              <a:buFont typeface="Lucida Grande"/>
              <a:buChar char="»"/>
              <a:defRPr sz="2000">
                <a:solidFill>
                  <a:schemeClr val="tx1"/>
                </a:solidFill>
                <a:latin typeface="Arial" pitchFamily="34" charset="0"/>
                <a:cs typeface="Arial" pitchFamily="34" charset="0"/>
              </a:defRPr>
            </a:lvl1pPr>
            <a:lvl2pPr marL="742950" indent="-285750" algn="l" eaLnBrk="0" hangingPunct="0">
              <a:lnSpc>
                <a:spcPct val="150000"/>
              </a:lnSpc>
              <a:buClr>
                <a:srgbClr val="7AB800"/>
              </a:buClr>
              <a:buFont typeface="Arial" pitchFamily="34" charset="0"/>
              <a:buChar char="»"/>
              <a:defRPr>
                <a:solidFill>
                  <a:schemeClr val="tx1"/>
                </a:solidFill>
                <a:latin typeface="Arial" pitchFamily="34" charset="0"/>
                <a:cs typeface="Arial" pitchFamily="34" charset="0"/>
              </a:defRPr>
            </a:lvl2pPr>
            <a:lvl3pPr marL="1143000" indent="-228600" algn="l" eaLnBrk="0" hangingPunct="0">
              <a:lnSpc>
                <a:spcPct val="150000"/>
              </a:lnSpc>
              <a:buClr>
                <a:srgbClr val="7AB800"/>
              </a:buClr>
              <a:buFont typeface="Arial" pitchFamily="34" charset="0"/>
              <a:buChar char="»"/>
              <a:defRPr sz="1600">
                <a:solidFill>
                  <a:schemeClr val="tx1"/>
                </a:solidFill>
                <a:latin typeface="Arial" pitchFamily="34" charset="0"/>
                <a:cs typeface="Arial" pitchFamily="34" charset="0"/>
              </a:defRPr>
            </a:lvl3pPr>
            <a:lvl4pPr marL="1600200" indent="-228600" algn="l" eaLnBrk="0" hangingPunct="0">
              <a:lnSpc>
                <a:spcPct val="150000"/>
              </a:lnSpc>
              <a:buClr>
                <a:srgbClr val="7AB800"/>
              </a:buClr>
              <a:buFont typeface="Arial" pitchFamily="34" charset="0"/>
              <a:buChar char="»"/>
              <a:defRPr sz="1400">
                <a:solidFill>
                  <a:schemeClr val="tx1"/>
                </a:solidFill>
                <a:latin typeface="Arial" pitchFamily="34" charset="0"/>
                <a:cs typeface="Arial" pitchFamily="34" charset="0"/>
              </a:defRPr>
            </a:lvl4pPr>
            <a:lvl5pPr marL="2057400" indent="-228600" algn="l" eaLnBrk="0" hangingPunct="0">
              <a:spcBef>
                <a:spcPct val="20000"/>
              </a:spcBef>
              <a:buFont typeface="Helvetica" pitchFamily="34" charset="0"/>
              <a:defRPr sz="21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Font typeface="Helvetica" pitchFamily="34" charset="0"/>
              <a:defRPr sz="21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Font typeface="Helvetica" pitchFamily="34" charset="0"/>
              <a:defRPr sz="21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Font typeface="Helvetica" pitchFamily="34" charset="0"/>
              <a:defRPr sz="21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Font typeface="Helvetica" pitchFamily="34" charset="0"/>
              <a:defRPr sz="2100">
                <a:solidFill>
                  <a:schemeClr val="tx1"/>
                </a:solidFill>
                <a:latin typeface="Arial" pitchFamily="34" charset="0"/>
                <a:cs typeface="Arial" pitchFamily="34" charset="0"/>
              </a:defRPr>
            </a:lvl9pPr>
          </a:lstStyle>
          <a:p>
            <a:pPr>
              <a:lnSpc>
                <a:spcPct val="100000"/>
              </a:lnSpc>
              <a:buClrTx/>
              <a:buFontTx/>
              <a:buNone/>
            </a:pPr>
            <a:r>
              <a:rPr lang="de-DE" altLang="de-DE" sz="2400">
                <a:solidFill>
                  <a:srgbClr val="8B5625"/>
                </a:solidFill>
                <a:latin typeface="Univers" pitchFamily="34" charset="0"/>
              </a:rPr>
              <a:t>CLAAS</a:t>
            </a:r>
          </a:p>
        </p:txBody>
      </p:sp>
    </p:spTree>
  </p:cSld>
  <p:clrMapOvr>
    <a:masterClrMapping/>
  </p:clrMapOvr>
  <p:transition advTm="10000">
    <p:zoom/>
  </p:transition>
</p:sld>
</file>

<file path=ppt/slides/slide10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3666" name="Foliennummernplatzhalter 1"/>
          <p:cNvSpPr>
            <a:spLocks noGrp="1"/>
          </p:cNvSpPr>
          <p:nvPr>
            <p:ph type="sldNum" sz="quarter" idx="10"/>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r">
              <a:spcBef>
                <a:spcPct val="0"/>
              </a:spcBef>
              <a:buClrTx/>
              <a:buFontTx/>
              <a:buNone/>
            </a:pPr>
            <a:r>
              <a:rPr lang="de-DE" altLang="de-DE" sz="1000">
                <a:solidFill>
                  <a:srgbClr val="71AD2A"/>
                </a:solidFill>
              </a:rPr>
              <a:t> Folie </a:t>
            </a:r>
            <a:fld id="{3E79C6D5-2B46-4F19-B79F-78C0D031F27A}" type="slidenum">
              <a:rPr lang="de-DE" altLang="de-DE" sz="1000">
                <a:solidFill>
                  <a:srgbClr val="71AD2A"/>
                </a:solidFill>
              </a:rPr>
              <a:pPr algn="r">
                <a:spcBef>
                  <a:spcPct val="0"/>
                </a:spcBef>
                <a:buClrTx/>
                <a:buFontTx/>
                <a:buNone/>
              </a:pPr>
              <a:t>107</a:t>
            </a:fld>
            <a:endParaRPr lang="de-DE" altLang="de-DE" sz="1000">
              <a:solidFill>
                <a:srgbClr val="71AD2A"/>
              </a:solidFill>
            </a:endParaRPr>
          </a:p>
        </p:txBody>
      </p:sp>
      <p:sp>
        <p:nvSpPr>
          <p:cNvPr id="113667" name="Fußzeilenplatzhalter 2"/>
          <p:cNvSpPr>
            <a:spLocks noGrp="1"/>
          </p:cNvSpPr>
          <p:nvPr>
            <p:ph type="ftr" sz="quarter" idx="11"/>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0"/>
              </a:spcBef>
              <a:buClrTx/>
              <a:buFontTx/>
              <a:buNone/>
            </a:pPr>
            <a:r>
              <a:rPr lang="de-DE" altLang="de-DE" sz="1000">
                <a:solidFill>
                  <a:srgbClr val="71AD2A"/>
                </a:solidFill>
              </a:rPr>
              <a:t>HSWT    Prof. Dr. U. Groß                  Modul: Grundlagen der Agrartechnik   2 Sem.        LE :   Motor Grundlagen</a:t>
            </a:r>
          </a:p>
        </p:txBody>
      </p:sp>
      <p:sp>
        <p:nvSpPr>
          <p:cNvPr id="398347" name="Rectangle 1035"/>
          <p:cNvSpPr>
            <a:spLocks noGrp="1" noChangeArrowheads="1"/>
          </p:cNvSpPr>
          <p:nvPr>
            <p:ph type="title" idx="4294967295"/>
          </p:nvPr>
        </p:nvSpPr>
        <p:spPr>
          <a:xfrm>
            <a:off x="382588" y="381000"/>
            <a:ext cx="9142412" cy="381000"/>
          </a:xfrm>
          <a:gradFill rotWithShape="0">
            <a:gsLst>
              <a:gs pos="0">
                <a:srgbClr val="C0C0C0">
                  <a:gamma/>
                  <a:tint val="0"/>
                  <a:invGamma/>
                </a:srgbClr>
              </a:gs>
              <a:gs pos="100000">
                <a:srgbClr val="C0C0C0"/>
              </a:gs>
            </a:gsLst>
            <a:path path="shape">
              <a:fillToRect l="50000" t="50000" r="50000" b="50000"/>
            </a:path>
          </a:gradFill>
        </p:spPr>
        <p:txBody>
          <a:bodyPr/>
          <a:lstStyle/>
          <a:p>
            <a:pPr eaLnBrk="1" hangingPunct="1"/>
            <a:r>
              <a:rPr lang="de-DE" altLang="de-DE" sz="1400" b="0">
                <a:solidFill>
                  <a:srgbClr val="FF0000"/>
                </a:solidFill>
                <a:effectLst>
                  <a:outerShdw blurRad="38100" dist="38100" dir="2700000" algn="tl">
                    <a:srgbClr val="C0C0C0"/>
                  </a:outerShdw>
                </a:effectLst>
              </a:rPr>
              <a:t>3.4.   Endtrieb</a:t>
            </a:r>
            <a:endParaRPr lang="de-DE" altLang="de-DE" sz="1400" b="0">
              <a:effectLst>
                <a:outerShdw blurRad="38100" dist="38100" dir="2700000" algn="tl">
                  <a:srgbClr val="C0C0C0"/>
                </a:outerShdw>
              </a:effectLst>
            </a:endParaRPr>
          </a:p>
        </p:txBody>
      </p:sp>
      <p:pic>
        <p:nvPicPr>
          <p:cNvPr id="398349" name="Picture 1037" descr="ENDTR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53000" y="1371600"/>
            <a:ext cx="4419600" cy="335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8351" name="Picture 1039" descr="ENDTR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1382713"/>
            <a:ext cx="4267200" cy="3341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8355" name="Text Box 1043"/>
          <p:cNvSpPr txBox="1">
            <a:spLocks noChangeArrowheads="1"/>
          </p:cNvSpPr>
          <p:nvPr/>
        </p:nvSpPr>
        <p:spPr bwMode="auto">
          <a:xfrm>
            <a:off x="533400" y="1371600"/>
            <a:ext cx="30480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600" b="1">
                <a:solidFill>
                  <a:srgbClr val="000000"/>
                </a:solidFill>
              </a:rPr>
              <a:t>Stirnradendtrieb</a:t>
            </a:r>
            <a:endParaRPr lang="de-DE" altLang="de-DE" sz="1400" b="1">
              <a:solidFill>
                <a:srgbClr val="FF3300"/>
              </a:solidFill>
            </a:endParaRPr>
          </a:p>
        </p:txBody>
      </p:sp>
      <p:sp>
        <p:nvSpPr>
          <p:cNvPr id="398356" name="Text Box 1044"/>
          <p:cNvSpPr txBox="1">
            <a:spLocks noChangeArrowheads="1"/>
          </p:cNvSpPr>
          <p:nvPr/>
        </p:nvSpPr>
        <p:spPr bwMode="auto">
          <a:xfrm>
            <a:off x="4953000" y="1371600"/>
            <a:ext cx="30480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600" b="1">
                <a:solidFill>
                  <a:srgbClr val="000000"/>
                </a:solidFill>
              </a:rPr>
              <a:t>Planetenendtrieb</a:t>
            </a:r>
            <a:endParaRPr lang="de-DE" altLang="de-DE" sz="1400" b="1">
              <a:solidFill>
                <a:srgbClr val="FF3300"/>
              </a:solidFill>
            </a:endParaRPr>
          </a:p>
        </p:txBody>
      </p:sp>
      <p:sp>
        <p:nvSpPr>
          <p:cNvPr id="398357" name="Text Box 1045"/>
          <p:cNvSpPr txBox="1">
            <a:spLocks noChangeArrowheads="1"/>
          </p:cNvSpPr>
          <p:nvPr/>
        </p:nvSpPr>
        <p:spPr bwMode="auto">
          <a:xfrm>
            <a:off x="762000" y="4953000"/>
            <a:ext cx="8458200" cy="730250"/>
          </a:xfrm>
          <a:prstGeom prst="rect">
            <a:avLst/>
          </a:prstGeom>
          <a:solidFill>
            <a:srgbClr val="CC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50000"/>
              </a:spcBef>
              <a:buClrTx/>
              <a:buFontTx/>
              <a:buNone/>
            </a:pPr>
            <a:r>
              <a:rPr lang="de-DE" altLang="de-DE" sz="1400">
                <a:solidFill>
                  <a:srgbClr val="000000"/>
                </a:solidFill>
              </a:rPr>
              <a:t>Um Drehmomente und Kräfte in Schaltgetriebe und Differential klein zu halten sind nach dem Differential Stirnrad- oder Planetenendtriebe mit Untersetzungen zwischen 4 und 10 angeordnet. Diese wandeln die kleinen Getriebedrehmomente in die erforderlichen hohen Drehmomente für die Antriebsräder.</a:t>
            </a:r>
            <a:endParaRPr lang="de-DE" altLang="de-DE" sz="1400" b="1">
              <a:solidFill>
                <a:srgbClr val="FF3300"/>
              </a:solidFill>
            </a:endParaRPr>
          </a:p>
        </p:txBody>
      </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grpId="0" nodeType="afterEffect">
                                  <p:stCondLst>
                                    <p:cond delay="0"/>
                                  </p:stCondLst>
                                  <p:childTnLst>
                                    <p:set>
                                      <p:cBhvr>
                                        <p:cTn id="6" dur="1" fill="hold">
                                          <p:stCondLst>
                                            <p:cond delay="0"/>
                                          </p:stCondLst>
                                        </p:cTn>
                                        <p:tgtEl>
                                          <p:spTgt spid="398347"/>
                                        </p:tgtEl>
                                        <p:attrNameLst>
                                          <p:attrName>style.visibility</p:attrName>
                                        </p:attrNameLst>
                                      </p:cBhvr>
                                      <p:to>
                                        <p:strVal val="visible"/>
                                      </p:to>
                                    </p:set>
                                    <p:animEffect transition="in" filter="box(out)">
                                      <p:cBhvr>
                                        <p:cTn id="7" dur="500"/>
                                        <p:tgtEl>
                                          <p:spTgt spid="39834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4" presetClass="entr" presetSubtype="5" fill="hold" nodeType="clickEffect">
                                  <p:stCondLst>
                                    <p:cond delay="0"/>
                                  </p:stCondLst>
                                  <p:childTnLst>
                                    <p:set>
                                      <p:cBhvr>
                                        <p:cTn id="11" dur="1" fill="hold">
                                          <p:stCondLst>
                                            <p:cond delay="0"/>
                                          </p:stCondLst>
                                        </p:cTn>
                                        <p:tgtEl>
                                          <p:spTgt spid="398351"/>
                                        </p:tgtEl>
                                        <p:attrNameLst>
                                          <p:attrName>style.visibility</p:attrName>
                                        </p:attrNameLst>
                                      </p:cBhvr>
                                      <p:to>
                                        <p:strVal val="visible"/>
                                      </p:to>
                                    </p:set>
                                    <p:animEffect transition="in" filter="randombar(vertical)">
                                      <p:cBhvr>
                                        <p:cTn id="12" dur="500"/>
                                        <p:tgtEl>
                                          <p:spTgt spid="398351"/>
                                        </p:tgtEl>
                                      </p:cBhvr>
                                    </p:animEffect>
                                  </p:childTnLst>
                                </p:cTn>
                              </p:par>
                            </p:childTnLst>
                          </p:cTn>
                        </p:par>
                        <p:par>
                          <p:cTn id="13" fill="hold" nodeType="afterGroup">
                            <p:stCondLst>
                              <p:cond delay="500"/>
                            </p:stCondLst>
                            <p:childTnLst>
                              <p:par>
                                <p:cTn id="14" presetID="17" presetClass="entr" presetSubtype="4" fill="hold" grpId="0" nodeType="afterEffect">
                                  <p:stCondLst>
                                    <p:cond delay="0"/>
                                  </p:stCondLst>
                                  <p:childTnLst>
                                    <p:set>
                                      <p:cBhvr>
                                        <p:cTn id="15" dur="1" fill="hold">
                                          <p:stCondLst>
                                            <p:cond delay="0"/>
                                          </p:stCondLst>
                                        </p:cTn>
                                        <p:tgtEl>
                                          <p:spTgt spid="398355"/>
                                        </p:tgtEl>
                                        <p:attrNameLst>
                                          <p:attrName>style.visibility</p:attrName>
                                        </p:attrNameLst>
                                      </p:cBhvr>
                                      <p:to>
                                        <p:strVal val="visible"/>
                                      </p:to>
                                    </p:set>
                                    <p:anim calcmode="lin" valueType="num">
                                      <p:cBhvr>
                                        <p:cTn id="16" dur="500" fill="hold"/>
                                        <p:tgtEl>
                                          <p:spTgt spid="398355"/>
                                        </p:tgtEl>
                                        <p:attrNameLst>
                                          <p:attrName>ppt_x</p:attrName>
                                        </p:attrNameLst>
                                      </p:cBhvr>
                                      <p:tavLst>
                                        <p:tav tm="0">
                                          <p:val>
                                            <p:strVal val="#ppt_x"/>
                                          </p:val>
                                        </p:tav>
                                        <p:tav tm="100000">
                                          <p:val>
                                            <p:strVal val="#ppt_x"/>
                                          </p:val>
                                        </p:tav>
                                      </p:tavLst>
                                    </p:anim>
                                    <p:anim calcmode="lin" valueType="num">
                                      <p:cBhvr>
                                        <p:cTn id="17" dur="500" fill="hold"/>
                                        <p:tgtEl>
                                          <p:spTgt spid="398355"/>
                                        </p:tgtEl>
                                        <p:attrNameLst>
                                          <p:attrName>ppt_y</p:attrName>
                                        </p:attrNameLst>
                                      </p:cBhvr>
                                      <p:tavLst>
                                        <p:tav tm="0">
                                          <p:val>
                                            <p:strVal val="#ppt_y+#ppt_h/2"/>
                                          </p:val>
                                        </p:tav>
                                        <p:tav tm="100000">
                                          <p:val>
                                            <p:strVal val="#ppt_y"/>
                                          </p:val>
                                        </p:tav>
                                      </p:tavLst>
                                    </p:anim>
                                    <p:anim calcmode="lin" valueType="num">
                                      <p:cBhvr>
                                        <p:cTn id="18" dur="500" fill="hold"/>
                                        <p:tgtEl>
                                          <p:spTgt spid="398355"/>
                                        </p:tgtEl>
                                        <p:attrNameLst>
                                          <p:attrName>ppt_w</p:attrName>
                                        </p:attrNameLst>
                                      </p:cBhvr>
                                      <p:tavLst>
                                        <p:tav tm="0">
                                          <p:val>
                                            <p:strVal val="#ppt_w"/>
                                          </p:val>
                                        </p:tav>
                                        <p:tav tm="100000">
                                          <p:val>
                                            <p:strVal val="#ppt_w"/>
                                          </p:val>
                                        </p:tav>
                                      </p:tavLst>
                                    </p:anim>
                                    <p:anim calcmode="lin" valueType="num">
                                      <p:cBhvr>
                                        <p:cTn id="19" dur="500" fill="hold"/>
                                        <p:tgtEl>
                                          <p:spTgt spid="398355"/>
                                        </p:tgtEl>
                                        <p:attrNameLst>
                                          <p:attrName>ppt_h</p:attrName>
                                        </p:attrNameLst>
                                      </p:cBhvr>
                                      <p:tavLst>
                                        <p:tav tm="0">
                                          <p:val>
                                            <p:fltVal val="0"/>
                                          </p:val>
                                        </p:tav>
                                        <p:tav tm="100000">
                                          <p:val>
                                            <p:strVal val="#ppt_h"/>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14" presetClass="entr" presetSubtype="5" fill="hold" nodeType="clickEffect">
                                  <p:stCondLst>
                                    <p:cond delay="0"/>
                                  </p:stCondLst>
                                  <p:childTnLst>
                                    <p:set>
                                      <p:cBhvr>
                                        <p:cTn id="23" dur="1" fill="hold">
                                          <p:stCondLst>
                                            <p:cond delay="0"/>
                                          </p:stCondLst>
                                        </p:cTn>
                                        <p:tgtEl>
                                          <p:spTgt spid="398349"/>
                                        </p:tgtEl>
                                        <p:attrNameLst>
                                          <p:attrName>style.visibility</p:attrName>
                                        </p:attrNameLst>
                                      </p:cBhvr>
                                      <p:to>
                                        <p:strVal val="visible"/>
                                      </p:to>
                                    </p:set>
                                    <p:animEffect transition="in" filter="randombar(vertical)">
                                      <p:cBhvr>
                                        <p:cTn id="24" dur="500"/>
                                        <p:tgtEl>
                                          <p:spTgt spid="398349"/>
                                        </p:tgtEl>
                                      </p:cBhvr>
                                    </p:animEffect>
                                  </p:childTnLst>
                                </p:cTn>
                              </p:par>
                            </p:childTnLst>
                          </p:cTn>
                        </p:par>
                        <p:par>
                          <p:cTn id="25" fill="hold" nodeType="afterGroup">
                            <p:stCondLst>
                              <p:cond delay="500"/>
                            </p:stCondLst>
                            <p:childTnLst>
                              <p:par>
                                <p:cTn id="26" presetID="17" presetClass="entr" presetSubtype="4" fill="hold" grpId="0" nodeType="afterEffect">
                                  <p:stCondLst>
                                    <p:cond delay="0"/>
                                  </p:stCondLst>
                                  <p:childTnLst>
                                    <p:set>
                                      <p:cBhvr>
                                        <p:cTn id="27" dur="1" fill="hold">
                                          <p:stCondLst>
                                            <p:cond delay="0"/>
                                          </p:stCondLst>
                                        </p:cTn>
                                        <p:tgtEl>
                                          <p:spTgt spid="398356"/>
                                        </p:tgtEl>
                                        <p:attrNameLst>
                                          <p:attrName>style.visibility</p:attrName>
                                        </p:attrNameLst>
                                      </p:cBhvr>
                                      <p:to>
                                        <p:strVal val="visible"/>
                                      </p:to>
                                    </p:set>
                                    <p:anim calcmode="lin" valueType="num">
                                      <p:cBhvr>
                                        <p:cTn id="28" dur="500" fill="hold"/>
                                        <p:tgtEl>
                                          <p:spTgt spid="398356"/>
                                        </p:tgtEl>
                                        <p:attrNameLst>
                                          <p:attrName>ppt_x</p:attrName>
                                        </p:attrNameLst>
                                      </p:cBhvr>
                                      <p:tavLst>
                                        <p:tav tm="0">
                                          <p:val>
                                            <p:strVal val="#ppt_x"/>
                                          </p:val>
                                        </p:tav>
                                        <p:tav tm="100000">
                                          <p:val>
                                            <p:strVal val="#ppt_x"/>
                                          </p:val>
                                        </p:tav>
                                      </p:tavLst>
                                    </p:anim>
                                    <p:anim calcmode="lin" valueType="num">
                                      <p:cBhvr>
                                        <p:cTn id="29" dur="500" fill="hold"/>
                                        <p:tgtEl>
                                          <p:spTgt spid="398356"/>
                                        </p:tgtEl>
                                        <p:attrNameLst>
                                          <p:attrName>ppt_y</p:attrName>
                                        </p:attrNameLst>
                                      </p:cBhvr>
                                      <p:tavLst>
                                        <p:tav tm="0">
                                          <p:val>
                                            <p:strVal val="#ppt_y+#ppt_h/2"/>
                                          </p:val>
                                        </p:tav>
                                        <p:tav tm="100000">
                                          <p:val>
                                            <p:strVal val="#ppt_y"/>
                                          </p:val>
                                        </p:tav>
                                      </p:tavLst>
                                    </p:anim>
                                    <p:anim calcmode="lin" valueType="num">
                                      <p:cBhvr>
                                        <p:cTn id="30" dur="500" fill="hold"/>
                                        <p:tgtEl>
                                          <p:spTgt spid="398356"/>
                                        </p:tgtEl>
                                        <p:attrNameLst>
                                          <p:attrName>ppt_w</p:attrName>
                                        </p:attrNameLst>
                                      </p:cBhvr>
                                      <p:tavLst>
                                        <p:tav tm="0">
                                          <p:val>
                                            <p:strVal val="#ppt_w"/>
                                          </p:val>
                                        </p:tav>
                                        <p:tav tm="100000">
                                          <p:val>
                                            <p:strVal val="#ppt_w"/>
                                          </p:val>
                                        </p:tav>
                                      </p:tavLst>
                                    </p:anim>
                                    <p:anim calcmode="lin" valueType="num">
                                      <p:cBhvr>
                                        <p:cTn id="31" dur="500" fill="hold"/>
                                        <p:tgtEl>
                                          <p:spTgt spid="398356"/>
                                        </p:tgtEl>
                                        <p:attrNameLst>
                                          <p:attrName>ppt_h</p:attrName>
                                        </p:attrNameLst>
                                      </p:cBhvr>
                                      <p:tavLst>
                                        <p:tav tm="0">
                                          <p:val>
                                            <p:fltVal val="0"/>
                                          </p:val>
                                        </p:tav>
                                        <p:tav tm="100000">
                                          <p:val>
                                            <p:strVal val="#ppt_h"/>
                                          </p:val>
                                        </p:tav>
                                      </p:tavLst>
                                    </p:anim>
                                  </p:childTnLst>
                                </p:cTn>
                              </p:par>
                            </p:childTnLst>
                          </p:cTn>
                        </p:par>
                      </p:childTnLst>
                    </p:cTn>
                  </p:par>
                  <p:par>
                    <p:cTn id="32" fill="hold" nodeType="clickPar">
                      <p:stCondLst>
                        <p:cond delay="indefinite"/>
                      </p:stCondLst>
                      <p:childTnLst>
                        <p:par>
                          <p:cTn id="33" fill="hold" nodeType="withGroup">
                            <p:stCondLst>
                              <p:cond delay="0"/>
                            </p:stCondLst>
                            <p:childTnLst>
                              <p:par>
                                <p:cTn id="34" presetID="22" presetClass="entr" presetSubtype="8" fill="hold" grpId="0" nodeType="clickEffect">
                                  <p:stCondLst>
                                    <p:cond delay="0"/>
                                  </p:stCondLst>
                                  <p:iterate type="wd">
                                    <p:tmPct val="100000"/>
                                  </p:iterate>
                                  <p:childTnLst>
                                    <p:set>
                                      <p:cBhvr>
                                        <p:cTn id="35" dur="1" fill="hold">
                                          <p:stCondLst>
                                            <p:cond delay="0"/>
                                          </p:stCondLst>
                                        </p:cTn>
                                        <p:tgtEl>
                                          <p:spTgt spid="398357"/>
                                        </p:tgtEl>
                                        <p:attrNameLst>
                                          <p:attrName>style.visibility</p:attrName>
                                        </p:attrNameLst>
                                      </p:cBhvr>
                                      <p:to>
                                        <p:strVal val="visible"/>
                                      </p:to>
                                    </p:set>
                                    <p:animEffect transition="in" filter="wipe(left)">
                                      <p:cBhvr>
                                        <p:cTn id="36" dur="300"/>
                                        <p:tgtEl>
                                          <p:spTgt spid="3983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8347" grpId="0" animBg="1" autoUpdateAnimBg="0"/>
      <p:bldP spid="398355" grpId="0" autoUpdateAnimBg="0"/>
      <p:bldP spid="398356" grpId="0" autoUpdateAnimBg="0"/>
      <p:bldP spid="398357" grpId="0" animBg="1" autoUpdateAnimBg="0"/>
    </p:bldLst>
  </p:timing>
</p:sld>
</file>

<file path=ppt/slides/slide10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4690" name="Titel 1"/>
          <p:cNvSpPr>
            <a:spLocks noGrp="1"/>
          </p:cNvSpPr>
          <p:nvPr>
            <p:ph type="title"/>
          </p:nvPr>
        </p:nvSpPr>
        <p:spPr/>
        <p:txBody>
          <a:bodyPr/>
          <a:lstStyle/>
          <a:p>
            <a:r>
              <a:rPr lang="de-DE" altLang="de-DE"/>
              <a:t>Differentialgetriebe</a:t>
            </a:r>
          </a:p>
        </p:txBody>
      </p:sp>
      <p:sp>
        <p:nvSpPr>
          <p:cNvPr id="114691" name="Foliennummernplatzhalter 1"/>
          <p:cNvSpPr>
            <a:spLocks noGrp="1"/>
          </p:cNvSpPr>
          <p:nvPr>
            <p:ph type="sldNum" sz="quarter" idx="10"/>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r">
              <a:spcBef>
                <a:spcPct val="0"/>
              </a:spcBef>
              <a:buClrTx/>
              <a:buFontTx/>
              <a:buNone/>
            </a:pPr>
            <a:r>
              <a:rPr lang="de-DE" altLang="de-DE" sz="1000">
                <a:solidFill>
                  <a:srgbClr val="71AD2A"/>
                </a:solidFill>
              </a:rPr>
              <a:t> Folie </a:t>
            </a:r>
            <a:fld id="{5620495C-AF29-43AE-A3D0-A3E3C7915BC4}" type="slidenum">
              <a:rPr lang="de-DE" altLang="de-DE" sz="1000">
                <a:solidFill>
                  <a:srgbClr val="71AD2A"/>
                </a:solidFill>
              </a:rPr>
              <a:pPr algn="r">
                <a:spcBef>
                  <a:spcPct val="0"/>
                </a:spcBef>
                <a:buClrTx/>
                <a:buFontTx/>
                <a:buNone/>
              </a:pPr>
              <a:t>108</a:t>
            </a:fld>
            <a:endParaRPr lang="de-DE" altLang="de-DE" sz="1000">
              <a:solidFill>
                <a:srgbClr val="71AD2A"/>
              </a:solidFill>
            </a:endParaRPr>
          </a:p>
        </p:txBody>
      </p:sp>
      <p:sp>
        <p:nvSpPr>
          <p:cNvPr id="114692" name="Fußzeilenplatzhalter 2"/>
          <p:cNvSpPr>
            <a:spLocks noGrp="1"/>
          </p:cNvSpPr>
          <p:nvPr>
            <p:ph type="ftr" sz="quarter" idx="11"/>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0"/>
              </a:spcBef>
              <a:buClrTx/>
              <a:buFontTx/>
              <a:buNone/>
            </a:pPr>
            <a:r>
              <a:rPr lang="de-DE" altLang="de-DE" sz="1000">
                <a:solidFill>
                  <a:srgbClr val="71AD2A"/>
                </a:solidFill>
              </a:rPr>
              <a:t>HSWT    Prof. Dr. U. Groß                  Modul: Grundlagen der Agrartechnik   2 Sem.        LE :   Motor Grundlagen</a:t>
            </a:r>
          </a:p>
        </p:txBody>
      </p:sp>
      <p:pic>
        <p:nvPicPr>
          <p:cNvPr id="397359" name="Picture 47" descr="DIFFERE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0200" y="777875"/>
            <a:ext cx="6707188" cy="5316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97376" name="Group 64"/>
          <p:cNvGrpSpPr>
            <a:grpSpLocks/>
          </p:cNvGrpSpPr>
          <p:nvPr/>
        </p:nvGrpSpPr>
        <p:grpSpPr bwMode="auto">
          <a:xfrm>
            <a:off x="4267200" y="1524000"/>
            <a:ext cx="3276600" cy="1066800"/>
            <a:chOff x="2688" y="960"/>
            <a:chExt cx="2064" cy="672"/>
          </a:xfrm>
        </p:grpSpPr>
        <p:sp>
          <p:nvSpPr>
            <p:cNvPr id="114714" name="Text Box 49"/>
            <p:cNvSpPr txBox="1">
              <a:spLocks noChangeArrowheads="1"/>
            </p:cNvSpPr>
            <p:nvPr/>
          </p:nvSpPr>
          <p:spPr bwMode="auto">
            <a:xfrm>
              <a:off x="3360" y="960"/>
              <a:ext cx="1392"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400">
                  <a:solidFill>
                    <a:srgbClr val="000000"/>
                  </a:solidFill>
                </a:rPr>
                <a:t>Ausgleichskegelrad</a:t>
              </a:r>
              <a:endParaRPr lang="de-DE" altLang="de-DE" sz="1400" b="1">
                <a:solidFill>
                  <a:srgbClr val="FF3300"/>
                </a:solidFill>
              </a:endParaRPr>
            </a:p>
          </p:txBody>
        </p:sp>
        <p:sp>
          <p:nvSpPr>
            <p:cNvPr id="114715" name="Line 50"/>
            <p:cNvSpPr>
              <a:spLocks noChangeShapeType="1"/>
            </p:cNvSpPr>
            <p:nvPr/>
          </p:nvSpPr>
          <p:spPr bwMode="auto">
            <a:xfrm flipH="1">
              <a:off x="2688" y="1104"/>
              <a:ext cx="672" cy="528"/>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grpSp>
      <p:grpSp>
        <p:nvGrpSpPr>
          <p:cNvPr id="397377" name="Group 65"/>
          <p:cNvGrpSpPr>
            <a:grpSpLocks/>
          </p:cNvGrpSpPr>
          <p:nvPr/>
        </p:nvGrpSpPr>
        <p:grpSpPr bwMode="auto">
          <a:xfrm>
            <a:off x="5029200" y="1905000"/>
            <a:ext cx="3124200" cy="685800"/>
            <a:chOff x="3168" y="1200"/>
            <a:chExt cx="1968" cy="432"/>
          </a:xfrm>
        </p:grpSpPr>
        <p:sp>
          <p:nvSpPr>
            <p:cNvPr id="114712" name="Text Box 51"/>
            <p:cNvSpPr txBox="1">
              <a:spLocks noChangeArrowheads="1"/>
            </p:cNvSpPr>
            <p:nvPr/>
          </p:nvSpPr>
          <p:spPr bwMode="auto">
            <a:xfrm>
              <a:off x="3744" y="1200"/>
              <a:ext cx="1392"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400">
                  <a:solidFill>
                    <a:srgbClr val="000000"/>
                  </a:solidFill>
                </a:rPr>
                <a:t>Differentialkorb</a:t>
              </a:r>
              <a:endParaRPr lang="de-DE" altLang="de-DE" sz="1400" b="1">
                <a:solidFill>
                  <a:srgbClr val="FF3300"/>
                </a:solidFill>
              </a:endParaRPr>
            </a:p>
          </p:txBody>
        </p:sp>
        <p:sp>
          <p:nvSpPr>
            <p:cNvPr id="114713" name="Line 52"/>
            <p:cNvSpPr>
              <a:spLocks noChangeShapeType="1"/>
            </p:cNvSpPr>
            <p:nvPr/>
          </p:nvSpPr>
          <p:spPr bwMode="auto">
            <a:xfrm flipH="1">
              <a:off x="3168" y="1344"/>
              <a:ext cx="576" cy="288"/>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grpSp>
      <p:grpSp>
        <p:nvGrpSpPr>
          <p:cNvPr id="397378" name="Group 66"/>
          <p:cNvGrpSpPr>
            <a:grpSpLocks/>
          </p:cNvGrpSpPr>
          <p:nvPr/>
        </p:nvGrpSpPr>
        <p:grpSpPr bwMode="auto">
          <a:xfrm>
            <a:off x="5638800" y="2362200"/>
            <a:ext cx="2895600" cy="533400"/>
            <a:chOff x="3552" y="1488"/>
            <a:chExt cx="1824" cy="336"/>
          </a:xfrm>
        </p:grpSpPr>
        <p:sp>
          <p:nvSpPr>
            <p:cNvPr id="114710" name="Text Box 53"/>
            <p:cNvSpPr txBox="1">
              <a:spLocks noChangeArrowheads="1"/>
            </p:cNvSpPr>
            <p:nvPr/>
          </p:nvSpPr>
          <p:spPr bwMode="auto">
            <a:xfrm>
              <a:off x="3984" y="1488"/>
              <a:ext cx="1392"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400">
                  <a:solidFill>
                    <a:srgbClr val="000000"/>
                  </a:solidFill>
                </a:rPr>
                <a:t>Differentialsperre</a:t>
              </a:r>
              <a:endParaRPr lang="de-DE" altLang="de-DE" sz="1400" b="1">
                <a:solidFill>
                  <a:srgbClr val="FF3300"/>
                </a:solidFill>
              </a:endParaRPr>
            </a:p>
          </p:txBody>
        </p:sp>
        <p:sp>
          <p:nvSpPr>
            <p:cNvPr id="114711" name="Line 54"/>
            <p:cNvSpPr>
              <a:spLocks noChangeShapeType="1"/>
            </p:cNvSpPr>
            <p:nvPr/>
          </p:nvSpPr>
          <p:spPr bwMode="auto">
            <a:xfrm flipH="1">
              <a:off x="3552" y="1632"/>
              <a:ext cx="432" cy="192"/>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grpSp>
      <p:grpSp>
        <p:nvGrpSpPr>
          <p:cNvPr id="397375" name="Group 63"/>
          <p:cNvGrpSpPr>
            <a:grpSpLocks/>
          </p:cNvGrpSpPr>
          <p:nvPr/>
        </p:nvGrpSpPr>
        <p:grpSpPr bwMode="auto">
          <a:xfrm>
            <a:off x="4038600" y="838200"/>
            <a:ext cx="2819400" cy="533400"/>
            <a:chOff x="2544" y="528"/>
            <a:chExt cx="1776" cy="336"/>
          </a:xfrm>
        </p:grpSpPr>
        <p:sp>
          <p:nvSpPr>
            <p:cNvPr id="114708" name="Text Box 55"/>
            <p:cNvSpPr txBox="1">
              <a:spLocks noChangeArrowheads="1"/>
            </p:cNvSpPr>
            <p:nvPr/>
          </p:nvSpPr>
          <p:spPr bwMode="auto">
            <a:xfrm>
              <a:off x="2928" y="528"/>
              <a:ext cx="1392" cy="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400">
                  <a:solidFill>
                    <a:srgbClr val="000000"/>
                  </a:solidFill>
                </a:rPr>
                <a:t>Kegelrad                   (</a:t>
              </a:r>
              <a:r>
                <a:rPr lang="de-DE" altLang="de-DE" sz="1200">
                  <a:solidFill>
                    <a:srgbClr val="000000"/>
                  </a:solidFill>
                </a:rPr>
                <a:t>Abtrieb vom Getriebe)</a:t>
              </a:r>
              <a:endParaRPr lang="de-DE" altLang="de-DE" sz="1200" b="1">
                <a:solidFill>
                  <a:srgbClr val="FF3300"/>
                </a:solidFill>
              </a:endParaRPr>
            </a:p>
          </p:txBody>
        </p:sp>
        <p:sp>
          <p:nvSpPr>
            <p:cNvPr id="114709" name="Line 56"/>
            <p:cNvSpPr>
              <a:spLocks noChangeShapeType="1"/>
            </p:cNvSpPr>
            <p:nvPr/>
          </p:nvSpPr>
          <p:spPr bwMode="auto">
            <a:xfrm flipH="1">
              <a:off x="2544" y="672"/>
              <a:ext cx="384" cy="192"/>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grpSp>
      <p:grpSp>
        <p:nvGrpSpPr>
          <p:cNvPr id="397380" name="Group 68"/>
          <p:cNvGrpSpPr>
            <a:grpSpLocks/>
          </p:cNvGrpSpPr>
          <p:nvPr/>
        </p:nvGrpSpPr>
        <p:grpSpPr bwMode="auto">
          <a:xfrm>
            <a:off x="3354388" y="5257800"/>
            <a:ext cx="2894012" cy="685800"/>
            <a:chOff x="2112" y="3312"/>
            <a:chExt cx="1824" cy="432"/>
          </a:xfrm>
        </p:grpSpPr>
        <p:sp>
          <p:nvSpPr>
            <p:cNvPr id="114706" name="Text Box 57"/>
            <p:cNvSpPr txBox="1">
              <a:spLocks noChangeArrowheads="1"/>
            </p:cNvSpPr>
            <p:nvPr/>
          </p:nvSpPr>
          <p:spPr bwMode="auto">
            <a:xfrm>
              <a:off x="2544" y="3552"/>
              <a:ext cx="1392"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400">
                  <a:solidFill>
                    <a:srgbClr val="000000"/>
                  </a:solidFill>
                </a:rPr>
                <a:t>Tellerrad</a:t>
              </a:r>
              <a:endParaRPr lang="de-DE" altLang="de-DE" sz="1400" b="1">
                <a:solidFill>
                  <a:srgbClr val="FF3300"/>
                </a:solidFill>
              </a:endParaRPr>
            </a:p>
          </p:txBody>
        </p:sp>
        <p:sp>
          <p:nvSpPr>
            <p:cNvPr id="114707" name="Line 58"/>
            <p:cNvSpPr>
              <a:spLocks noChangeShapeType="1"/>
            </p:cNvSpPr>
            <p:nvPr/>
          </p:nvSpPr>
          <p:spPr bwMode="auto">
            <a:xfrm flipH="1" flipV="1">
              <a:off x="2112" y="3312"/>
              <a:ext cx="432" cy="336"/>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grpSp>
      <p:grpSp>
        <p:nvGrpSpPr>
          <p:cNvPr id="397379" name="Group 67"/>
          <p:cNvGrpSpPr>
            <a:grpSpLocks/>
          </p:cNvGrpSpPr>
          <p:nvPr/>
        </p:nvGrpSpPr>
        <p:grpSpPr bwMode="auto">
          <a:xfrm>
            <a:off x="6096000" y="3886200"/>
            <a:ext cx="2971800" cy="609600"/>
            <a:chOff x="3840" y="2448"/>
            <a:chExt cx="1872" cy="384"/>
          </a:xfrm>
        </p:grpSpPr>
        <p:sp>
          <p:nvSpPr>
            <p:cNvPr id="114704" name="Text Box 59"/>
            <p:cNvSpPr txBox="1">
              <a:spLocks noChangeArrowheads="1"/>
            </p:cNvSpPr>
            <p:nvPr/>
          </p:nvSpPr>
          <p:spPr bwMode="auto">
            <a:xfrm>
              <a:off x="4320" y="2640"/>
              <a:ext cx="1392"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400">
                  <a:solidFill>
                    <a:srgbClr val="000000"/>
                  </a:solidFill>
                </a:rPr>
                <a:t>Halbachse</a:t>
              </a:r>
              <a:endParaRPr lang="de-DE" altLang="de-DE" sz="1400" b="1">
                <a:solidFill>
                  <a:srgbClr val="FF3300"/>
                </a:solidFill>
              </a:endParaRPr>
            </a:p>
          </p:txBody>
        </p:sp>
        <p:sp>
          <p:nvSpPr>
            <p:cNvPr id="114705" name="Line 60"/>
            <p:cNvSpPr>
              <a:spLocks noChangeShapeType="1"/>
            </p:cNvSpPr>
            <p:nvPr/>
          </p:nvSpPr>
          <p:spPr bwMode="auto">
            <a:xfrm flipH="1" flipV="1">
              <a:off x="3840" y="2448"/>
              <a:ext cx="480" cy="240"/>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grpSp>
      <p:grpSp>
        <p:nvGrpSpPr>
          <p:cNvPr id="397381" name="Group 69"/>
          <p:cNvGrpSpPr>
            <a:grpSpLocks/>
          </p:cNvGrpSpPr>
          <p:nvPr/>
        </p:nvGrpSpPr>
        <p:grpSpPr bwMode="auto">
          <a:xfrm>
            <a:off x="1981200" y="3886200"/>
            <a:ext cx="2209800" cy="1066800"/>
            <a:chOff x="1248" y="2448"/>
            <a:chExt cx="1392" cy="672"/>
          </a:xfrm>
        </p:grpSpPr>
        <p:sp>
          <p:nvSpPr>
            <p:cNvPr id="114702" name="Text Box 61"/>
            <p:cNvSpPr txBox="1">
              <a:spLocks noChangeArrowheads="1"/>
            </p:cNvSpPr>
            <p:nvPr/>
          </p:nvSpPr>
          <p:spPr bwMode="auto">
            <a:xfrm>
              <a:off x="1248" y="2928"/>
              <a:ext cx="1392"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400">
                  <a:solidFill>
                    <a:srgbClr val="000000"/>
                  </a:solidFill>
                </a:rPr>
                <a:t>Halbachse</a:t>
              </a:r>
              <a:endParaRPr lang="de-DE" altLang="de-DE" sz="1400" b="1">
                <a:solidFill>
                  <a:srgbClr val="FF3300"/>
                </a:solidFill>
              </a:endParaRPr>
            </a:p>
          </p:txBody>
        </p:sp>
        <p:sp>
          <p:nvSpPr>
            <p:cNvPr id="114703" name="Line 62"/>
            <p:cNvSpPr>
              <a:spLocks noChangeShapeType="1"/>
            </p:cNvSpPr>
            <p:nvPr/>
          </p:nvSpPr>
          <p:spPr bwMode="auto">
            <a:xfrm flipV="1">
              <a:off x="1536" y="2448"/>
              <a:ext cx="48" cy="480"/>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grpSp>
      <p:pic>
        <p:nvPicPr>
          <p:cNvPr id="114701" name="Picture 27" descr="C:\Program Files\Microsoft Office\MEDIA\CAGCAT10\j0149887.wmf">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534400" y="5465763"/>
            <a:ext cx="1041400" cy="833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 name="Textfeld 27"/>
          <p:cNvSpPr txBox="1"/>
          <p:nvPr/>
        </p:nvSpPr>
        <p:spPr>
          <a:xfrm>
            <a:off x="8528391" y="4869783"/>
            <a:ext cx="914400" cy="253916"/>
          </a:xfrm>
          <a:prstGeom prst="rect">
            <a:avLst/>
          </a:prstGeom>
          <a:solidFill>
            <a:srgbClr val="00B050"/>
          </a:solidFill>
        </p:spPr>
        <p:txBody>
          <a:bodyPr wrap="square" rtlCol="0">
            <a:spAutoFit/>
          </a:bodyPr>
          <a:lstStyle/>
          <a:p>
            <a:r>
              <a:rPr lang="de-DE" sz="1050" dirty="0"/>
              <a:t>Film </a:t>
            </a:r>
            <a:r>
              <a:rPr lang="de-DE" sz="1050" dirty="0">
                <a:hlinkClick r:id="rId5"/>
              </a:rPr>
              <a:t>neu</a:t>
            </a:r>
            <a:endParaRPr lang="de-DE" sz="1050" dirty="0"/>
          </a:p>
        </p:txBody>
      </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397359"/>
                                        </p:tgtEl>
                                        <p:attrNameLst>
                                          <p:attrName>style.visibility</p:attrName>
                                        </p:attrNameLst>
                                      </p:cBhvr>
                                      <p:to>
                                        <p:strVal val="visible"/>
                                      </p:to>
                                    </p:set>
                                    <p:anim calcmode="lin" valueType="num">
                                      <p:cBhvr>
                                        <p:cTn id="7" dur="500" fill="hold"/>
                                        <p:tgtEl>
                                          <p:spTgt spid="397359"/>
                                        </p:tgtEl>
                                        <p:attrNameLst>
                                          <p:attrName>ppt_w</p:attrName>
                                        </p:attrNameLst>
                                      </p:cBhvr>
                                      <p:tavLst>
                                        <p:tav tm="0">
                                          <p:val>
                                            <p:fltVal val="0"/>
                                          </p:val>
                                        </p:tav>
                                        <p:tav tm="100000">
                                          <p:val>
                                            <p:strVal val="#ppt_w"/>
                                          </p:val>
                                        </p:tav>
                                      </p:tavLst>
                                    </p:anim>
                                    <p:anim calcmode="lin" valueType="num">
                                      <p:cBhvr>
                                        <p:cTn id="8" dur="500" fill="hold"/>
                                        <p:tgtEl>
                                          <p:spTgt spid="397359"/>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2" presetClass="entr" presetSubtype="2" fill="hold" nodeType="clickEffect">
                                  <p:stCondLst>
                                    <p:cond delay="0"/>
                                  </p:stCondLst>
                                  <p:childTnLst>
                                    <p:set>
                                      <p:cBhvr>
                                        <p:cTn id="12" dur="1" fill="hold">
                                          <p:stCondLst>
                                            <p:cond delay="0"/>
                                          </p:stCondLst>
                                        </p:cTn>
                                        <p:tgtEl>
                                          <p:spTgt spid="397375"/>
                                        </p:tgtEl>
                                        <p:attrNameLst>
                                          <p:attrName>style.visibility</p:attrName>
                                        </p:attrNameLst>
                                      </p:cBhvr>
                                      <p:to>
                                        <p:strVal val="visible"/>
                                      </p:to>
                                    </p:set>
                                    <p:animEffect transition="in" filter="wipe(right)">
                                      <p:cBhvr>
                                        <p:cTn id="13" dur="500"/>
                                        <p:tgtEl>
                                          <p:spTgt spid="397375"/>
                                        </p:tgtEl>
                                      </p:cBhvr>
                                    </p:animEffect>
                                  </p:childTnLst>
                                  <p:subTnLst>
                                    <p:animClr clrSpc="rgb" dir="cw">
                                      <p:cBhvr override="childStyle">
                                        <p:cTn dur="1" fill="hold" display="0" masterRel="nextClick" afterEffect="1"/>
                                        <p:tgtEl>
                                          <p:spTgt spid="397375"/>
                                        </p:tgtEl>
                                        <p:attrNameLst>
                                          <p:attrName>ppt_c</p:attrName>
                                        </p:attrNameLst>
                                      </p:cBhvr>
                                      <p:to>
                                        <a:srgbClr val="0000CC"/>
                                      </p:to>
                                    </p:animClr>
                                  </p:subTnLst>
                                </p:cTn>
                              </p:par>
                            </p:childTnLst>
                          </p:cTn>
                        </p:par>
                      </p:childTnLst>
                    </p:cTn>
                  </p:par>
                  <p:par>
                    <p:cTn id="14" fill="hold" nodeType="clickPar">
                      <p:stCondLst>
                        <p:cond delay="indefinite"/>
                      </p:stCondLst>
                      <p:childTnLst>
                        <p:par>
                          <p:cTn id="15" fill="hold" nodeType="withGroup">
                            <p:stCondLst>
                              <p:cond delay="0"/>
                            </p:stCondLst>
                            <p:childTnLst>
                              <p:par>
                                <p:cTn id="16" presetID="22" presetClass="entr" presetSubtype="4" fill="hold" nodeType="clickEffect">
                                  <p:stCondLst>
                                    <p:cond delay="0"/>
                                  </p:stCondLst>
                                  <p:childTnLst>
                                    <p:set>
                                      <p:cBhvr>
                                        <p:cTn id="17" dur="1" fill="hold">
                                          <p:stCondLst>
                                            <p:cond delay="0"/>
                                          </p:stCondLst>
                                        </p:cTn>
                                        <p:tgtEl>
                                          <p:spTgt spid="397380"/>
                                        </p:tgtEl>
                                        <p:attrNameLst>
                                          <p:attrName>style.visibility</p:attrName>
                                        </p:attrNameLst>
                                      </p:cBhvr>
                                      <p:to>
                                        <p:strVal val="visible"/>
                                      </p:to>
                                    </p:set>
                                    <p:animEffect transition="in" filter="wipe(down)">
                                      <p:cBhvr>
                                        <p:cTn id="18" dur="500"/>
                                        <p:tgtEl>
                                          <p:spTgt spid="397380"/>
                                        </p:tgtEl>
                                      </p:cBhvr>
                                    </p:animEffect>
                                  </p:childTnLst>
                                  <p:subTnLst>
                                    <p:animClr clrSpc="rgb" dir="cw">
                                      <p:cBhvr override="childStyle">
                                        <p:cTn dur="1" fill="hold" display="0" masterRel="nextClick" afterEffect="1"/>
                                        <p:tgtEl>
                                          <p:spTgt spid="397380"/>
                                        </p:tgtEl>
                                        <p:attrNameLst>
                                          <p:attrName>ppt_c</p:attrName>
                                        </p:attrNameLst>
                                      </p:cBhvr>
                                      <p:to>
                                        <a:srgbClr val="0000CC"/>
                                      </p:to>
                                    </p:animClr>
                                  </p:subTnLst>
                                </p:cTn>
                              </p:par>
                            </p:childTnLst>
                          </p:cTn>
                        </p:par>
                      </p:childTnLst>
                    </p:cTn>
                  </p:par>
                  <p:par>
                    <p:cTn id="19" fill="hold" nodeType="clickPar">
                      <p:stCondLst>
                        <p:cond delay="indefinite"/>
                      </p:stCondLst>
                      <p:childTnLst>
                        <p:par>
                          <p:cTn id="20" fill="hold" nodeType="withGroup">
                            <p:stCondLst>
                              <p:cond delay="0"/>
                            </p:stCondLst>
                            <p:childTnLst>
                              <p:par>
                                <p:cTn id="21" presetID="22" presetClass="entr" presetSubtype="2" fill="hold" nodeType="clickEffect">
                                  <p:stCondLst>
                                    <p:cond delay="0"/>
                                  </p:stCondLst>
                                  <p:childTnLst>
                                    <p:set>
                                      <p:cBhvr>
                                        <p:cTn id="22" dur="1" fill="hold">
                                          <p:stCondLst>
                                            <p:cond delay="0"/>
                                          </p:stCondLst>
                                        </p:cTn>
                                        <p:tgtEl>
                                          <p:spTgt spid="397377"/>
                                        </p:tgtEl>
                                        <p:attrNameLst>
                                          <p:attrName>style.visibility</p:attrName>
                                        </p:attrNameLst>
                                      </p:cBhvr>
                                      <p:to>
                                        <p:strVal val="visible"/>
                                      </p:to>
                                    </p:set>
                                    <p:animEffect transition="in" filter="wipe(right)">
                                      <p:cBhvr>
                                        <p:cTn id="23" dur="500"/>
                                        <p:tgtEl>
                                          <p:spTgt spid="397377"/>
                                        </p:tgtEl>
                                      </p:cBhvr>
                                    </p:animEffect>
                                  </p:childTnLst>
                                  <p:subTnLst>
                                    <p:animClr clrSpc="rgb" dir="cw">
                                      <p:cBhvr override="childStyle">
                                        <p:cTn dur="1" fill="hold" display="0" masterRel="nextClick" afterEffect="1"/>
                                        <p:tgtEl>
                                          <p:spTgt spid="397377"/>
                                        </p:tgtEl>
                                        <p:attrNameLst>
                                          <p:attrName>ppt_c</p:attrName>
                                        </p:attrNameLst>
                                      </p:cBhvr>
                                      <p:to>
                                        <a:srgbClr val="0000CC"/>
                                      </p:to>
                                    </p:animClr>
                                  </p:subTnLst>
                                </p:cTn>
                              </p:par>
                            </p:childTnLst>
                          </p:cTn>
                        </p:par>
                      </p:childTnLst>
                    </p:cTn>
                  </p:par>
                  <p:par>
                    <p:cTn id="24" fill="hold" nodeType="clickPar">
                      <p:stCondLst>
                        <p:cond delay="indefinite"/>
                      </p:stCondLst>
                      <p:childTnLst>
                        <p:par>
                          <p:cTn id="25" fill="hold" nodeType="withGroup">
                            <p:stCondLst>
                              <p:cond delay="0"/>
                            </p:stCondLst>
                            <p:childTnLst>
                              <p:par>
                                <p:cTn id="26" presetID="22" presetClass="entr" presetSubtype="2" fill="hold" nodeType="clickEffect">
                                  <p:stCondLst>
                                    <p:cond delay="0"/>
                                  </p:stCondLst>
                                  <p:childTnLst>
                                    <p:set>
                                      <p:cBhvr>
                                        <p:cTn id="27" dur="1" fill="hold">
                                          <p:stCondLst>
                                            <p:cond delay="0"/>
                                          </p:stCondLst>
                                        </p:cTn>
                                        <p:tgtEl>
                                          <p:spTgt spid="397376"/>
                                        </p:tgtEl>
                                        <p:attrNameLst>
                                          <p:attrName>style.visibility</p:attrName>
                                        </p:attrNameLst>
                                      </p:cBhvr>
                                      <p:to>
                                        <p:strVal val="visible"/>
                                      </p:to>
                                    </p:set>
                                    <p:animEffect transition="in" filter="wipe(right)">
                                      <p:cBhvr>
                                        <p:cTn id="28" dur="500"/>
                                        <p:tgtEl>
                                          <p:spTgt spid="397376"/>
                                        </p:tgtEl>
                                      </p:cBhvr>
                                    </p:animEffect>
                                  </p:childTnLst>
                                  <p:subTnLst>
                                    <p:animClr clrSpc="rgb" dir="cw">
                                      <p:cBhvr override="childStyle">
                                        <p:cTn dur="1" fill="hold" display="0" masterRel="nextClick" afterEffect="1"/>
                                        <p:tgtEl>
                                          <p:spTgt spid="397376"/>
                                        </p:tgtEl>
                                        <p:attrNameLst>
                                          <p:attrName>ppt_c</p:attrName>
                                        </p:attrNameLst>
                                      </p:cBhvr>
                                      <p:to>
                                        <a:srgbClr val="0000CC"/>
                                      </p:to>
                                    </p:animClr>
                                  </p:subTnLst>
                                </p:cTn>
                              </p:par>
                            </p:childTnLst>
                          </p:cTn>
                        </p:par>
                      </p:childTnLst>
                    </p:cTn>
                  </p:par>
                  <p:par>
                    <p:cTn id="29" fill="hold" nodeType="clickPar">
                      <p:stCondLst>
                        <p:cond delay="indefinite"/>
                      </p:stCondLst>
                      <p:childTnLst>
                        <p:par>
                          <p:cTn id="30" fill="hold" nodeType="withGroup">
                            <p:stCondLst>
                              <p:cond delay="0"/>
                            </p:stCondLst>
                            <p:childTnLst>
                              <p:par>
                                <p:cTn id="31" presetID="22" presetClass="entr" presetSubtype="2" fill="hold" nodeType="clickEffect">
                                  <p:stCondLst>
                                    <p:cond delay="0"/>
                                  </p:stCondLst>
                                  <p:childTnLst>
                                    <p:set>
                                      <p:cBhvr>
                                        <p:cTn id="32" dur="1" fill="hold">
                                          <p:stCondLst>
                                            <p:cond delay="0"/>
                                          </p:stCondLst>
                                        </p:cTn>
                                        <p:tgtEl>
                                          <p:spTgt spid="397379"/>
                                        </p:tgtEl>
                                        <p:attrNameLst>
                                          <p:attrName>style.visibility</p:attrName>
                                        </p:attrNameLst>
                                      </p:cBhvr>
                                      <p:to>
                                        <p:strVal val="visible"/>
                                      </p:to>
                                    </p:set>
                                    <p:animEffect transition="in" filter="wipe(right)">
                                      <p:cBhvr>
                                        <p:cTn id="33" dur="500"/>
                                        <p:tgtEl>
                                          <p:spTgt spid="397379"/>
                                        </p:tgtEl>
                                      </p:cBhvr>
                                    </p:animEffect>
                                  </p:childTnLst>
                                  <p:subTnLst>
                                    <p:animClr clrSpc="rgb" dir="cw">
                                      <p:cBhvr override="childStyle">
                                        <p:cTn dur="1" fill="hold" display="0" masterRel="nextClick" afterEffect="1"/>
                                        <p:tgtEl>
                                          <p:spTgt spid="397379"/>
                                        </p:tgtEl>
                                        <p:attrNameLst>
                                          <p:attrName>ppt_c</p:attrName>
                                        </p:attrNameLst>
                                      </p:cBhvr>
                                      <p:to>
                                        <a:srgbClr val="0000CC"/>
                                      </p:to>
                                    </p:animClr>
                                  </p:subTnLst>
                                </p:cTn>
                              </p:par>
                            </p:childTnLst>
                          </p:cTn>
                        </p:par>
                      </p:childTnLst>
                    </p:cTn>
                  </p:par>
                  <p:par>
                    <p:cTn id="34" fill="hold" nodeType="clickPar">
                      <p:stCondLst>
                        <p:cond delay="indefinite"/>
                      </p:stCondLst>
                      <p:childTnLst>
                        <p:par>
                          <p:cTn id="35" fill="hold" nodeType="withGroup">
                            <p:stCondLst>
                              <p:cond delay="0"/>
                            </p:stCondLst>
                            <p:childTnLst>
                              <p:par>
                                <p:cTn id="36" presetID="22" presetClass="entr" presetSubtype="4" fill="hold" nodeType="clickEffect">
                                  <p:stCondLst>
                                    <p:cond delay="0"/>
                                  </p:stCondLst>
                                  <p:childTnLst>
                                    <p:set>
                                      <p:cBhvr>
                                        <p:cTn id="37" dur="1" fill="hold">
                                          <p:stCondLst>
                                            <p:cond delay="0"/>
                                          </p:stCondLst>
                                        </p:cTn>
                                        <p:tgtEl>
                                          <p:spTgt spid="397381"/>
                                        </p:tgtEl>
                                        <p:attrNameLst>
                                          <p:attrName>style.visibility</p:attrName>
                                        </p:attrNameLst>
                                      </p:cBhvr>
                                      <p:to>
                                        <p:strVal val="visible"/>
                                      </p:to>
                                    </p:set>
                                    <p:animEffect transition="in" filter="wipe(down)">
                                      <p:cBhvr>
                                        <p:cTn id="38" dur="500"/>
                                        <p:tgtEl>
                                          <p:spTgt spid="397381"/>
                                        </p:tgtEl>
                                      </p:cBhvr>
                                    </p:animEffect>
                                  </p:childTnLst>
                                  <p:subTnLst>
                                    <p:animClr clrSpc="rgb" dir="cw">
                                      <p:cBhvr override="childStyle">
                                        <p:cTn dur="1" fill="hold" display="0" masterRel="nextClick" afterEffect="1"/>
                                        <p:tgtEl>
                                          <p:spTgt spid="397381"/>
                                        </p:tgtEl>
                                        <p:attrNameLst>
                                          <p:attrName>ppt_c</p:attrName>
                                        </p:attrNameLst>
                                      </p:cBhvr>
                                      <p:to>
                                        <a:srgbClr val="0000CC"/>
                                      </p:to>
                                    </p:animClr>
                                  </p:subTnLst>
                                </p:cTn>
                              </p:par>
                            </p:childTnLst>
                          </p:cTn>
                        </p:par>
                      </p:childTnLst>
                    </p:cTn>
                  </p:par>
                  <p:par>
                    <p:cTn id="39" fill="hold" nodeType="clickPar">
                      <p:stCondLst>
                        <p:cond delay="indefinite"/>
                      </p:stCondLst>
                      <p:childTnLst>
                        <p:par>
                          <p:cTn id="40" fill="hold" nodeType="withGroup">
                            <p:stCondLst>
                              <p:cond delay="0"/>
                            </p:stCondLst>
                            <p:childTnLst>
                              <p:par>
                                <p:cTn id="41" presetID="22" presetClass="entr" presetSubtype="2" fill="hold" nodeType="clickEffect">
                                  <p:stCondLst>
                                    <p:cond delay="0"/>
                                  </p:stCondLst>
                                  <p:childTnLst>
                                    <p:set>
                                      <p:cBhvr>
                                        <p:cTn id="42" dur="1" fill="hold">
                                          <p:stCondLst>
                                            <p:cond delay="0"/>
                                          </p:stCondLst>
                                        </p:cTn>
                                        <p:tgtEl>
                                          <p:spTgt spid="397378"/>
                                        </p:tgtEl>
                                        <p:attrNameLst>
                                          <p:attrName>style.visibility</p:attrName>
                                        </p:attrNameLst>
                                      </p:cBhvr>
                                      <p:to>
                                        <p:strVal val="visible"/>
                                      </p:to>
                                    </p:set>
                                    <p:animEffect transition="in" filter="wipe(right)">
                                      <p:cBhvr>
                                        <p:cTn id="43" dur="500"/>
                                        <p:tgtEl>
                                          <p:spTgt spid="397378"/>
                                        </p:tgtEl>
                                      </p:cBhvr>
                                    </p:animEffect>
                                  </p:childTnLst>
                                  <p:subTnLst>
                                    <p:animClr clrSpc="rgb" dir="cw">
                                      <p:cBhvr override="childStyle">
                                        <p:cTn dur="1" fill="hold" display="0" masterRel="nextClick" afterEffect="1"/>
                                        <p:tgtEl>
                                          <p:spTgt spid="397378"/>
                                        </p:tgtEl>
                                        <p:attrNameLst>
                                          <p:attrName>ppt_c</p:attrName>
                                        </p:attrNameLst>
                                      </p:cBhvr>
                                      <p:to>
                                        <a:srgbClr val="0000CC"/>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5714" name="Foliennummernplatzhalter 1"/>
          <p:cNvSpPr>
            <a:spLocks noGrp="1"/>
          </p:cNvSpPr>
          <p:nvPr>
            <p:ph type="sldNum" sz="quarter" idx="10"/>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r">
              <a:spcBef>
                <a:spcPct val="0"/>
              </a:spcBef>
              <a:buClrTx/>
              <a:buFontTx/>
              <a:buNone/>
            </a:pPr>
            <a:r>
              <a:rPr lang="de-DE" altLang="de-DE" sz="1000">
                <a:solidFill>
                  <a:srgbClr val="71AD2A"/>
                </a:solidFill>
              </a:rPr>
              <a:t> Folie </a:t>
            </a:r>
            <a:fld id="{93D6C6ED-88FE-403B-9351-C85A8BB28136}" type="slidenum">
              <a:rPr lang="de-DE" altLang="de-DE" sz="1000">
                <a:solidFill>
                  <a:srgbClr val="71AD2A"/>
                </a:solidFill>
              </a:rPr>
              <a:pPr algn="r">
                <a:spcBef>
                  <a:spcPct val="0"/>
                </a:spcBef>
                <a:buClrTx/>
                <a:buFontTx/>
                <a:buNone/>
              </a:pPr>
              <a:t>109</a:t>
            </a:fld>
            <a:endParaRPr lang="de-DE" altLang="de-DE" sz="1000">
              <a:solidFill>
                <a:srgbClr val="71AD2A"/>
              </a:solidFill>
            </a:endParaRPr>
          </a:p>
        </p:txBody>
      </p:sp>
      <p:sp>
        <p:nvSpPr>
          <p:cNvPr id="115715" name="Fußzeilenplatzhalter 2"/>
          <p:cNvSpPr>
            <a:spLocks noGrp="1"/>
          </p:cNvSpPr>
          <p:nvPr>
            <p:ph type="ftr" sz="quarter" idx="11"/>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0"/>
              </a:spcBef>
              <a:buClrTx/>
              <a:buFontTx/>
              <a:buNone/>
            </a:pPr>
            <a:r>
              <a:rPr lang="de-DE" altLang="de-DE" sz="1000">
                <a:solidFill>
                  <a:srgbClr val="71AD2A"/>
                </a:solidFill>
              </a:rPr>
              <a:t>HSWT    Prof. Dr. U. Groß                  Modul: Grundlagen der Agrartechnik   2 Sem.        LE :   Motor Grundlagen</a:t>
            </a:r>
          </a:p>
        </p:txBody>
      </p:sp>
      <p:sp>
        <p:nvSpPr>
          <p:cNvPr id="399371" name="Rectangle 11"/>
          <p:cNvSpPr>
            <a:spLocks noGrp="1" noChangeArrowheads="1"/>
          </p:cNvSpPr>
          <p:nvPr>
            <p:ph type="title" idx="4294967295"/>
          </p:nvPr>
        </p:nvSpPr>
        <p:spPr>
          <a:xfrm>
            <a:off x="382588" y="381000"/>
            <a:ext cx="9142412" cy="381000"/>
          </a:xfrm>
          <a:gradFill rotWithShape="0">
            <a:gsLst>
              <a:gs pos="0">
                <a:srgbClr val="C0C0C0">
                  <a:gamma/>
                  <a:tint val="0"/>
                  <a:invGamma/>
                </a:srgbClr>
              </a:gs>
              <a:gs pos="100000">
                <a:srgbClr val="C0C0C0"/>
              </a:gs>
            </a:gsLst>
            <a:path path="shape">
              <a:fillToRect l="50000" t="50000" r="50000" b="50000"/>
            </a:path>
          </a:gradFill>
        </p:spPr>
        <p:txBody>
          <a:bodyPr/>
          <a:lstStyle/>
          <a:p>
            <a:pPr eaLnBrk="1" hangingPunct="1"/>
            <a:r>
              <a:rPr lang="de-DE" altLang="de-DE" sz="1400" b="0">
                <a:solidFill>
                  <a:srgbClr val="FF0000"/>
                </a:solidFill>
                <a:effectLst>
                  <a:outerShdw blurRad="38100" dist="38100" dir="2700000" algn="tl">
                    <a:srgbClr val="C0C0C0"/>
                  </a:outerShdw>
                </a:effectLst>
              </a:rPr>
              <a:t>Differentialgetriebe</a:t>
            </a:r>
            <a:endParaRPr lang="de-DE" altLang="de-DE" sz="1400" b="0">
              <a:effectLst>
                <a:outerShdw blurRad="38100" dist="38100" dir="2700000" algn="tl">
                  <a:srgbClr val="C0C0C0"/>
                </a:outerShdw>
              </a:effectLst>
            </a:endParaRPr>
          </a:p>
        </p:txBody>
      </p:sp>
      <p:sp>
        <p:nvSpPr>
          <p:cNvPr id="399394" name="Rectangle 34"/>
          <p:cNvSpPr>
            <a:spLocks noChangeArrowheads="1"/>
          </p:cNvSpPr>
          <p:nvPr/>
        </p:nvSpPr>
        <p:spPr bwMode="auto">
          <a:xfrm>
            <a:off x="685800" y="1219200"/>
            <a:ext cx="5181600" cy="301625"/>
          </a:xfrm>
          <a:prstGeom prst="rect">
            <a:avLst/>
          </a:prstGeom>
          <a:solidFill>
            <a:srgbClr val="FFFFCC"/>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400" b="1">
                <a:solidFill>
                  <a:srgbClr val="000000"/>
                </a:solidFill>
              </a:rPr>
              <a:t>Aufgaben des Differentialgetriebes :</a:t>
            </a:r>
          </a:p>
        </p:txBody>
      </p:sp>
      <p:sp>
        <p:nvSpPr>
          <p:cNvPr id="399395" name="Rectangle 35"/>
          <p:cNvSpPr>
            <a:spLocks noChangeArrowheads="1"/>
          </p:cNvSpPr>
          <p:nvPr/>
        </p:nvSpPr>
        <p:spPr bwMode="auto">
          <a:xfrm>
            <a:off x="685800" y="1676400"/>
            <a:ext cx="5181600" cy="301625"/>
          </a:xfrm>
          <a:prstGeom prst="rect">
            <a:avLst/>
          </a:prstGeom>
          <a:noFill/>
          <a:ln>
            <a:noFill/>
          </a:ln>
          <a:effectLst/>
          <a:extLst>
            <a:ext uri="{909E8E84-426E-40DD-AFC4-6F175D3DCCD1}">
              <a14:hiddenFill xmlns:a14="http://schemas.microsoft.com/office/drawing/2010/main">
                <a:solidFill>
                  <a:srgbClr val="FFFFCC"/>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400">
                <a:solidFill>
                  <a:srgbClr val="000000"/>
                </a:solidFill>
                <a:sym typeface="Wingdings" pitchFamily="2" charset="2"/>
              </a:rPr>
              <a:t> </a:t>
            </a:r>
            <a:r>
              <a:rPr lang="de-DE" altLang="de-DE" sz="1400">
                <a:solidFill>
                  <a:srgbClr val="000000"/>
                </a:solidFill>
              </a:rPr>
              <a:t>Drehzahlunterschiede der Antriebsräder ausgleichen</a:t>
            </a:r>
            <a:endParaRPr lang="de-DE" altLang="de-DE" sz="1400">
              <a:solidFill>
                <a:srgbClr val="DC0081"/>
              </a:solidFill>
            </a:endParaRPr>
          </a:p>
        </p:txBody>
      </p:sp>
      <p:sp>
        <p:nvSpPr>
          <p:cNvPr id="399396" name="Rectangle 36"/>
          <p:cNvSpPr>
            <a:spLocks noChangeArrowheads="1"/>
          </p:cNvSpPr>
          <p:nvPr/>
        </p:nvSpPr>
        <p:spPr bwMode="auto">
          <a:xfrm>
            <a:off x="685800" y="1981200"/>
            <a:ext cx="5181600" cy="301625"/>
          </a:xfrm>
          <a:prstGeom prst="rect">
            <a:avLst/>
          </a:prstGeom>
          <a:noFill/>
          <a:ln>
            <a:noFill/>
          </a:ln>
          <a:effectLst/>
          <a:extLst>
            <a:ext uri="{909E8E84-426E-40DD-AFC4-6F175D3DCCD1}">
              <a14:hiddenFill xmlns:a14="http://schemas.microsoft.com/office/drawing/2010/main">
                <a:solidFill>
                  <a:srgbClr val="FFFFCC"/>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400">
                <a:solidFill>
                  <a:srgbClr val="000000"/>
                </a:solidFill>
                <a:sym typeface="Wingdings" pitchFamily="2" charset="2"/>
              </a:rPr>
              <a:t></a:t>
            </a:r>
            <a:r>
              <a:rPr lang="de-DE" altLang="de-DE" sz="1400">
                <a:solidFill>
                  <a:srgbClr val="000000"/>
                </a:solidFill>
              </a:rPr>
              <a:t> Drehmomente gleichmäßig auf die Antriebsräder verteilen</a:t>
            </a:r>
          </a:p>
        </p:txBody>
      </p:sp>
      <p:sp>
        <p:nvSpPr>
          <p:cNvPr id="399407" name="Rectangle 47"/>
          <p:cNvSpPr>
            <a:spLocks noChangeArrowheads="1"/>
          </p:cNvSpPr>
          <p:nvPr/>
        </p:nvSpPr>
        <p:spPr bwMode="auto">
          <a:xfrm>
            <a:off x="685800" y="2667000"/>
            <a:ext cx="5181600" cy="301625"/>
          </a:xfrm>
          <a:prstGeom prst="rect">
            <a:avLst/>
          </a:prstGeom>
          <a:solidFill>
            <a:srgbClr val="FFFFCC"/>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400" b="1">
                <a:solidFill>
                  <a:srgbClr val="000000"/>
                </a:solidFill>
              </a:rPr>
              <a:t>Wirkung des  Differentialgetriebes :</a:t>
            </a:r>
          </a:p>
        </p:txBody>
      </p:sp>
      <p:sp>
        <p:nvSpPr>
          <p:cNvPr id="399408" name="Rectangle 48"/>
          <p:cNvSpPr>
            <a:spLocks noChangeArrowheads="1"/>
          </p:cNvSpPr>
          <p:nvPr/>
        </p:nvSpPr>
        <p:spPr bwMode="auto">
          <a:xfrm>
            <a:off x="685800" y="3048000"/>
            <a:ext cx="8763000" cy="514350"/>
          </a:xfrm>
          <a:prstGeom prst="rect">
            <a:avLst/>
          </a:prstGeom>
          <a:noFill/>
          <a:ln>
            <a:noFill/>
          </a:ln>
          <a:effectLst/>
          <a:extLst>
            <a:ext uri="{909E8E84-426E-40DD-AFC4-6F175D3DCCD1}">
              <a14:hiddenFill xmlns:a14="http://schemas.microsoft.com/office/drawing/2010/main">
                <a:solidFill>
                  <a:srgbClr val="FFFFCC"/>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400">
                <a:solidFill>
                  <a:srgbClr val="000000"/>
                </a:solidFill>
              </a:rPr>
              <a:t>Die Kegelräder der Halbachsen können sich mit unterschiedlicher Drehzahl auf den Ausgleichskegelrädern abwälzen.</a:t>
            </a:r>
          </a:p>
        </p:txBody>
      </p:sp>
      <p:sp>
        <p:nvSpPr>
          <p:cNvPr id="399410" name="Rectangle 50"/>
          <p:cNvSpPr>
            <a:spLocks noChangeArrowheads="1"/>
          </p:cNvSpPr>
          <p:nvPr/>
        </p:nvSpPr>
        <p:spPr bwMode="auto">
          <a:xfrm>
            <a:off x="685800" y="3581400"/>
            <a:ext cx="8763000" cy="514350"/>
          </a:xfrm>
          <a:prstGeom prst="rect">
            <a:avLst/>
          </a:prstGeom>
          <a:noFill/>
          <a:ln>
            <a:noFill/>
          </a:ln>
          <a:effectLst/>
          <a:extLst>
            <a:ext uri="{909E8E84-426E-40DD-AFC4-6F175D3DCCD1}">
              <a14:hiddenFill xmlns:a14="http://schemas.microsoft.com/office/drawing/2010/main">
                <a:solidFill>
                  <a:srgbClr val="FFFFCC"/>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400">
                <a:solidFill>
                  <a:srgbClr val="000000"/>
                </a:solidFill>
              </a:rPr>
              <a:t>Bei Kurvenfahrt wird die Drehzahlzunahme am Kegelrad des kurvenäußeren Rades durch die Drehzahl-abnahme am Kegelrad des kurveninneren Rades ausgeglichen. </a:t>
            </a:r>
            <a:endParaRPr lang="de-DE" altLang="de-DE" sz="1400">
              <a:solidFill>
                <a:srgbClr val="DC0081"/>
              </a:solidFill>
            </a:endParaRPr>
          </a:p>
        </p:txBody>
      </p:sp>
      <p:sp>
        <p:nvSpPr>
          <p:cNvPr id="399411" name="Rectangle 51"/>
          <p:cNvSpPr>
            <a:spLocks noChangeArrowheads="1"/>
          </p:cNvSpPr>
          <p:nvPr/>
        </p:nvSpPr>
        <p:spPr bwMode="auto">
          <a:xfrm>
            <a:off x="685800" y="4114800"/>
            <a:ext cx="8763000" cy="301625"/>
          </a:xfrm>
          <a:prstGeom prst="rect">
            <a:avLst/>
          </a:prstGeom>
          <a:noFill/>
          <a:ln>
            <a:noFill/>
          </a:ln>
          <a:effectLst/>
          <a:extLst>
            <a:ext uri="{909E8E84-426E-40DD-AFC4-6F175D3DCCD1}">
              <a14:hiddenFill xmlns:a14="http://schemas.microsoft.com/office/drawing/2010/main">
                <a:solidFill>
                  <a:srgbClr val="FFFFCC"/>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400">
                <a:solidFill>
                  <a:srgbClr val="000000"/>
                </a:solidFill>
              </a:rPr>
              <a:t>Jedes Antriebrad erhält ein gleich großes Drehmoment.</a:t>
            </a:r>
            <a:endParaRPr lang="de-DE" altLang="de-DE" sz="1400">
              <a:solidFill>
                <a:srgbClr val="DC0081"/>
              </a:solidFill>
            </a:endParaRPr>
          </a:p>
        </p:txBody>
      </p:sp>
      <p:sp>
        <p:nvSpPr>
          <p:cNvPr id="399412" name="Rectangle 52"/>
          <p:cNvSpPr>
            <a:spLocks noChangeArrowheads="1"/>
          </p:cNvSpPr>
          <p:nvPr/>
        </p:nvSpPr>
        <p:spPr bwMode="auto">
          <a:xfrm>
            <a:off x="685800" y="4495800"/>
            <a:ext cx="8763000" cy="727075"/>
          </a:xfrm>
          <a:prstGeom prst="rect">
            <a:avLst/>
          </a:prstGeom>
          <a:noFill/>
          <a:ln>
            <a:noFill/>
          </a:ln>
          <a:effectLst/>
          <a:extLst>
            <a:ext uri="{909E8E84-426E-40DD-AFC4-6F175D3DCCD1}">
              <a14:hiddenFill xmlns:a14="http://schemas.microsoft.com/office/drawing/2010/main">
                <a:solidFill>
                  <a:srgbClr val="FFFFCC"/>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400">
                <a:solidFill>
                  <a:srgbClr val="000000"/>
                </a:solidFill>
              </a:rPr>
              <a:t>Dreht bei hoher Zugkraftübertragung ein Antriebsrad durch, so bleibt das gegenüberliegende Rad stehen. Es wird keine Zugkraft mehr übertragen. Die Antriebsdrehzahl des durchdrehenden Rades ist in diesem Moment doppelt so groß.</a:t>
            </a:r>
            <a:endParaRPr lang="de-DE" altLang="de-DE" sz="1400">
              <a:solidFill>
                <a:srgbClr val="DC0081"/>
              </a:solidFill>
            </a:endParaRPr>
          </a:p>
        </p:txBody>
      </p:sp>
      <p:sp>
        <p:nvSpPr>
          <p:cNvPr id="399413" name="Rectangle 53"/>
          <p:cNvSpPr>
            <a:spLocks noChangeArrowheads="1"/>
          </p:cNvSpPr>
          <p:nvPr/>
        </p:nvSpPr>
        <p:spPr bwMode="auto">
          <a:xfrm>
            <a:off x="685800" y="5257800"/>
            <a:ext cx="8763000" cy="514350"/>
          </a:xfrm>
          <a:prstGeom prst="rect">
            <a:avLst/>
          </a:prstGeom>
          <a:noFill/>
          <a:ln>
            <a:noFill/>
          </a:ln>
          <a:effectLst/>
          <a:extLst>
            <a:ext uri="{909E8E84-426E-40DD-AFC4-6F175D3DCCD1}">
              <a14:hiddenFill xmlns:a14="http://schemas.microsoft.com/office/drawing/2010/main">
                <a:solidFill>
                  <a:srgbClr val="FFFFCC"/>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400">
                <a:solidFill>
                  <a:srgbClr val="000000"/>
                </a:solidFill>
              </a:rPr>
              <a:t>Um zu verhindern, wenn ein Antriebsrad durchdreht, dass das gegenüberliegende Rad stehen bleibt, gibt es die </a:t>
            </a:r>
            <a:r>
              <a:rPr lang="de-DE" altLang="de-DE" sz="1400" b="1">
                <a:solidFill>
                  <a:srgbClr val="000000"/>
                </a:solidFill>
              </a:rPr>
              <a:t>Differentialsperre</a:t>
            </a:r>
            <a:r>
              <a:rPr lang="de-DE" altLang="de-DE" sz="1400">
                <a:solidFill>
                  <a:srgbClr val="000000"/>
                </a:solidFill>
              </a:rPr>
              <a:t>.</a:t>
            </a:r>
            <a:endParaRPr lang="de-DE" altLang="de-DE" sz="1400">
              <a:solidFill>
                <a:srgbClr val="DC0081"/>
              </a:solidFill>
            </a:endParaRPr>
          </a:p>
        </p:txBody>
      </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grpId="0" nodeType="afterEffect">
                                  <p:stCondLst>
                                    <p:cond delay="0"/>
                                  </p:stCondLst>
                                  <p:childTnLst>
                                    <p:set>
                                      <p:cBhvr>
                                        <p:cTn id="6" dur="1" fill="hold">
                                          <p:stCondLst>
                                            <p:cond delay="0"/>
                                          </p:stCondLst>
                                        </p:cTn>
                                        <p:tgtEl>
                                          <p:spTgt spid="399371"/>
                                        </p:tgtEl>
                                        <p:attrNameLst>
                                          <p:attrName>style.visibility</p:attrName>
                                        </p:attrNameLst>
                                      </p:cBhvr>
                                      <p:to>
                                        <p:strVal val="visible"/>
                                      </p:to>
                                    </p:set>
                                    <p:animEffect transition="in" filter="box(out)">
                                      <p:cBhvr>
                                        <p:cTn id="7" dur="500"/>
                                        <p:tgtEl>
                                          <p:spTgt spid="39937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iterate type="wd">
                                    <p:tmPct val="100000"/>
                                  </p:iterate>
                                  <p:childTnLst>
                                    <p:set>
                                      <p:cBhvr>
                                        <p:cTn id="11" dur="1" fill="hold">
                                          <p:stCondLst>
                                            <p:cond delay="0"/>
                                          </p:stCondLst>
                                        </p:cTn>
                                        <p:tgtEl>
                                          <p:spTgt spid="399394"/>
                                        </p:tgtEl>
                                        <p:attrNameLst>
                                          <p:attrName>style.visibility</p:attrName>
                                        </p:attrNameLst>
                                      </p:cBhvr>
                                      <p:to>
                                        <p:strVal val="visible"/>
                                      </p:to>
                                    </p:set>
                                    <p:animEffect transition="in" filter="wipe(left)">
                                      <p:cBhvr>
                                        <p:cTn id="12" dur="300"/>
                                        <p:tgtEl>
                                          <p:spTgt spid="39939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iterate type="wd">
                                    <p:tmPct val="100000"/>
                                  </p:iterate>
                                  <p:childTnLst>
                                    <p:set>
                                      <p:cBhvr>
                                        <p:cTn id="16" dur="1" fill="hold">
                                          <p:stCondLst>
                                            <p:cond delay="0"/>
                                          </p:stCondLst>
                                        </p:cTn>
                                        <p:tgtEl>
                                          <p:spTgt spid="399395"/>
                                        </p:tgtEl>
                                        <p:attrNameLst>
                                          <p:attrName>style.visibility</p:attrName>
                                        </p:attrNameLst>
                                      </p:cBhvr>
                                      <p:to>
                                        <p:strVal val="visible"/>
                                      </p:to>
                                    </p:set>
                                    <p:animEffect transition="in" filter="wipe(left)">
                                      <p:cBhvr>
                                        <p:cTn id="17" dur="300"/>
                                        <p:tgtEl>
                                          <p:spTgt spid="399395"/>
                                        </p:tgtEl>
                                      </p:cBhvr>
                                    </p:animEffect>
                                  </p:childTnLst>
                                  <p:subTnLst>
                                    <p:animClr clrSpc="rgb" dir="cw">
                                      <p:cBhvr override="childStyle">
                                        <p:cTn dur="1" fill="hold" display="0" masterRel="nextClick" afterEffect="1"/>
                                        <p:tgtEl>
                                          <p:spTgt spid="399395"/>
                                        </p:tgtEl>
                                        <p:attrNameLst>
                                          <p:attrName>ppt_c</p:attrName>
                                        </p:attrNameLst>
                                      </p:cBhvr>
                                      <p:to>
                                        <a:srgbClr val="0000CC"/>
                                      </p:to>
                                    </p:animClr>
                                  </p:sub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iterate type="wd">
                                    <p:tmPct val="100000"/>
                                  </p:iterate>
                                  <p:childTnLst>
                                    <p:set>
                                      <p:cBhvr>
                                        <p:cTn id="21" dur="1" fill="hold">
                                          <p:stCondLst>
                                            <p:cond delay="0"/>
                                          </p:stCondLst>
                                        </p:cTn>
                                        <p:tgtEl>
                                          <p:spTgt spid="399396"/>
                                        </p:tgtEl>
                                        <p:attrNameLst>
                                          <p:attrName>style.visibility</p:attrName>
                                        </p:attrNameLst>
                                      </p:cBhvr>
                                      <p:to>
                                        <p:strVal val="visible"/>
                                      </p:to>
                                    </p:set>
                                    <p:animEffect transition="in" filter="wipe(left)">
                                      <p:cBhvr>
                                        <p:cTn id="22" dur="300"/>
                                        <p:tgtEl>
                                          <p:spTgt spid="399396"/>
                                        </p:tgtEl>
                                      </p:cBhvr>
                                    </p:animEffect>
                                  </p:childTnLst>
                                  <p:subTnLst>
                                    <p:animClr clrSpc="rgb" dir="cw">
                                      <p:cBhvr override="childStyle">
                                        <p:cTn dur="1" fill="hold" display="0" masterRel="nextClick" afterEffect="1"/>
                                        <p:tgtEl>
                                          <p:spTgt spid="399396"/>
                                        </p:tgtEl>
                                        <p:attrNameLst>
                                          <p:attrName>ppt_c</p:attrName>
                                        </p:attrNameLst>
                                      </p:cBhvr>
                                      <p:to>
                                        <a:srgbClr val="0000CC"/>
                                      </p:to>
                                    </p:animClr>
                                  </p:sub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grpId="0" nodeType="clickEffect">
                                  <p:stCondLst>
                                    <p:cond delay="0"/>
                                  </p:stCondLst>
                                  <p:iterate type="wd">
                                    <p:tmPct val="100000"/>
                                  </p:iterate>
                                  <p:childTnLst>
                                    <p:set>
                                      <p:cBhvr>
                                        <p:cTn id="26" dur="1" fill="hold">
                                          <p:stCondLst>
                                            <p:cond delay="0"/>
                                          </p:stCondLst>
                                        </p:cTn>
                                        <p:tgtEl>
                                          <p:spTgt spid="399407"/>
                                        </p:tgtEl>
                                        <p:attrNameLst>
                                          <p:attrName>style.visibility</p:attrName>
                                        </p:attrNameLst>
                                      </p:cBhvr>
                                      <p:to>
                                        <p:strVal val="visible"/>
                                      </p:to>
                                    </p:set>
                                    <p:animEffect transition="in" filter="wipe(left)">
                                      <p:cBhvr>
                                        <p:cTn id="27" dur="300"/>
                                        <p:tgtEl>
                                          <p:spTgt spid="399407"/>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8" fill="hold" grpId="0" nodeType="clickEffect">
                                  <p:stCondLst>
                                    <p:cond delay="0"/>
                                  </p:stCondLst>
                                  <p:iterate type="wd">
                                    <p:tmPct val="100000"/>
                                  </p:iterate>
                                  <p:childTnLst>
                                    <p:set>
                                      <p:cBhvr>
                                        <p:cTn id="31" dur="1" fill="hold">
                                          <p:stCondLst>
                                            <p:cond delay="0"/>
                                          </p:stCondLst>
                                        </p:cTn>
                                        <p:tgtEl>
                                          <p:spTgt spid="399408"/>
                                        </p:tgtEl>
                                        <p:attrNameLst>
                                          <p:attrName>style.visibility</p:attrName>
                                        </p:attrNameLst>
                                      </p:cBhvr>
                                      <p:to>
                                        <p:strVal val="visible"/>
                                      </p:to>
                                    </p:set>
                                    <p:animEffect transition="in" filter="wipe(left)">
                                      <p:cBhvr>
                                        <p:cTn id="32" dur="300"/>
                                        <p:tgtEl>
                                          <p:spTgt spid="399408"/>
                                        </p:tgtEl>
                                      </p:cBhvr>
                                    </p:animEffect>
                                  </p:childTnLst>
                                  <p:subTnLst>
                                    <p:animClr clrSpc="rgb" dir="cw">
                                      <p:cBhvr override="childStyle">
                                        <p:cTn dur="1" fill="hold" display="0" masterRel="nextClick" afterEffect="1"/>
                                        <p:tgtEl>
                                          <p:spTgt spid="399408"/>
                                        </p:tgtEl>
                                        <p:attrNameLst>
                                          <p:attrName>ppt_c</p:attrName>
                                        </p:attrNameLst>
                                      </p:cBhvr>
                                      <p:to>
                                        <a:srgbClr val="0000CC"/>
                                      </p:to>
                                    </p:animClr>
                                  </p:sub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8" fill="hold" grpId="0" nodeType="clickEffect">
                                  <p:stCondLst>
                                    <p:cond delay="0"/>
                                  </p:stCondLst>
                                  <p:iterate type="wd">
                                    <p:tmPct val="100000"/>
                                  </p:iterate>
                                  <p:childTnLst>
                                    <p:set>
                                      <p:cBhvr>
                                        <p:cTn id="36" dur="1" fill="hold">
                                          <p:stCondLst>
                                            <p:cond delay="0"/>
                                          </p:stCondLst>
                                        </p:cTn>
                                        <p:tgtEl>
                                          <p:spTgt spid="399410"/>
                                        </p:tgtEl>
                                        <p:attrNameLst>
                                          <p:attrName>style.visibility</p:attrName>
                                        </p:attrNameLst>
                                      </p:cBhvr>
                                      <p:to>
                                        <p:strVal val="visible"/>
                                      </p:to>
                                    </p:set>
                                    <p:animEffect transition="in" filter="wipe(left)">
                                      <p:cBhvr>
                                        <p:cTn id="37" dur="300"/>
                                        <p:tgtEl>
                                          <p:spTgt spid="399410"/>
                                        </p:tgtEl>
                                      </p:cBhvr>
                                    </p:animEffect>
                                  </p:childTnLst>
                                  <p:subTnLst>
                                    <p:animClr clrSpc="rgb" dir="cw">
                                      <p:cBhvr override="childStyle">
                                        <p:cTn dur="1" fill="hold" display="0" masterRel="nextClick" afterEffect="1"/>
                                        <p:tgtEl>
                                          <p:spTgt spid="399410"/>
                                        </p:tgtEl>
                                        <p:attrNameLst>
                                          <p:attrName>ppt_c</p:attrName>
                                        </p:attrNameLst>
                                      </p:cBhvr>
                                      <p:to>
                                        <a:srgbClr val="0000CC"/>
                                      </p:to>
                                    </p:animClr>
                                  </p:subTnLst>
                                </p:cTn>
                              </p:par>
                            </p:childTnLst>
                          </p:cTn>
                        </p:par>
                      </p:childTnLst>
                    </p:cTn>
                  </p:par>
                  <p:par>
                    <p:cTn id="38" fill="hold" nodeType="clickPar">
                      <p:stCondLst>
                        <p:cond delay="indefinite"/>
                      </p:stCondLst>
                      <p:childTnLst>
                        <p:par>
                          <p:cTn id="39" fill="hold" nodeType="withGroup">
                            <p:stCondLst>
                              <p:cond delay="0"/>
                            </p:stCondLst>
                            <p:childTnLst>
                              <p:par>
                                <p:cTn id="40" presetID="22" presetClass="entr" presetSubtype="8" fill="hold" grpId="0" nodeType="clickEffect">
                                  <p:stCondLst>
                                    <p:cond delay="0"/>
                                  </p:stCondLst>
                                  <p:iterate type="wd">
                                    <p:tmPct val="100000"/>
                                  </p:iterate>
                                  <p:childTnLst>
                                    <p:set>
                                      <p:cBhvr>
                                        <p:cTn id="41" dur="1" fill="hold">
                                          <p:stCondLst>
                                            <p:cond delay="0"/>
                                          </p:stCondLst>
                                        </p:cTn>
                                        <p:tgtEl>
                                          <p:spTgt spid="399411"/>
                                        </p:tgtEl>
                                        <p:attrNameLst>
                                          <p:attrName>style.visibility</p:attrName>
                                        </p:attrNameLst>
                                      </p:cBhvr>
                                      <p:to>
                                        <p:strVal val="visible"/>
                                      </p:to>
                                    </p:set>
                                    <p:animEffect transition="in" filter="wipe(left)">
                                      <p:cBhvr>
                                        <p:cTn id="42" dur="300"/>
                                        <p:tgtEl>
                                          <p:spTgt spid="399411"/>
                                        </p:tgtEl>
                                      </p:cBhvr>
                                    </p:animEffect>
                                  </p:childTnLst>
                                  <p:subTnLst>
                                    <p:animClr clrSpc="rgb" dir="cw">
                                      <p:cBhvr override="childStyle">
                                        <p:cTn dur="1" fill="hold" display="0" masterRel="nextClick" afterEffect="1"/>
                                        <p:tgtEl>
                                          <p:spTgt spid="399411"/>
                                        </p:tgtEl>
                                        <p:attrNameLst>
                                          <p:attrName>ppt_c</p:attrName>
                                        </p:attrNameLst>
                                      </p:cBhvr>
                                      <p:to>
                                        <a:srgbClr val="0000CC"/>
                                      </p:to>
                                    </p:animClr>
                                  </p:subTnLst>
                                </p:cTn>
                              </p:par>
                            </p:childTnLst>
                          </p:cTn>
                        </p:par>
                      </p:childTnLst>
                    </p:cTn>
                  </p:par>
                  <p:par>
                    <p:cTn id="43" fill="hold" nodeType="clickPar">
                      <p:stCondLst>
                        <p:cond delay="indefinite"/>
                      </p:stCondLst>
                      <p:childTnLst>
                        <p:par>
                          <p:cTn id="44" fill="hold" nodeType="withGroup">
                            <p:stCondLst>
                              <p:cond delay="0"/>
                            </p:stCondLst>
                            <p:childTnLst>
                              <p:par>
                                <p:cTn id="45" presetID="22" presetClass="entr" presetSubtype="8" fill="hold" grpId="0" nodeType="clickEffect">
                                  <p:stCondLst>
                                    <p:cond delay="0"/>
                                  </p:stCondLst>
                                  <p:iterate type="wd">
                                    <p:tmPct val="100000"/>
                                  </p:iterate>
                                  <p:childTnLst>
                                    <p:set>
                                      <p:cBhvr>
                                        <p:cTn id="46" dur="1" fill="hold">
                                          <p:stCondLst>
                                            <p:cond delay="0"/>
                                          </p:stCondLst>
                                        </p:cTn>
                                        <p:tgtEl>
                                          <p:spTgt spid="399412"/>
                                        </p:tgtEl>
                                        <p:attrNameLst>
                                          <p:attrName>style.visibility</p:attrName>
                                        </p:attrNameLst>
                                      </p:cBhvr>
                                      <p:to>
                                        <p:strVal val="visible"/>
                                      </p:to>
                                    </p:set>
                                    <p:animEffect transition="in" filter="wipe(left)">
                                      <p:cBhvr>
                                        <p:cTn id="47" dur="300"/>
                                        <p:tgtEl>
                                          <p:spTgt spid="399412"/>
                                        </p:tgtEl>
                                      </p:cBhvr>
                                    </p:animEffect>
                                  </p:childTnLst>
                                  <p:subTnLst>
                                    <p:animClr clrSpc="rgb" dir="cw">
                                      <p:cBhvr override="childStyle">
                                        <p:cTn dur="1" fill="hold" display="0" masterRel="nextClick" afterEffect="1"/>
                                        <p:tgtEl>
                                          <p:spTgt spid="399412"/>
                                        </p:tgtEl>
                                        <p:attrNameLst>
                                          <p:attrName>ppt_c</p:attrName>
                                        </p:attrNameLst>
                                      </p:cBhvr>
                                      <p:to>
                                        <a:srgbClr val="0000CC"/>
                                      </p:to>
                                    </p:animClr>
                                  </p:subTnLst>
                                </p:cTn>
                              </p:par>
                            </p:childTnLst>
                          </p:cTn>
                        </p:par>
                      </p:childTnLst>
                    </p:cTn>
                  </p:par>
                  <p:par>
                    <p:cTn id="48" fill="hold" nodeType="clickPar">
                      <p:stCondLst>
                        <p:cond delay="indefinite"/>
                      </p:stCondLst>
                      <p:childTnLst>
                        <p:par>
                          <p:cTn id="49" fill="hold" nodeType="withGroup">
                            <p:stCondLst>
                              <p:cond delay="0"/>
                            </p:stCondLst>
                            <p:childTnLst>
                              <p:par>
                                <p:cTn id="50" presetID="22" presetClass="entr" presetSubtype="8" fill="hold" grpId="0" nodeType="clickEffect">
                                  <p:stCondLst>
                                    <p:cond delay="0"/>
                                  </p:stCondLst>
                                  <p:iterate type="wd">
                                    <p:tmPct val="100000"/>
                                  </p:iterate>
                                  <p:childTnLst>
                                    <p:set>
                                      <p:cBhvr>
                                        <p:cTn id="51" dur="1" fill="hold">
                                          <p:stCondLst>
                                            <p:cond delay="0"/>
                                          </p:stCondLst>
                                        </p:cTn>
                                        <p:tgtEl>
                                          <p:spTgt spid="399413"/>
                                        </p:tgtEl>
                                        <p:attrNameLst>
                                          <p:attrName>style.visibility</p:attrName>
                                        </p:attrNameLst>
                                      </p:cBhvr>
                                      <p:to>
                                        <p:strVal val="visible"/>
                                      </p:to>
                                    </p:set>
                                    <p:animEffect transition="in" filter="wipe(left)">
                                      <p:cBhvr>
                                        <p:cTn id="52" dur="300"/>
                                        <p:tgtEl>
                                          <p:spTgt spid="399413"/>
                                        </p:tgtEl>
                                      </p:cBhvr>
                                    </p:animEffect>
                                  </p:childTnLst>
                                  <p:subTnLst>
                                    <p:animClr clrSpc="rgb" dir="cw">
                                      <p:cBhvr override="childStyle">
                                        <p:cTn dur="1" fill="hold" display="0" masterRel="nextClick" afterEffect="1"/>
                                        <p:tgtEl>
                                          <p:spTgt spid="399413"/>
                                        </p:tgtEl>
                                        <p:attrNameLst>
                                          <p:attrName>ppt_c</p:attrName>
                                        </p:attrNameLst>
                                      </p:cBhvr>
                                      <p:to>
                                        <a:srgbClr val="0000CC"/>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371" grpId="0" animBg="1" autoUpdateAnimBg="0"/>
      <p:bldP spid="399394" grpId="0" animBg="1" autoUpdateAnimBg="0"/>
      <p:bldP spid="399395" grpId="0" autoUpdateAnimBg="0"/>
      <p:bldP spid="399396" grpId="0" autoUpdateAnimBg="0"/>
      <p:bldP spid="399407" grpId="0" animBg="1" autoUpdateAnimBg="0"/>
      <p:bldP spid="399408" grpId="0" autoUpdateAnimBg="0"/>
      <p:bldP spid="399410" grpId="0" autoUpdateAnimBg="0"/>
      <p:bldP spid="399411" grpId="0" autoUpdateAnimBg="0"/>
      <p:bldP spid="399412" grpId="0" autoUpdateAnimBg="0"/>
      <p:bldP spid="399413" grpId="0"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Foliennummernplatzhalter 1"/>
          <p:cNvSpPr>
            <a:spLocks noGrp="1"/>
          </p:cNvSpPr>
          <p:nvPr>
            <p:ph type="sldNum" sz="quarter" idx="10"/>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r">
              <a:spcBef>
                <a:spcPct val="0"/>
              </a:spcBef>
              <a:buClrTx/>
              <a:buFontTx/>
              <a:buNone/>
            </a:pPr>
            <a:r>
              <a:rPr lang="de-DE" altLang="de-DE" sz="1000">
                <a:solidFill>
                  <a:srgbClr val="71AD2A"/>
                </a:solidFill>
              </a:rPr>
              <a:t> Folie </a:t>
            </a:r>
            <a:fld id="{B0BC8CE9-C342-4579-912A-ECB9578B1285}" type="slidenum">
              <a:rPr lang="de-DE" altLang="de-DE" sz="1000">
                <a:solidFill>
                  <a:srgbClr val="71AD2A"/>
                </a:solidFill>
              </a:rPr>
              <a:pPr algn="r">
                <a:spcBef>
                  <a:spcPct val="0"/>
                </a:spcBef>
                <a:buClrTx/>
                <a:buFontTx/>
                <a:buNone/>
              </a:pPr>
              <a:t>11</a:t>
            </a:fld>
            <a:endParaRPr lang="de-DE" altLang="de-DE" sz="1000">
              <a:solidFill>
                <a:srgbClr val="71AD2A"/>
              </a:solidFill>
            </a:endParaRPr>
          </a:p>
        </p:txBody>
      </p:sp>
      <p:sp>
        <p:nvSpPr>
          <p:cNvPr id="21507" name="Fußzeilenplatzhalter 2"/>
          <p:cNvSpPr>
            <a:spLocks noGrp="1"/>
          </p:cNvSpPr>
          <p:nvPr>
            <p:ph type="ftr" sz="quarter" idx="11"/>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0"/>
              </a:spcBef>
              <a:buClrTx/>
              <a:buFontTx/>
              <a:buNone/>
            </a:pPr>
            <a:r>
              <a:rPr lang="de-DE" altLang="de-DE" sz="1000">
                <a:solidFill>
                  <a:srgbClr val="71AD2A"/>
                </a:solidFill>
              </a:rPr>
              <a:t>HSWT    Prof. Dr. U. Groß                  Modul: Grundlagen der Agrartechnik   2 Sem.        LE :   Motor Grundlagen</a:t>
            </a:r>
          </a:p>
        </p:txBody>
      </p:sp>
      <p:pic>
        <p:nvPicPr>
          <p:cNvPr id="2150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1763" y="765175"/>
            <a:ext cx="9069387" cy="50117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Lst>
        </p:spPr>
      </p:pic>
      <p:pic>
        <p:nvPicPr>
          <p:cNvPr id="21509" name="Picture 5" descr="C:\Program Files\Microsoft Office\MEDIA\CAGCAT10\j0149887.wmf">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13588" y="5516563"/>
            <a:ext cx="1268412"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showMasterPhAnim="0" show="0">
  <p:cSld>
    <p:spTree>
      <p:nvGrpSpPr>
        <p:cNvPr id="1" name=""/>
        <p:cNvGrpSpPr/>
        <p:nvPr/>
      </p:nvGrpSpPr>
      <p:grpSpPr>
        <a:xfrm>
          <a:off x="0" y="0"/>
          <a:ext cx="0" cy="0"/>
          <a:chOff x="0" y="0"/>
          <a:chExt cx="0" cy="0"/>
        </a:xfrm>
      </p:grpSpPr>
      <p:sp>
        <p:nvSpPr>
          <p:cNvPr id="116738" name="Titel 1"/>
          <p:cNvSpPr>
            <a:spLocks noGrp="1"/>
          </p:cNvSpPr>
          <p:nvPr>
            <p:ph type="title"/>
          </p:nvPr>
        </p:nvSpPr>
        <p:spPr/>
        <p:txBody>
          <a:bodyPr/>
          <a:lstStyle/>
          <a:p>
            <a:r>
              <a:rPr lang="de-DE" altLang="de-DE"/>
              <a:t>Selbstsperrdifferential</a:t>
            </a:r>
          </a:p>
        </p:txBody>
      </p:sp>
      <p:sp>
        <p:nvSpPr>
          <p:cNvPr id="116739" name="Foliennummernplatzhalter 1"/>
          <p:cNvSpPr>
            <a:spLocks noGrp="1"/>
          </p:cNvSpPr>
          <p:nvPr>
            <p:ph type="sldNum" sz="quarter" idx="10"/>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r">
              <a:spcBef>
                <a:spcPct val="0"/>
              </a:spcBef>
              <a:buClrTx/>
              <a:buFontTx/>
              <a:buNone/>
            </a:pPr>
            <a:r>
              <a:rPr lang="de-DE" altLang="de-DE" sz="1000">
                <a:solidFill>
                  <a:srgbClr val="71AD2A"/>
                </a:solidFill>
              </a:rPr>
              <a:t> Folie </a:t>
            </a:r>
            <a:fld id="{D27CBA7D-1A52-4646-83E4-64CD148D18D9}" type="slidenum">
              <a:rPr lang="de-DE" altLang="de-DE" sz="1000">
                <a:solidFill>
                  <a:srgbClr val="71AD2A"/>
                </a:solidFill>
              </a:rPr>
              <a:pPr algn="r">
                <a:spcBef>
                  <a:spcPct val="0"/>
                </a:spcBef>
                <a:buClrTx/>
                <a:buFontTx/>
                <a:buNone/>
              </a:pPr>
              <a:t>110</a:t>
            </a:fld>
            <a:endParaRPr lang="de-DE" altLang="de-DE" sz="1000">
              <a:solidFill>
                <a:srgbClr val="71AD2A"/>
              </a:solidFill>
            </a:endParaRPr>
          </a:p>
        </p:txBody>
      </p:sp>
      <p:sp>
        <p:nvSpPr>
          <p:cNvPr id="116740" name="Fußzeilenplatzhalter 2"/>
          <p:cNvSpPr>
            <a:spLocks noGrp="1"/>
          </p:cNvSpPr>
          <p:nvPr>
            <p:ph type="ftr" sz="quarter" idx="11"/>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0"/>
              </a:spcBef>
              <a:buClrTx/>
              <a:buFontTx/>
              <a:buNone/>
            </a:pPr>
            <a:r>
              <a:rPr lang="de-DE" altLang="de-DE" sz="1000">
                <a:solidFill>
                  <a:srgbClr val="71AD2A"/>
                </a:solidFill>
              </a:rPr>
              <a:t>HSWT    Prof. Dr. U. Groß                  Modul: Grundlagen der Agrartechnik   2 Sem.        LE :   Motor Grundlagen</a:t>
            </a:r>
          </a:p>
        </p:txBody>
      </p:sp>
      <p:pic>
        <p:nvPicPr>
          <p:cNvPr id="278540" name="Picture 12" descr="SELBDIF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3600" y="827088"/>
            <a:ext cx="5638800" cy="520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78576" name="Group 48"/>
          <p:cNvGrpSpPr>
            <a:grpSpLocks/>
          </p:cNvGrpSpPr>
          <p:nvPr/>
        </p:nvGrpSpPr>
        <p:grpSpPr bwMode="auto">
          <a:xfrm>
            <a:off x="4724400" y="838200"/>
            <a:ext cx="1371600" cy="1066800"/>
            <a:chOff x="2976" y="528"/>
            <a:chExt cx="864" cy="672"/>
          </a:xfrm>
        </p:grpSpPr>
        <p:sp>
          <p:nvSpPr>
            <p:cNvPr id="116775" name="Text Box 14"/>
            <p:cNvSpPr txBox="1">
              <a:spLocks noChangeArrowheads="1"/>
            </p:cNvSpPr>
            <p:nvPr/>
          </p:nvSpPr>
          <p:spPr bwMode="auto">
            <a:xfrm>
              <a:off x="2976" y="528"/>
              <a:ext cx="864"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50000"/>
                </a:spcBef>
                <a:buClrTx/>
                <a:buFontTx/>
                <a:buNone/>
              </a:pPr>
              <a:r>
                <a:rPr lang="de-DE" altLang="de-DE" sz="1400">
                  <a:solidFill>
                    <a:srgbClr val="000000"/>
                  </a:solidFill>
                </a:rPr>
                <a:t>Kegelrad</a:t>
              </a:r>
              <a:endParaRPr lang="de-DE" altLang="de-DE" sz="1400" b="1">
                <a:solidFill>
                  <a:srgbClr val="FF3300"/>
                </a:solidFill>
              </a:endParaRPr>
            </a:p>
          </p:txBody>
        </p:sp>
        <p:sp>
          <p:nvSpPr>
            <p:cNvPr id="116776" name="Line 15"/>
            <p:cNvSpPr>
              <a:spLocks noChangeShapeType="1"/>
            </p:cNvSpPr>
            <p:nvPr/>
          </p:nvSpPr>
          <p:spPr bwMode="auto">
            <a:xfrm>
              <a:off x="3408" y="720"/>
              <a:ext cx="144" cy="480"/>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grpSp>
      <p:grpSp>
        <p:nvGrpSpPr>
          <p:cNvPr id="278571" name="Group 43"/>
          <p:cNvGrpSpPr>
            <a:grpSpLocks/>
          </p:cNvGrpSpPr>
          <p:nvPr/>
        </p:nvGrpSpPr>
        <p:grpSpPr bwMode="auto">
          <a:xfrm>
            <a:off x="5257800" y="4038600"/>
            <a:ext cx="1828800" cy="1828800"/>
            <a:chOff x="3312" y="2544"/>
            <a:chExt cx="1152" cy="1152"/>
          </a:xfrm>
        </p:grpSpPr>
        <p:sp>
          <p:nvSpPr>
            <p:cNvPr id="116773" name="Text Box 16"/>
            <p:cNvSpPr txBox="1">
              <a:spLocks noChangeArrowheads="1"/>
            </p:cNvSpPr>
            <p:nvPr/>
          </p:nvSpPr>
          <p:spPr bwMode="auto">
            <a:xfrm>
              <a:off x="3600" y="3504"/>
              <a:ext cx="864"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50000"/>
                </a:spcBef>
                <a:buClrTx/>
                <a:buFontTx/>
                <a:buNone/>
              </a:pPr>
              <a:r>
                <a:rPr lang="de-DE" altLang="de-DE" sz="1400">
                  <a:solidFill>
                    <a:srgbClr val="000000"/>
                  </a:solidFill>
                </a:rPr>
                <a:t>Achskegelrad</a:t>
              </a:r>
              <a:endParaRPr lang="de-DE" altLang="de-DE" sz="1400" b="1">
                <a:solidFill>
                  <a:srgbClr val="FF3300"/>
                </a:solidFill>
              </a:endParaRPr>
            </a:p>
          </p:txBody>
        </p:sp>
        <p:sp>
          <p:nvSpPr>
            <p:cNvPr id="116774" name="Line 17"/>
            <p:cNvSpPr>
              <a:spLocks noChangeShapeType="1"/>
            </p:cNvSpPr>
            <p:nvPr/>
          </p:nvSpPr>
          <p:spPr bwMode="auto">
            <a:xfrm flipH="1" flipV="1">
              <a:off x="3312" y="2544"/>
              <a:ext cx="720" cy="960"/>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grpSp>
      <p:grpSp>
        <p:nvGrpSpPr>
          <p:cNvPr id="278573" name="Group 45"/>
          <p:cNvGrpSpPr>
            <a:grpSpLocks/>
          </p:cNvGrpSpPr>
          <p:nvPr/>
        </p:nvGrpSpPr>
        <p:grpSpPr bwMode="auto">
          <a:xfrm>
            <a:off x="5867400" y="2971800"/>
            <a:ext cx="2057400" cy="762000"/>
            <a:chOff x="3696" y="1872"/>
            <a:chExt cx="1296" cy="480"/>
          </a:xfrm>
        </p:grpSpPr>
        <p:sp>
          <p:nvSpPr>
            <p:cNvPr id="116771" name="Text Box 18"/>
            <p:cNvSpPr txBox="1">
              <a:spLocks noChangeArrowheads="1"/>
            </p:cNvSpPr>
            <p:nvPr/>
          </p:nvSpPr>
          <p:spPr bwMode="auto">
            <a:xfrm>
              <a:off x="4128" y="1872"/>
              <a:ext cx="864"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50000"/>
                </a:spcBef>
                <a:buClrTx/>
                <a:buFontTx/>
                <a:buNone/>
              </a:pPr>
              <a:r>
                <a:rPr lang="de-DE" altLang="de-DE" sz="1400">
                  <a:solidFill>
                    <a:srgbClr val="000000"/>
                  </a:solidFill>
                </a:rPr>
                <a:t>Innenlamelle</a:t>
              </a:r>
              <a:endParaRPr lang="de-DE" altLang="de-DE" sz="1400" b="1">
                <a:solidFill>
                  <a:srgbClr val="FF3300"/>
                </a:solidFill>
              </a:endParaRPr>
            </a:p>
          </p:txBody>
        </p:sp>
        <p:sp>
          <p:nvSpPr>
            <p:cNvPr id="116772" name="Line 19"/>
            <p:cNvSpPr>
              <a:spLocks noChangeShapeType="1"/>
            </p:cNvSpPr>
            <p:nvPr/>
          </p:nvSpPr>
          <p:spPr bwMode="auto">
            <a:xfrm flipH="1">
              <a:off x="3696" y="1968"/>
              <a:ext cx="480" cy="384"/>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grpSp>
      <p:grpSp>
        <p:nvGrpSpPr>
          <p:cNvPr id="278574" name="Group 46"/>
          <p:cNvGrpSpPr>
            <a:grpSpLocks/>
          </p:cNvGrpSpPr>
          <p:nvPr/>
        </p:nvGrpSpPr>
        <p:grpSpPr bwMode="auto">
          <a:xfrm>
            <a:off x="5791200" y="2667000"/>
            <a:ext cx="2133600" cy="914400"/>
            <a:chOff x="3648" y="1680"/>
            <a:chExt cx="1344" cy="576"/>
          </a:xfrm>
        </p:grpSpPr>
        <p:sp>
          <p:nvSpPr>
            <p:cNvPr id="116769" name="Text Box 20"/>
            <p:cNvSpPr txBox="1">
              <a:spLocks noChangeArrowheads="1"/>
            </p:cNvSpPr>
            <p:nvPr/>
          </p:nvSpPr>
          <p:spPr bwMode="auto">
            <a:xfrm>
              <a:off x="4128" y="1680"/>
              <a:ext cx="864"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50000"/>
                </a:spcBef>
                <a:buClrTx/>
                <a:buFontTx/>
                <a:buNone/>
              </a:pPr>
              <a:r>
                <a:rPr lang="de-DE" altLang="de-DE" sz="1400">
                  <a:solidFill>
                    <a:srgbClr val="000000"/>
                  </a:solidFill>
                </a:rPr>
                <a:t>Außenlamelle</a:t>
              </a:r>
              <a:endParaRPr lang="de-DE" altLang="de-DE" sz="1400" b="1">
                <a:solidFill>
                  <a:srgbClr val="FF3300"/>
                </a:solidFill>
              </a:endParaRPr>
            </a:p>
          </p:txBody>
        </p:sp>
        <p:sp>
          <p:nvSpPr>
            <p:cNvPr id="116770" name="Line 21"/>
            <p:cNvSpPr>
              <a:spLocks noChangeShapeType="1"/>
            </p:cNvSpPr>
            <p:nvPr/>
          </p:nvSpPr>
          <p:spPr bwMode="auto">
            <a:xfrm flipH="1">
              <a:off x="3648" y="1776"/>
              <a:ext cx="528" cy="480"/>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grpSp>
      <p:grpSp>
        <p:nvGrpSpPr>
          <p:cNvPr id="278572" name="Group 44"/>
          <p:cNvGrpSpPr>
            <a:grpSpLocks/>
          </p:cNvGrpSpPr>
          <p:nvPr/>
        </p:nvGrpSpPr>
        <p:grpSpPr bwMode="auto">
          <a:xfrm>
            <a:off x="6629400" y="4038600"/>
            <a:ext cx="1371600" cy="609600"/>
            <a:chOff x="4176" y="2544"/>
            <a:chExt cx="864" cy="384"/>
          </a:xfrm>
        </p:grpSpPr>
        <p:sp>
          <p:nvSpPr>
            <p:cNvPr id="116767" name="Text Box 22"/>
            <p:cNvSpPr txBox="1">
              <a:spLocks noChangeArrowheads="1"/>
            </p:cNvSpPr>
            <p:nvPr/>
          </p:nvSpPr>
          <p:spPr bwMode="auto">
            <a:xfrm>
              <a:off x="4176" y="2544"/>
              <a:ext cx="864"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50000"/>
                </a:spcBef>
                <a:buClrTx/>
                <a:buFontTx/>
                <a:buNone/>
              </a:pPr>
              <a:r>
                <a:rPr lang="de-DE" altLang="de-DE" sz="1400">
                  <a:solidFill>
                    <a:srgbClr val="000000"/>
                  </a:solidFill>
                </a:rPr>
                <a:t>Achswelle</a:t>
              </a:r>
              <a:endParaRPr lang="de-DE" altLang="de-DE" sz="1400" b="1">
                <a:solidFill>
                  <a:srgbClr val="FF3300"/>
                </a:solidFill>
              </a:endParaRPr>
            </a:p>
          </p:txBody>
        </p:sp>
        <p:sp>
          <p:nvSpPr>
            <p:cNvPr id="116768" name="Line 23"/>
            <p:cNvSpPr>
              <a:spLocks noChangeShapeType="1"/>
            </p:cNvSpPr>
            <p:nvPr/>
          </p:nvSpPr>
          <p:spPr bwMode="auto">
            <a:xfrm flipH="1">
              <a:off x="4464" y="2736"/>
              <a:ext cx="144" cy="192"/>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grpSp>
      <p:grpSp>
        <p:nvGrpSpPr>
          <p:cNvPr id="278570" name="Group 42"/>
          <p:cNvGrpSpPr>
            <a:grpSpLocks/>
          </p:cNvGrpSpPr>
          <p:nvPr/>
        </p:nvGrpSpPr>
        <p:grpSpPr bwMode="auto">
          <a:xfrm>
            <a:off x="3429000" y="3429000"/>
            <a:ext cx="2133600" cy="2438400"/>
            <a:chOff x="2160" y="2160"/>
            <a:chExt cx="1344" cy="1536"/>
          </a:xfrm>
        </p:grpSpPr>
        <p:sp>
          <p:nvSpPr>
            <p:cNvPr id="116764" name="Text Box 24"/>
            <p:cNvSpPr txBox="1">
              <a:spLocks noChangeArrowheads="1"/>
            </p:cNvSpPr>
            <p:nvPr/>
          </p:nvSpPr>
          <p:spPr bwMode="auto">
            <a:xfrm>
              <a:off x="2160" y="3504"/>
              <a:ext cx="1344"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50000"/>
                </a:spcBef>
                <a:buClrTx/>
                <a:buFontTx/>
                <a:buNone/>
              </a:pPr>
              <a:r>
                <a:rPr lang="de-DE" altLang="de-DE" sz="1400">
                  <a:solidFill>
                    <a:srgbClr val="000000"/>
                  </a:solidFill>
                </a:rPr>
                <a:t>Ausgleichskegelräder</a:t>
              </a:r>
              <a:endParaRPr lang="de-DE" altLang="de-DE" sz="1400" b="1">
                <a:solidFill>
                  <a:srgbClr val="FF3300"/>
                </a:solidFill>
              </a:endParaRPr>
            </a:p>
          </p:txBody>
        </p:sp>
        <p:sp>
          <p:nvSpPr>
            <p:cNvPr id="116765" name="Line 25"/>
            <p:cNvSpPr>
              <a:spLocks noChangeShapeType="1"/>
            </p:cNvSpPr>
            <p:nvPr/>
          </p:nvSpPr>
          <p:spPr bwMode="auto">
            <a:xfrm flipV="1">
              <a:off x="2784" y="2160"/>
              <a:ext cx="240" cy="1344"/>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116766" name="Line 26"/>
            <p:cNvSpPr>
              <a:spLocks noChangeShapeType="1"/>
            </p:cNvSpPr>
            <p:nvPr/>
          </p:nvSpPr>
          <p:spPr bwMode="auto">
            <a:xfrm flipV="1">
              <a:off x="2784" y="2496"/>
              <a:ext cx="48" cy="1008"/>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grpSp>
      <p:grpSp>
        <p:nvGrpSpPr>
          <p:cNvPr id="278567" name="Group 39"/>
          <p:cNvGrpSpPr>
            <a:grpSpLocks/>
          </p:cNvGrpSpPr>
          <p:nvPr/>
        </p:nvGrpSpPr>
        <p:grpSpPr bwMode="auto">
          <a:xfrm>
            <a:off x="2209800" y="914400"/>
            <a:ext cx="1524000" cy="914400"/>
            <a:chOff x="1392" y="576"/>
            <a:chExt cx="960" cy="576"/>
          </a:xfrm>
        </p:grpSpPr>
        <p:sp>
          <p:nvSpPr>
            <p:cNvPr id="116762" name="Text Box 28"/>
            <p:cNvSpPr txBox="1">
              <a:spLocks noChangeArrowheads="1"/>
            </p:cNvSpPr>
            <p:nvPr/>
          </p:nvSpPr>
          <p:spPr bwMode="auto">
            <a:xfrm>
              <a:off x="1392" y="576"/>
              <a:ext cx="864"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50000"/>
                </a:spcBef>
                <a:buClrTx/>
                <a:buFontTx/>
                <a:buNone/>
              </a:pPr>
              <a:r>
                <a:rPr lang="de-DE" altLang="de-DE" sz="1400">
                  <a:solidFill>
                    <a:srgbClr val="000000"/>
                  </a:solidFill>
                </a:rPr>
                <a:t>Tellerrad</a:t>
              </a:r>
              <a:endParaRPr lang="de-DE" altLang="de-DE" sz="1400" b="1">
                <a:solidFill>
                  <a:srgbClr val="FF3300"/>
                </a:solidFill>
              </a:endParaRPr>
            </a:p>
          </p:txBody>
        </p:sp>
        <p:sp>
          <p:nvSpPr>
            <p:cNvPr id="116763" name="Line 29"/>
            <p:cNvSpPr>
              <a:spLocks noChangeShapeType="1"/>
            </p:cNvSpPr>
            <p:nvPr/>
          </p:nvSpPr>
          <p:spPr bwMode="auto">
            <a:xfrm>
              <a:off x="1824" y="768"/>
              <a:ext cx="528" cy="384"/>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grpSp>
      <p:grpSp>
        <p:nvGrpSpPr>
          <p:cNvPr id="278568" name="Group 40"/>
          <p:cNvGrpSpPr>
            <a:grpSpLocks/>
          </p:cNvGrpSpPr>
          <p:nvPr/>
        </p:nvGrpSpPr>
        <p:grpSpPr bwMode="auto">
          <a:xfrm>
            <a:off x="2286000" y="1600200"/>
            <a:ext cx="1371600" cy="609600"/>
            <a:chOff x="1440" y="1008"/>
            <a:chExt cx="864" cy="384"/>
          </a:xfrm>
        </p:grpSpPr>
        <p:sp>
          <p:nvSpPr>
            <p:cNvPr id="116760" name="Text Box 30"/>
            <p:cNvSpPr txBox="1">
              <a:spLocks noChangeArrowheads="1"/>
            </p:cNvSpPr>
            <p:nvPr/>
          </p:nvSpPr>
          <p:spPr bwMode="auto">
            <a:xfrm>
              <a:off x="1440" y="1008"/>
              <a:ext cx="864"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50000"/>
                </a:spcBef>
                <a:buClrTx/>
                <a:buFontTx/>
                <a:buNone/>
              </a:pPr>
              <a:r>
                <a:rPr lang="de-DE" altLang="de-DE" sz="1400">
                  <a:solidFill>
                    <a:srgbClr val="000000"/>
                  </a:solidFill>
                </a:rPr>
                <a:t>Achswelle</a:t>
              </a:r>
              <a:endParaRPr lang="de-DE" altLang="de-DE" sz="1400" b="1">
                <a:solidFill>
                  <a:srgbClr val="FF3300"/>
                </a:solidFill>
              </a:endParaRPr>
            </a:p>
          </p:txBody>
        </p:sp>
        <p:sp>
          <p:nvSpPr>
            <p:cNvPr id="116761" name="Line 31"/>
            <p:cNvSpPr>
              <a:spLocks noChangeShapeType="1"/>
            </p:cNvSpPr>
            <p:nvPr/>
          </p:nvSpPr>
          <p:spPr bwMode="auto">
            <a:xfrm flipH="1">
              <a:off x="1728" y="1200"/>
              <a:ext cx="144" cy="192"/>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grpSp>
      <p:grpSp>
        <p:nvGrpSpPr>
          <p:cNvPr id="278575" name="Group 47"/>
          <p:cNvGrpSpPr>
            <a:grpSpLocks/>
          </p:cNvGrpSpPr>
          <p:nvPr/>
        </p:nvGrpSpPr>
        <p:grpSpPr bwMode="auto">
          <a:xfrm>
            <a:off x="6400800" y="762000"/>
            <a:ext cx="1371600" cy="685800"/>
            <a:chOff x="4032" y="480"/>
            <a:chExt cx="864" cy="432"/>
          </a:xfrm>
        </p:grpSpPr>
        <p:sp>
          <p:nvSpPr>
            <p:cNvPr id="116758" name="Text Box 32"/>
            <p:cNvSpPr txBox="1">
              <a:spLocks noChangeArrowheads="1"/>
            </p:cNvSpPr>
            <p:nvPr/>
          </p:nvSpPr>
          <p:spPr bwMode="auto">
            <a:xfrm>
              <a:off x="4032" y="480"/>
              <a:ext cx="86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50000"/>
                </a:spcBef>
                <a:buClrTx/>
                <a:buFontTx/>
                <a:buNone/>
              </a:pPr>
              <a:r>
                <a:rPr lang="de-DE" altLang="de-DE" sz="1200">
                  <a:solidFill>
                    <a:srgbClr val="000000"/>
                  </a:solidFill>
                </a:rPr>
                <a:t>Antrieb über Kardanwelle</a:t>
              </a:r>
              <a:endParaRPr lang="de-DE" altLang="de-DE" sz="1200" b="1">
                <a:solidFill>
                  <a:srgbClr val="FF3300"/>
                </a:solidFill>
              </a:endParaRPr>
            </a:p>
          </p:txBody>
        </p:sp>
        <p:sp>
          <p:nvSpPr>
            <p:cNvPr id="116759" name="Line 33"/>
            <p:cNvSpPr>
              <a:spLocks noChangeShapeType="1"/>
            </p:cNvSpPr>
            <p:nvPr/>
          </p:nvSpPr>
          <p:spPr bwMode="auto">
            <a:xfrm flipH="1">
              <a:off x="4368" y="768"/>
              <a:ext cx="96" cy="144"/>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grpSp>
      <p:grpSp>
        <p:nvGrpSpPr>
          <p:cNvPr id="278569" name="Group 41"/>
          <p:cNvGrpSpPr>
            <a:grpSpLocks/>
          </p:cNvGrpSpPr>
          <p:nvPr/>
        </p:nvGrpSpPr>
        <p:grpSpPr bwMode="auto">
          <a:xfrm>
            <a:off x="2209800" y="3733800"/>
            <a:ext cx="1981200" cy="1905000"/>
            <a:chOff x="1392" y="2352"/>
            <a:chExt cx="1248" cy="1200"/>
          </a:xfrm>
        </p:grpSpPr>
        <p:sp>
          <p:nvSpPr>
            <p:cNvPr id="116756" name="Text Box 34"/>
            <p:cNvSpPr txBox="1">
              <a:spLocks noChangeArrowheads="1"/>
            </p:cNvSpPr>
            <p:nvPr/>
          </p:nvSpPr>
          <p:spPr bwMode="auto">
            <a:xfrm>
              <a:off x="1392" y="3360"/>
              <a:ext cx="864"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50000"/>
                </a:spcBef>
                <a:buClrTx/>
                <a:buFontTx/>
                <a:buNone/>
              </a:pPr>
              <a:r>
                <a:rPr lang="de-DE" altLang="de-DE" sz="1400">
                  <a:solidFill>
                    <a:srgbClr val="000000"/>
                  </a:solidFill>
                </a:rPr>
                <a:t>Achskegelrad</a:t>
              </a:r>
              <a:endParaRPr lang="de-DE" altLang="de-DE" sz="1400" b="1">
                <a:solidFill>
                  <a:srgbClr val="FF3300"/>
                </a:solidFill>
              </a:endParaRPr>
            </a:p>
          </p:txBody>
        </p:sp>
        <p:sp>
          <p:nvSpPr>
            <p:cNvPr id="116757" name="Line 35"/>
            <p:cNvSpPr>
              <a:spLocks noChangeShapeType="1"/>
            </p:cNvSpPr>
            <p:nvPr/>
          </p:nvSpPr>
          <p:spPr bwMode="auto">
            <a:xfrm flipV="1">
              <a:off x="1824" y="2352"/>
              <a:ext cx="816" cy="1008"/>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grpSp>
      <p:grpSp>
        <p:nvGrpSpPr>
          <p:cNvPr id="278577" name="Group 49"/>
          <p:cNvGrpSpPr>
            <a:grpSpLocks/>
          </p:cNvGrpSpPr>
          <p:nvPr/>
        </p:nvGrpSpPr>
        <p:grpSpPr bwMode="auto">
          <a:xfrm>
            <a:off x="3429000" y="762000"/>
            <a:ext cx="1447800" cy="2438400"/>
            <a:chOff x="2160" y="480"/>
            <a:chExt cx="912" cy="1536"/>
          </a:xfrm>
        </p:grpSpPr>
        <p:sp>
          <p:nvSpPr>
            <p:cNvPr id="116754" name="Text Box 36"/>
            <p:cNvSpPr txBox="1">
              <a:spLocks noChangeArrowheads="1"/>
            </p:cNvSpPr>
            <p:nvPr/>
          </p:nvSpPr>
          <p:spPr bwMode="auto">
            <a:xfrm>
              <a:off x="2160" y="480"/>
              <a:ext cx="864" cy="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50000"/>
                </a:spcBef>
                <a:buClrTx/>
                <a:buFontTx/>
                <a:buNone/>
              </a:pPr>
              <a:r>
                <a:rPr lang="de-DE" altLang="de-DE" sz="1400">
                  <a:solidFill>
                    <a:srgbClr val="000000"/>
                  </a:solidFill>
                </a:rPr>
                <a:t>Keilfläche für Spreizung</a:t>
              </a:r>
              <a:endParaRPr lang="de-DE" altLang="de-DE" sz="1400" b="1">
                <a:solidFill>
                  <a:srgbClr val="FF3300"/>
                </a:solidFill>
              </a:endParaRPr>
            </a:p>
          </p:txBody>
        </p:sp>
        <p:sp>
          <p:nvSpPr>
            <p:cNvPr id="116755" name="Line 37"/>
            <p:cNvSpPr>
              <a:spLocks noChangeShapeType="1"/>
            </p:cNvSpPr>
            <p:nvPr/>
          </p:nvSpPr>
          <p:spPr bwMode="auto">
            <a:xfrm>
              <a:off x="2592" y="816"/>
              <a:ext cx="480" cy="1200"/>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grpSp>
      <p:pic>
        <p:nvPicPr>
          <p:cNvPr id="116753" name="Picture 40" descr="C:\Program Files\Microsoft Office\MEDIA\CAGCAT10\j0149887.wmf">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315200" y="5486400"/>
            <a:ext cx="1268413"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feld 1"/>
          <p:cNvSpPr txBox="1"/>
          <p:nvPr/>
        </p:nvSpPr>
        <p:spPr>
          <a:xfrm>
            <a:off x="7924800" y="3733800"/>
            <a:ext cx="914400" cy="253916"/>
          </a:xfrm>
          <a:prstGeom prst="rect">
            <a:avLst/>
          </a:prstGeom>
          <a:solidFill>
            <a:srgbClr val="00B050"/>
          </a:solidFill>
        </p:spPr>
        <p:txBody>
          <a:bodyPr wrap="square" rtlCol="0">
            <a:spAutoFit/>
          </a:bodyPr>
          <a:lstStyle/>
          <a:p>
            <a:r>
              <a:rPr lang="de-DE" sz="1050" dirty="0"/>
              <a:t>Film </a:t>
            </a:r>
            <a:r>
              <a:rPr lang="de-DE" sz="1050" dirty="0">
                <a:hlinkClick r:id="rId5"/>
              </a:rPr>
              <a:t>neu</a:t>
            </a:r>
            <a:endParaRPr lang="de-DE" sz="1050" dirty="0"/>
          </a:p>
        </p:txBody>
      </p:sp>
      <p:sp>
        <p:nvSpPr>
          <p:cNvPr id="3" name="Rechteck 2"/>
          <p:cNvSpPr/>
          <p:nvPr/>
        </p:nvSpPr>
        <p:spPr bwMode="auto">
          <a:xfrm>
            <a:off x="7924800" y="4038600"/>
            <a:ext cx="988640" cy="5425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4400" b="0" i="0" u="none" strike="noStrike" cap="none" normalizeH="0" baseline="0">
              <a:ln>
                <a:noFill/>
              </a:ln>
              <a:solidFill>
                <a:schemeClr val="bg2"/>
              </a:solidFill>
              <a:effectLst/>
              <a:latin typeface="Arial" charset="0"/>
            </a:endParaRPr>
          </a:p>
        </p:txBody>
      </p:sp>
      <p:sp>
        <p:nvSpPr>
          <p:cNvPr id="4" name="Textfeld 3"/>
          <p:cNvSpPr txBox="1"/>
          <p:nvPr/>
        </p:nvSpPr>
        <p:spPr>
          <a:xfrm>
            <a:off x="7924800" y="4309864"/>
            <a:ext cx="1708720" cy="523220"/>
          </a:xfrm>
          <a:prstGeom prst="rect">
            <a:avLst/>
          </a:prstGeom>
          <a:solidFill>
            <a:srgbClr val="00B050"/>
          </a:solidFill>
        </p:spPr>
        <p:txBody>
          <a:bodyPr wrap="square" rtlCol="0">
            <a:spAutoFit/>
          </a:bodyPr>
          <a:lstStyle/>
          <a:p>
            <a:r>
              <a:rPr lang="de-DE" sz="1400" dirty="0">
                <a:hlinkClick r:id="rId6"/>
              </a:rPr>
              <a:t>Film</a:t>
            </a:r>
            <a:r>
              <a:rPr lang="de-DE" sz="1400" dirty="0"/>
              <a:t> Sperrdifferenzial</a:t>
            </a:r>
          </a:p>
        </p:txBody>
      </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278540"/>
                                        </p:tgtEl>
                                        <p:attrNameLst>
                                          <p:attrName>style.visibility</p:attrName>
                                        </p:attrNameLst>
                                      </p:cBhvr>
                                      <p:to>
                                        <p:strVal val="visible"/>
                                      </p:to>
                                    </p:set>
                                    <p:anim calcmode="lin" valueType="num">
                                      <p:cBhvr>
                                        <p:cTn id="7" dur="500" fill="hold"/>
                                        <p:tgtEl>
                                          <p:spTgt spid="278540"/>
                                        </p:tgtEl>
                                        <p:attrNameLst>
                                          <p:attrName>ppt_w</p:attrName>
                                        </p:attrNameLst>
                                      </p:cBhvr>
                                      <p:tavLst>
                                        <p:tav tm="0">
                                          <p:val>
                                            <p:fltVal val="0"/>
                                          </p:val>
                                        </p:tav>
                                        <p:tav tm="100000">
                                          <p:val>
                                            <p:strVal val="#ppt_w"/>
                                          </p:val>
                                        </p:tav>
                                      </p:tavLst>
                                    </p:anim>
                                    <p:anim calcmode="lin" valueType="num">
                                      <p:cBhvr>
                                        <p:cTn id="8" dur="500" fill="hold"/>
                                        <p:tgtEl>
                                          <p:spTgt spid="278540"/>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2" presetClass="entr" presetSubtype="2" fill="hold" nodeType="clickEffect">
                                  <p:stCondLst>
                                    <p:cond delay="0"/>
                                  </p:stCondLst>
                                  <p:childTnLst>
                                    <p:set>
                                      <p:cBhvr>
                                        <p:cTn id="12" dur="1" fill="hold">
                                          <p:stCondLst>
                                            <p:cond delay="0"/>
                                          </p:stCondLst>
                                        </p:cTn>
                                        <p:tgtEl>
                                          <p:spTgt spid="278575"/>
                                        </p:tgtEl>
                                        <p:attrNameLst>
                                          <p:attrName>style.visibility</p:attrName>
                                        </p:attrNameLst>
                                      </p:cBhvr>
                                      <p:to>
                                        <p:strVal val="visible"/>
                                      </p:to>
                                    </p:set>
                                    <p:animEffect transition="in" filter="wipe(right)">
                                      <p:cBhvr>
                                        <p:cTn id="13" dur="500"/>
                                        <p:tgtEl>
                                          <p:spTgt spid="278575"/>
                                        </p:tgtEl>
                                      </p:cBhvr>
                                    </p:animEffect>
                                  </p:childTnLst>
                                  <p:subTnLst>
                                    <p:animClr clrSpc="rgb" dir="cw">
                                      <p:cBhvr override="childStyle">
                                        <p:cTn dur="1" fill="hold" display="0" masterRel="nextClick" afterEffect="1"/>
                                        <p:tgtEl>
                                          <p:spTgt spid="278575"/>
                                        </p:tgtEl>
                                        <p:attrNameLst>
                                          <p:attrName>ppt_c</p:attrName>
                                        </p:attrNameLst>
                                      </p:cBhvr>
                                      <p:to>
                                        <a:srgbClr val="0000CC"/>
                                      </p:to>
                                    </p:animClr>
                                  </p:subTnLst>
                                </p:cTn>
                              </p:par>
                            </p:childTnLst>
                          </p:cTn>
                        </p:par>
                      </p:childTnLst>
                    </p:cTn>
                  </p:par>
                  <p:par>
                    <p:cTn id="14" fill="hold" nodeType="clickPar">
                      <p:stCondLst>
                        <p:cond delay="indefinite"/>
                      </p:stCondLst>
                      <p:childTnLst>
                        <p:par>
                          <p:cTn id="15" fill="hold" nodeType="withGroup">
                            <p:stCondLst>
                              <p:cond delay="0"/>
                            </p:stCondLst>
                            <p:childTnLst>
                              <p:par>
                                <p:cTn id="16" presetID="22" presetClass="entr" presetSubtype="1" fill="hold" nodeType="clickEffect">
                                  <p:stCondLst>
                                    <p:cond delay="0"/>
                                  </p:stCondLst>
                                  <p:childTnLst>
                                    <p:set>
                                      <p:cBhvr>
                                        <p:cTn id="17" dur="1" fill="hold">
                                          <p:stCondLst>
                                            <p:cond delay="0"/>
                                          </p:stCondLst>
                                        </p:cTn>
                                        <p:tgtEl>
                                          <p:spTgt spid="278576"/>
                                        </p:tgtEl>
                                        <p:attrNameLst>
                                          <p:attrName>style.visibility</p:attrName>
                                        </p:attrNameLst>
                                      </p:cBhvr>
                                      <p:to>
                                        <p:strVal val="visible"/>
                                      </p:to>
                                    </p:set>
                                    <p:animEffect transition="in" filter="wipe(up)">
                                      <p:cBhvr>
                                        <p:cTn id="18" dur="500"/>
                                        <p:tgtEl>
                                          <p:spTgt spid="278576"/>
                                        </p:tgtEl>
                                      </p:cBhvr>
                                    </p:animEffect>
                                  </p:childTnLst>
                                  <p:subTnLst>
                                    <p:animClr clrSpc="rgb" dir="cw">
                                      <p:cBhvr override="childStyle">
                                        <p:cTn dur="1" fill="hold" display="0" masterRel="nextClick" afterEffect="1"/>
                                        <p:tgtEl>
                                          <p:spTgt spid="278576"/>
                                        </p:tgtEl>
                                        <p:attrNameLst>
                                          <p:attrName>ppt_c</p:attrName>
                                        </p:attrNameLst>
                                      </p:cBhvr>
                                      <p:to>
                                        <a:srgbClr val="0000CC"/>
                                      </p:to>
                                    </p:animClr>
                                  </p:subTnLst>
                                </p:cTn>
                              </p:par>
                            </p:childTnLst>
                          </p:cTn>
                        </p:par>
                      </p:childTnLst>
                    </p:cTn>
                  </p:par>
                  <p:par>
                    <p:cTn id="19" fill="hold" nodeType="clickPar">
                      <p:stCondLst>
                        <p:cond delay="indefinite"/>
                      </p:stCondLst>
                      <p:childTnLst>
                        <p:par>
                          <p:cTn id="20" fill="hold" nodeType="withGroup">
                            <p:stCondLst>
                              <p:cond delay="0"/>
                            </p:stCondLst>
                            <p:childTnLst>
                              <p:par>
                                <p:cTn id="21" presetID="22" presetClass="entr" presetSubtype="8" fill="hold" nodeType="clickEffect">
                                  <p:stCondLst>
                                    <p:cond delay="0"/>
                                  </p:stCondLst>
                                  <p:childTnLst>
                                    <p:set>
                                      <p:cBhvr>
                                        <p:cTn id="22" dur="1" fill="hold">
                                          <p:stCondLst>
                                            <p:cond delay="0"/>
                                          </p:stCondLst>
                                        </p:cTn>
                                        <p:tgtEl>
                                          <p:spTgt spid="278567"/>
                                        </p:tgtEl>
                                        <p:attrNameLst>
                                          <p:attrName>style.visibility</p:attrName>
                                        </p:attrNameLst>
                                      </p:cBhvr>
                                      <p:to>
                                        <p:strVal val="visible"/>
                                      </p:to>
                                    </p:set>
                                    <p:animEffect transition="in" filter="wipe(left)">
                                      <p:cBhvr>
                                        <p:cTn id="23" dur="500"/>
                                        <p:tgtEl>
                                          <p:spTgt spid="278567"/>
                                        </p:tgtEl>
                                      </p:cBhvr>
                                    </p:animEffect>
                                  </p:childTnLst>
                                  <p:subTnLst>
                                    <p:animClr clrSpc="rgb" dir="cw">
                                      <p:cBhvr override="childStyle">
                                        <p:cTn dur="1" fill="hold" display="0" masterRel="nextClick" afterEffect="1"/>
                                        <p:tgtEl>
                                          <p:spTgt spid="278567"/>
                                        </p:tgtEl>
                                        <p:attrNameLst>
                                          <p:attrName>ppt_c</p:attrName>
                                        </p:attrNameLst>
                                      </p:cBhvr>
                                      <p:to>
                                        <a:srgbClr val="0000CC"/>
                                      </p:to>
                                    </p:animClr>
                                  </p:subTnLst>
                                </p:cTn>
                              </p:par>
                            </p:childTnLst>
                          </p:cTn>
                        </p:par>
                      </p:childTnLst>
                    </p:cTn>
                  </p:par>
                  <p:par>
                    <p:cTn id="24" fill="hold" nodeType="clickPar">
                      <p:stCondLst>
                        <p:cond delay="indefinite"/>
                      </p:stCondLst>
                      <p:childTnLst>
                        <p:par>
                          <p:cTn id="25" fill="hold" nodeType="withGroup">
                            <p:stCondLst>
                              <p:cond delay="0"/>
                            </p:stCondLst>
                            <p:childTnLst>
                              <p:par>
                                <p:cTn id="26" presetID="22" presetClass="entr" presetSubtype="1" fill="hold" nodeType="clickEffect">
                                  <p:stCondLst>
                                    <p:cond delay="0"/>
                                  </p:stCondLst>
                                  <p:childTnLst>
                                    <p:set>
                                      <p:cBhvr>
                                        <p:cTn id="27" dur="1" fill="hold">
                                          <p:stCondLst>
                                            <p:cond delay="0"/>
                                          </p:stCondLst>
                                        </p:cTn>
                                        <p:tgtEl>
                                          <p:spTgt spid="278568"/>
                                        </p:tgtEl>
                                        <p:attrNameLst>
                                          <p:attrName>style.visibility</p:attrName>
                                        </p:attrNameLst>
                                      </p:cBhvr>
                                      <p:to>
                                        <p:strVal val="visible"/>
                                      </p:to>
                                    </p:set>
                                    <p:animEffect transition="in" filter="wipe(up)">
                                      <p:cBhvr>
                                        <p:cTn id="28" dur="500"/>
                                        <p:tgtEl>
                                          <p:spTgt spid="278568"/>
                                        </p:tgtEl>
                                      </p:cBhvr>
                                    </p:animEffect>
                                  </p:childTnLst>
                                  <p:subTnLst>
                                    <p:animClr clrSpc="rgb" dir="cw">
                                      <p:cBhvr override="childStyle">
                                        <p:cTn dur="1" fill="hold" display="0" masterRel="nextClick" afterEffect="1"/>
                                        <p:tgtEl>
                                          <p:spTgt spid="278568"/>
                                        </p:tgtEl>
                                        <p:attrNameLst>
                                          <p:attrName>ppt_c</p:attrName>
                                        </p:attrNameLst>
                                      </p:cBhvr>
                                      <p:to>
                                        <a:srgbClr val="0000CC"/>
                                      </p:to>
                                    </p:animClr>
                                  </p:subTnLst>
                                </p:cTn>
                              </p:par>
                            </p:childTnLst>
                          </p:cTn>
                        </p:par>
                      </p:childTnLst>
                    </p:cTn>
                  </p:par>
                  <p:par>
                    <p:cTn id="29" fill="hold" nodeType="clickPar">
                      <p:stCondLst>
                        <p:cond delay="indefinite"/>
                      </p:stCondLst>
                      <p:childTnLst>
                        <p:par>
                          <p:cTn id="30" fill="hold" nodeType="withGroup">
                            <p:stCondLst>
                              <p:cond delay="0"/>
                            </p:stCondLst>
                            <p:childTnLst>
                              <p:par>
                                <p:cTn id="31" presetID="22" presetClass="entr" presetSubtype="1" fill="hold" nodeType="clickEffect">
                                  <p:stCondLst>
                                    <p:cond delay="0"/>
                                  </p:stCondLst>
                                  <p:childTnLst>
                                    <p:set>
                                      <p:cBhvr>
                                        <p:cTn id="32" dur="1" fill="hold">
                                          <p:stCondLst>
                                            <p:cond delay="0"/>
                                          </p:stCondLst>
                                        </p:cTn>
                                        <p:tgtEl>
                                          <p:spTgt spid="278572"/>
                                        </p:tgtEl>
                                        <p:attrNameLst>
                                          <p:attrName>style.visibility</p:attrName>
                                        </p:attrNameLst>
                                      </p:cBhvr>
                                      <p:to>
                                        <p:strVal val="visible"/>
                                      </p:to>
                                    </p:set>
                                    <p:animEffect transition="in" filter="wipe(up)">
                                      <p:cBhvr>
                                        <p:cTn id="33" dur="500"/>
                                        <p:tgtEl>
                                          <p:spTgt spid="278572"/>
                                        </p:tgtEl>
                                      </p:cBhvr>
                                    </p:animEffect>
                                  </p:childTnLst>
                                  <p:subTnLst>
                                    <p:animClr clrSpc="rgb" dir="cw">
                                      <p:cBhvr override="childStyle">
                                        <p:cTn dur="1" fill="hold" display="0" masterRel="nextClick" afterEffect="1"/>
                                        <p:tgtEl>
                                          <p:spTgt spid="278572"/>
                                        </p:tgtEl>
                                        <p:attrNameLst>
                                          <p:attrName>ppt_c</p:attrName>
                                        </p:attrNameLst>
                                      </p:cBhvr>
                                      <p:to>
                                        <a:srgbClr val="0000CC"/>
                                      </p:to>
                                    </p:animClr>
                                  </p:subTnLst>
                                </p:cTn>
                              </p:par>
                            </p:childTnLst>
                          </p:cTn>
                        </p:par>
                      </p:childTnLst>
                    </p:cTn>
                  </p:par>
                  <p:par>
                    <p:cTn id="34" fill="hold" nodeType="clickPar">
                      <p:stCondLst>
                        <p:cond delay="indefinite"/>
                      </p:stCondLst>
                      <p:childTnLst>
                        <p:par>
                          <p:cTn id="35" fill="hold" nodeType="withGroup">
                            <p:stCondLst>
                              <p:cond delay="0"/>
                            </p:stCondLst>
                            <p:childTnLst>
                              <p:par>
                                <p:cTn id="36" presetID="22" presetClass="entr" presetSubtype="4" fill="hold" nodeType="clickEffect">
                                  <p:stCondLst>
                                    <p:cond delay="0"/>
                                  </p:stCondLst>
                                  <p:childTnLst>
                                    <p:set>
                                      <p:cBhvr>
                                        <p:cTn id="37" dur="1" fill="hold">
                                          <p:stCondLst>
                                            <p:cond delay="0"/>
                                          </p:stCondLst>
                                        </p:cTn>
                                        <p:tgtEl>
                                          <p:spTgt spid="278569"/>
                                        </p:tgtEl>
                                        <p:attrNameLst>
                                          <p:attrName>style.visibility</p:attrName>
                                        </p:attrNameLst>
                                      </p:cBhvr>
                                      <p:to>
                                        <p:strVal val="visible"/>
                                      </p:to>
                                    </p:set>
                                    <p:animEffect transition="in" filter="wipe(down)">
                                      <p:cBhvr>
                                        <p:cTn id="38" dur="500"/>
                                        <p:tgtEl>
                                          <p:spTgt spid="278569"/>
                                        </p:tgtEl>
                                      </p:cBhvr>
                                    </p:animEffect>
                                  </p:childTnLst>
                                  <p:subTnLst>
                                    <p:animClr clrSpc="rgb" dir="cw">
                                      <p:cBhvr override="childStyle">
                                        <p:cTn dur="1" fill="hold" display="0" masterRel="nextClick" afterEffect="1"/>
                                        <p:tgtEl>
                                          <p:spTgt spid="278569"/>
                                        </p:tgtEl>
                                        <p:attrNameLst>
                                          <p:attrName>ppt_c</p:attrName>
                                        </p:attrNameLst>
                                      </p:cBhvr>
                                      <p:to>
                                        <a:srgbClr val="0000CC"/>
                                      </p:to>
                                    </p:animClr>
                                  </p:subTnLst>
                                </p:cTn>
                              </p:par>
                            </p:childTnLst>
                          </p:cTn>
                        </p:par>
                      </p:childTnLst>
                    </p:cTn>
                  </p:par>
                  <p:par>
                    <p:cTn id="39" fill="hold" nodeType="clickPar">
                      <p:stCondLst>
                        <p:cond delay="indefinite"/>
                      </p:stCondLst>
                      <p:childTnLst>
                        <p:par>
                          <p:cTn id="40" fill="hold" nodeType="withGroup">
                            <p:stCondLst>
                              <p:cond delay="0"/>
                            </p:stCondLst>
                            <p:childTnLst>
                              <p:par>
                                <p:cTn id="41" presetID="22" presetClass="entr" presetSubtype="4" fill="hold" nodeType="clickEffect">
                                  <p:stCondLst>
                                    <p:cond delay="0"/>
                                  </p:stCondLst>
                                  <p:childTnLst>
                                    <p:set>
                                      <p:cBhvr>
                                        <p:cTn id="42" dur="1" fill="hold">
                                          <p:stCondLst>
                                            <p:cond delay="0"/>
                                          </p:stCondLst>
                                        </p:cTn>
                                        <p:tgtEl>
                                          <p:spTgt spid="278570"/>
                                        </p:tgtEl>
                                        <p:attrNameLst>
                                          <p:attrName>style.visibility</p:attrName>
                                        </p:attrNameLst>
                                      </p:cBhvr>
                                      <p:to>
                                        <p:strVal val="visible"/>
                                      </p:to>
                                    </p:set>
                                    <p:animEffect transition="in" filter="wipe(down)">
                                      <p:cBhvr>
                                        <p:cTn id="43" dur="500"/>
                                        <p:tgtEl>
                                          <p:spTgt spid="278570"/>
                                        </p:tgtEl>
                                      </p:cBhvr>
                                    </p:animEffect>
                                  </p:childTnLst>
                                  <p:subTnLst>
                                    <p:animClr clrSpc="rgb" dir="cw">
                                      <p:cBhvr override="childStyle">
                                        <p:cTn dur="1" fill="hold" display="0" masterRel="nextClick" afterEffect="1"/>
                                        <p:tgtEl>
                                          <p:spTgt spid="278570"/>
                                        </p:tgtEl>
                                        <p:attrNameLst>
                                          <p:attrName>ppt_c</p:attrName>
                                        </p:attrNameLst>
                                      </p:cBhvr>
                                      <p:to>
                                        <a:srgbClr val="0000CC"/>
                                      </p:to>
                                    </p:animClr>
                                  </p:subTnLst>
                                </p:cTn>
                              </p:par>
                            </p:childTnLst>
                          </p:cTn>
                        </p:par>
                      </p:childTnLst>
                    </p:cTn>
                  </p:par>
                  <p:par>
                    <p:cTn id="44" fill="hold" nodeType="clickPar">
                      <p:stCondLst>
                        <p:cond delay="indefinite"/>
                      </p:stCondLst>
                      <p:childTnLst>
                        <p:par>
                          <p:cTn id="45" fill="hold" nodeType="withGroup">
                            <p:stCondLst>
                              <p:cond delay="0"/>
                            </p:stCondLst>
                            <p:childTnLst>
                              <p:par>
                                <p:cTn id="46" presetID="22" presetClass="entr" presetSubtype="4" fill="hold" nodeType="clickEffect">
                                  <p:stCondLst>
                                    <p:cond delay="0"/>
                                  </p:stCondLst>
                                  <p:childTnLst>
                                    <p:set>
                                      <p:cBhvr>
                                        <p:cTn id="47" dur="1" fill="hold">
                                          <p:stCondLst>
                                            <p:cond delay="0"/>
                                          </p:stCondLst>
                                        </p:cTn>
                                        <p:tgtEl>
                                          <p:spTgt spid="278571"/>
                                        </p:tgtEl>
                                        <p:attrNameLst>
                                          <p:attrName>style.visibility</p:attrName>
                                        </p:attrNameLst>
                                      </p:cBhvr>
                                      <p:to>
                                        <p:strVal val="visible"/>
                                      </p:to>
                                    </p:set>
                                    <p:animEffect transition="in" filter="wipe(down)">
                                      <p:cBhvr>
                                        <p:cTn id="48" dur="500"/>
                                        <p:tgtEl>
                                          <p:spTgt spid="278571"/>
                                        </p:tgtEl>
                                      </p:cBhvr>
                                    </p:animEffect>
                                  </p:childTnLst>
                                  <p:subTnLst>
                                    <p:animClr clrSpc="rgb" dir="cw">
                                      <p:cBhvr override="childStyle">
                                        <p:cTn dur="1" fill="hold" display="0" masterRel="nextClick" afterEffect="1"/>
                                        <p:tgtEl>
                                          <p:spTgt spid="278571"/>
                                        </p:tgtEl>
                                        <p:attrNameLst>
                                          <p:attrName>ppt_c</p:attrName>
                                        </p:attrNameLst>
                                      </p:cBhvr>
                                      <p:to>
                                        <a:srgbClr val="0000CC"/>
                                      </p:to>
                                    </p:animClr>
                                  </p:subTnLst>
                                </p:cTn>
                              </p:par>
                            </p:childTnLst>
                          </p:cTn>
                        </p:par>
                      </p:childTnLst>
                    </p:cTn>
                  </p:par>
                  <p:par>
                    <p:cTn id="49" fill="hold" nodeType="clickPar">
                      <p:stCondLst>
                        <p:cond delay="indefinite"/>
                      </p:stCondLst>
                      <p:childTnLst>
                        <p:par>
                          <p:cTn id="50" fill="hold" nodeType="withGroup">
                            <p:stCondLst>
                              <p:cond delay="0"/>
                            </p:stCondLst>
                            <p:childTnLst>
                              <p:par>
                                <p:cTn id="51" presetID="22" presetClass="entr" presetSubtype="2" fill="hold" nodeType="clickEffect">
                                  <p:stCondLst>
                                    <p:cond delay="0"/>
                                  </p:stCondLst>
                                  <p:childTnLst>
                                    <p:set>
                                      <p:cBhvr>
                                        <p:cTn id="52" dur="1" fill="hold">
                                          <p:stCondLst>
                                            <p:cond delay="0"/>
                                          </p:stCondLst>
                                        </p:cTn>
                                        <p:tgtEl>
                                          <p:spTgt spid="278573"/>
                                        </p:tgtEl>
                                        <p:attrNameLst>
                                          <p:attrName>style.visibility</p:attrName>
                                        </p:attrNameLst>
                                      </p:cBhvr>
                                      <p:to>
                                        <p:strVal val="visible"/>
                                      </p:to>
                                    </p:set>
                                    <p:animEffect transition="in" filter="wipe(right)">
                                      <p:cBhvr>
                                        <p:cTn id="53" dur="500"/>
                                        <p:tgtEl>
                                          <p:spTgt spid="278573"/>
                                        </p:tgtEl>
                                      </p:cBhvr>
                                    </p:animEffect>
                                  </p:childTnLst>
                                  <p:subTnLst>
                                    <p:animClr clrSpc="rgb" dir="cw">
                                      <p:cBhvr override="childStyle">
                                        <p:cTn dur="1" fill="hold" display="0" masterRel="nextClick" afterEffect="1"/>
                                        <p:tgtEl>
                                          <p:spTgt spid="278573"/>
                                        </p:tgtEl>
                                        <p:attrNameLst>
                                          <p:attrName>ppt_c</p:attrName>
                                        </p:attrNameLst>
                                      </p:cBhvr>
                                      <p:to>
                                        <a:srgbClr val="0000CC"/>
                                      </p:to>
                                    </p:animClr>
                                  </p:subTnLst>
                                </p:cTn>
                              </p:par>
                            </p:childTnLst>
                          </p:cTn>
                        </p:par>
                      </p:childTnLst>
                    </p:cTn>
                  </p:par>
                  <p:par>
                    <p:cTn id="54" fill="hold" nodeType="clickPar">
                      <p:stCondLst>
                        <p:cond delay="indefinite"/>
                      </p:stCondLst>
                      <p:childTnLst>
                        <p:par>
                          <p:cTn id="55" fill="hold" nodeType="withGroup">
                            <p:stCondLst>
                              <p:cond delay="0"/>
                            </p:stCondLst>
                            <p:childTnLst>
                              <p:par>
                                <p:cTn id="56" presetID="22" presetClass="entr" presetSubtype="2" fill="hold" nodeType="clickEffect">
                                  <p:stCondLst>
                                    <p:cond delay="0"/>
                                  </p:stCondLst>
                                  <p:childTnLst>
                                    <p:set>
                                      <p:cBhvr>
                                        <p:cTn id="57" dur="1" fill="hold">
                                          <p:stCondLst>
                                            <p:cond delay="0"/>
                                          </p:stCondLst>
                                        </p:cTn>
                                        <p:tgtEl>
                                          <p:spTgt spid="278574"/>
                                        </p:tgtEl>
                                        <p:attrNameLst>
                                          <p:attrName>style.visibility</p:attrName>
                                        </p:attrNameLst>
                                      </p:cBhvr>
                                      <p:to>
                                        <p:strVal val="visible"/>
                                      </p:to>
                                    </p:set>
                                    <p:animEffect transition="in" filter="wipe(right)">
                                      <p:cBhvr>
                                        <p:cTn id="58" dur="500"/>
                                        <p:tgtEl>
                                          <p:spTgt spid="278574"/>
                                        </p:tgtEl>
                                      </p:cBhvr>
                                    </p:animEffect>
                                  </p:childTnLst>
                                  <p:subTnLst>
                                    <p:animClr clrSpc="rgb" dir="cw">
                                      <p:cBhvr override="childStyle">
                                        <p:cTn dur="1" fill="hold" display="0" masterRel="nextClick" afterEffect="1"/>
                                        <p:tgtEl>
                                          <p:spTgt spid="278574"/>
                                        </p:tgtEl>
                                        <p:attrNameLst>
                                          <p:attrName>ppt_c</p:attrName>
                                        </p:attrNameLst>
                                      </p:cBhvr>
                                      <p:to>
                                        <a:srgbClr val="0000CC"/>
                                      </p:to>
                                    </p:animClr>
                                  </p:subTnLst>
                                </p:cTn>
                              </p:par>
                            </p:childTnLst>
                          </p:cTn>
                        </p:par>
                      </p:childTnLst>
                    </p:cTn>
                  </p:par>
                  <p:par>
                    <p:cTn id="59" fill="hold" nodeType="clickPar">
                      <p:stCondLst>
                        <p:cond delay="indefinite"/>
                      </p:stCondLst>
                      <p:childTnLst>
                        <p:par>
                          <p:cTn id="60" fill="hold" nodeType="withGroup">
                            <p:stCondLst>
                              <p:cond delay="0"/>
                            </p:stCondLst>
                            <p:childTnLst>
                              <p:par>
                                <p:cTn id="61" presetID="22" presetClass="entr" presetSubtype="1" fill="hold" nodeType="clickEffect">
                                  <p:stCondLst>
                                    <p:cond delay="0"/>
                                  </p:stCondLst>
                                  <p:childTnLst>
                                    <p:set>
                                      <p:cBhvr>
                                        <p:cTn id="62" dur="1" fill="hold">
                                          <p:stCondLst>
                                            <p:cond delay="0"/>
                                          </p:stCondLst>
                                        </p:cTn>
                                        <p:tgtEl>
                                          <p:spTgt spid="278577"/>
                                        </p:tgtEl>
                                        <p:attrNameLst>
                                          <p:attrName>style.visibility</p:attrName>
                                        </p:attrNameLst>
                                      </p:cBhvr>
                                      <p:to>
                                        <p:strVal val="visible"/>
                                      </p:to>
                                    </p:set>
                                    <p:animEffect transition="in" filter="wipe(up)">
                                      <p:cBhvr>
                                        <p:cTn id="63" dur="500"/>
                                        <p:tgtEl>
                                          <p:spTgt spid="278577"/>
                                        </p:tgtEl>
                                      </p:cBhvr>
                                    </p:animEffect>
                                  </p:childTnLst>
                                  <p:subTnLst>
                                    <p:animClr clrSpc="rgb" dir="cw">
                                      <p:cBhvr override="childStyle">
                                        <p:cTn dur="1" fill="hold" display="0" masterRel="nextClick" afterEffect="1"/>
                                        <p:tgtEl>
                                          <p:spTgt spid="278577"/>
                                        </p:tgtEl>
                                        <p:attrNameLst>
                                          <p:attrName>ppt_c</p:attrName>
                                        </p:attrNameLst>
                                      </p:cBhvr>
                                      <p:to>
                                        <a:srgbClr val="0000CC"/>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Titel 6"/>
          <p:cNvSpPr>
            <a:spLocks noGrp="1"/>
          </p:cNvSpPr>
          <p:nvPr>
            <p:ph type="title"/>
          </p:nvPr>
        </p:nvSpPr>
        <p:spPr/>
        <p:txBody>
          <a:bodyPr/>
          <a:lstStyle/>
          <a:p>
            <a:pPr eaLnBrk="1" hangingPunct="1"/>
            <a:endParaRPr lang="de-DE" altLang="de-DE"/>
          </a:p>
        </p:txBody>
      </p:sp>
      <p:sp>
        <p:nvSpPr>
          <p:cNvPr id="118787" name="Foliennummernplatzhalter 4"/>
          <p:cNvSpPr>
            <a:spLocks noGrp="1"/>
          </p:cNvSpPr>
          <p:nvPr>
            <p:ph type="sldNum" sz="quarter" idx="10"/>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r">
              <a:spcBef>
                <a:spcPct val="0"/>
              </a:spcBef>
              <a:buClrTx/>
              <a:buFontTx/>
              <a:buNone/>
            </a:pPr>
            <a:r>
              <a:rPr lang="de-DE" altLang="de-DE" sz="1000">
                <a:solidFill>
                  <a:srgbClr val="71AD2A"/>
                </a:solidFill>
              </a:rPr>
              <a:t> Folie </a:t>
            </a:r>
            <a:fld id="{96885651-C699-4BB3-A62C-407E0D81045E}" type="slidenum">
              <a:rPr lang="de-DE" altLang="de-DE" sz="1000">
                <a:solidFill>
                  <a:srgbClr val="71AD2A"/>
                </a:solidFill>
              </a:rPr>
              <a:pPr algn="r">
                <a:spcBef>
                  <a:spcPct val="0"/>
                </a:spcBef>
                <a:buClrTx/>
                <a:buFontTx/>
                <a:buNone/>
              </a:pPr>
              <a:t>111</a:t>
            </a:fld>
            <a:endParaRPr lang="de-DE" altLang="de-DE" sz="1000">
              <a:solidFill>
                <a:srgbClr val="71AD2A"/>
              </a:solidFill>
            </a:endParaRPr>
          </a:p>
        </p:txBody>
      </p:sp>
      <p:sp>
        <p:nvSpPr>
          <p:cNvPr id="118788" name="Fußzeilenplatzhalter 5"/>
          <p:cNvSpPr>
            <a:spLocks noGrp="1"/>
          </p:cNvSpPr>
          <p:nvPr>
            <p:ph type="ftr" sz="quarter" idx="11"/>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0"/>
              </a:spcBef>
              <a:buClrTx/>
              <a:buFontTx/>
              <a:buNone/>
            </a:pPr>
            <a:r>
              <a:rPr lang="de-DE" altLang="de-DE" sz="1000">
                <a:solidFill>
                  <a:srgbClr val="71AD2A"/>
                </a:solidFill>
              </a:rPr>
              <a:t>HSWT    Prof. Dr. U. Groß                  Modul: Grundlagen der Agrartechnik   2 Sem.        LE :   Motor Grundlagen</a:t>
            </a:r>
          </a:p>
        </p:txBody>
      </p:sp>
      <p:pic>
        <p:nvPicPr>
          <p:cNvPr id="118789"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4813" y="0"/>
            <a:ext cx="8453437" cy="64087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Lst>
        </p:spPr>
      </p:pic>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9810" name="Foliennummernplatzhalter 1"/>
          <p:cNvSpPr>
            <a:spLocks noGrp="1"/>
          </p:cNvSpPr>
          <p:nvPr>
            <p:ph type="sldNum" sz="quarter" idx="10"/>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r">
              <a:spcBef>
                <a:spcPct val="0"/>
              </a:spcBef>
              <a:buClrTx/>
              <a:buFontTx/>
              <a:buNone/>
            </a:pPr>
            <a:r>
              <a:rPr lang="de-DE" altLang="de-DE" sz="1000">
                <a:solidFill>
                  <a:srgbClr val="71AD2A"/>
                </a:solidFill>
              </a:rPr>
              <a:t> Folie </a:t>
            </a:r>
            <a:fld id="{00A40BE7-3A11-41D1-A641-87263213A571}" type="slidenum">
              <a:rPr lang="de-DE" altLang="de-DE" sz="1000">
                <a:solidFill>
                  <a:srgbClr val="71AD2A"/>
                </a:solidFill>
              </a:rPr>
              <a:pPr algn="r">
                <a:spcBef>
                  <a:spcPct val="0"/>
                </a:spcBef>
                <a:buClrTx/>
                <a:buFontTx/>
                <a:buNone/>
              </a:pPr>
              <a:t>112</a:t>
            </a:fld>
            <a:endParaRPr lang="de-DE" altLang="de-DE" sz="1000">
              <a:solidFill>
                <a:srgbClr val="71AD2A"/>
              </a:solidFill>
            </a:endParaRPr>
          </a:p>
        </p:txBody>
      </p:sp>
      <p:sp>
        <p:nvSpPr>
          <p:cNvPr id="119811" name="Fußzeilenplatzhalter 2"/>
          <p:cNvSpPr>
            <a:spLocks noGrp="1"/>
          </p:cNvSpPr>
          <p:nvPr>
            <p:ph type="ftr" sz="quarter" idx="11"/>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0"/>
              </a:spcBef>
              <a:buClrTx/>
              <a:buFontTx/>
              <a:buNone/>
            </a:pPr>
            <a:r>
              <a:rPr lang="de-DE" altLang="de-DE" sz="1000">
                <a:solidFill>
                  <a:srgbClr val="71AD2A"/>
                </a:solidFill>
              </a:rPr>
              <a:t>HSWT    Prof. Dr. U. Groß                  Modul: Grundlagen der Agrartechnik   2 Sem.        LE :   Motor Grundlagen</a:t>
            </a:r>
          </a:p>
        </p:txBody>
      </p:sp>
      <p:sp>
        <p:nvSpPr>
          <p:cNvPr id="393227" name="Rectangle 11"/>
          <p:cNvSpPr>
            <a:spLocks noGrp="1" noChangeArrowheads="1"/>
          </p:cNvSpPr>
          <p:nvPr>
            <p:ph type="title" idx="4294967295"/>
          </p:nvPr>
        </p:nvSpPr>
        <p:spPr>
          <a:xfrm>
            <a:off x="382588" y="381000"/>
            <a:ext cx="9142412" cy="381000"/>
          </a:xfrm>
          <a:gradFill rotWithShape="0">
            <a:gsLst>
              <a:gs pos="0">
                <a:srgbClr val="C0C0C0">
                  <a:gamma/>
                  <a:tint val="0"/>
                  <a:invGamma/>
                </a:srgbClr>
              </a:gs>
              <a:gs pos="100000">
                <a:srgbClr val="C0C0C0"/>
              </a:gs>
            </a:gsLst>
            <a:path path="shape">
              <a:fillToRect l="50000" t="50000" r="50000" b="50000"/>
            </a:path>
          </a:gradFill>
        </p:spPr>
        <p:txBody>
          <a:bodyPr/>
          <a:lstStyle/>
          <a:p>
            <a:pPr eaLnBrk="1" hangingPunct="1"/>
            <a:r>
              <a:rPr lang="de-DE" altLang="de-DE" sz="1400" b="0">
                <a:solidFill>
                  <a:srgbClr val="FF0000"/>
                </a:solidFill>
                <a:effectLst>
                  <a:outerShdw blurRad="38100" dist="38100" dir="2700000" algn="tl">
                    <a:srgbClr val="C0C0C0"/>
                  </a:outerShdw>
                </a:effectLst>
              </a:rPr>
              <a:t>Quellenverzeichnis</a:t>
            </a:r>
            <a:endParaRPr lang="de-DE" altLang="de-DE" sz="1400" b="0">
              <a:effectLst>
                <a:outerShdw blurRad="38100" dist="38100" dir="2700000" algn="tl">
                  <a:srgbClr val="C0C0C0"/>
                </a:outerShdw>
              </a:effectLst>
            </a:endParaRPr>
          </a:p>
        </p:txBody>
      </p:sp>
      <p:grpSp>
        <p:nvGrpSpPr>
          <p:cNvPr id="393237" name="Group 21"/>
          <p:cNvGrpSpPr>
            <a:grpSpLocks/>
          </p:cNvGrpSpPr>
          <p:nvPr/>
        </p:nvGrpSpPr>
        <p:grpSpPr bwMode="auto">
          <a:xfrm>
            <a:off x="533400" y="1447800"/>
            <a:ext cx="8839200" cy="304800"/>
            <a:chOff x="336" y="768"/>
            <a:chExt cx="4848" cy="192"/>
          </a:xfrm>
        </p:grpSpPr>
        <p:sp>
          <p:nvSpPr>
            <p:cNvPr id="119879" name="Text Box 14"/>
            <p:cNvSpPr txBox="1">
              <a:spLocks noChangeArrowheads="1"/>
            </p:cNvSpPr>
            <p:nvPr/>
          </p:nvSpPr>
          <p:spPr bwMode="auto">
            <a:xfrm>
              <a:off x="336" y="768"/>
              <a:ext cx="672"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r">
                <a:spcBef>
                  <a:spcPct val="50000"/>
                </a:spcBef>
                <a:buClrTx/>
                <a:buFontTx/>
                <a:buNone/>
              </a:pPr>
              <a:r>
                <a:rPr lang="de-DE" altLang="de-DE" sz="1400"/>
                <a:t>1.)</a:t>
              </a:r>
            </a:p>
          </p:txBody>
        </p:sp>
        <p:sp>
          <p:nvSpPr>
            <p:cNvPr id="119880" name="Text Box 15"/>
            <p:cNvSpPr txBox="1">
              <a:spLocks noChangeArrowheads="1"/>
            </p:cNvSpPr>
            <p:nvPr/>
          </p:nvSpPr>
          <p:spPr bwMode="auto">
            <a:xfrm>
              <a:off x="1200" y="768"/>
              <a:ext cx="2976"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400"/>
                <a:t>Fa. BOSCH, Kraftfahrtechnisches Taschenbuch</a:t>
              </a:r>
            </a:p>
          </p:txBody>
        </p:sp>
        <p:sp>
          <p:nvSpPr>
            <p:cNvPr id="119881" name="Text Box 16"/>
            <p:cNvSpPr txBox="1">
              <a:spLocks noChangeArrowheads="1"/>
            </p:cNvSpPr>
            <p:nvPr/>
          </p:nvSpPr>
          <p:spPr bwMode="auto">
            <a:xfrm>
              <a:off x="4080" y="768"/>
              <a:ext cx="1104"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400"/>
                <a:t>BOKtTa</a:t>
              </a:r>
            </a:p>
          </p:txBody>
        </p:sp>
      </p:grpSp>
      <p:sp>
        <p:nvSpPr>
          <p:cNvPr id="393233" name="Text Box 17"/>
          <p:cNvSpPr txBox="1">
            <a:spLocks noChangeArrowheads="1"/>
          </p:cNvSpPr>
          <p:nvPr/>
        </p:nvSpPr>
        <p:spPr bwMode="auto">
          <a:xfrm>
            <a:off x="7316788" y="1066800"/>
            <a:ext cx="16605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400" b="1" u="sng"/>
              <a:t>Abkürzungen</a:t>
            </a:r>
            <a:r>
              <a:rPr lang="de-DE" altLang="de-DE" sz="1400" b="1"/>
              <a:t>:</a:t>
            </a:r>
            <a:endParaRPr lang="de-DE" altLang="de-DE" sz="1400"/>
          </a:p>
        </p:txBody>
      </p:sp>
      <p:grpSp>
        <p:nvGrpSpPr>
          <p:cNvPr id="393238" name="Group 22"/>
          <p:cNvGrpSpPr>
            <a:grpSpLocks/>
          </p:cNvGrpSpPr>
          <p:nvPr/>
        </p:nvGrpSpPr>
        <p:grpSpPr bwMode="auto">
          <a:xfrm>
            <a:off x="533400" y="3048000"/>
            <a:ext cx="8839200" cy="304800"/>
            <a:chOff x="336" y="1008"/>
            <a:chExt cx="4848" cy="192"/>
          </a:xfrm>
        </p:grpSpPr>
        <p:sp>
          <p:nvSpPr>
            <p:cNvPr id="119876" name="Text Box 18"/>
            <p:cNvSpPr txBox="1">
              <a:spLocks noChangeArrowheads="1"/>
            </p:cNvSpPr>
            <p:nvPr/>
          </p:nvSpPr>
          <p:spPr bwMode="auto">
            <a:xfrm>
              <a:off x="336" y="1008"/>
              <a:ext cx="672"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r">
                <a:spcBef>
                  <a:spcPct val="50000"/>
                </a:spcBef>
                <a:buClrTx/>
                <a:buFontTx/>
                <a:buNone/>
              </a:pPr>
              <a:r>
                <a:rPr lang="de-DE" altLang="de-DE" sz="1400"/>
                <a:t>8.)</a:t>
              </a:r>
            </a:p>
          </p:txBody>
        </p:sp>
        <p:sp>
          <p:nvSpPr>
            <p:cNvPr id="119877" name="Text Box 19"/>
            <p:cNvSpPr txBox="1">
              <a:spLocks noChangeArrowheads="1"/>
            </p:cNvSpPr>
            <p:nvPr/>
          </p:nvSpPr>
          <p:spPr bwMode="auto">
            <a:xfrm>
              <a:off x="1200" y="1008"/>
              <a:ext cx="2976"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400"/>
                <a:t>Fa. FENDT, Informationsschriften</a:t>
              </a:r>
            </a:p>
          </p:txBody>
        </p:sp>
        <p:sp>
          <p:nvSpPr>
            <p:cNvPr id="119878" name="Text Box 20"/>
            <p:cNvSpPr txBox="1">
              <a:spLocks noChangeArrowheads="1"/>
            </p:cNvSpPr>
            <p:nvPr/>
          </p:nvSpPr>
          <p:spPr bwMode="auto">
            <a:xfrm>
              <a:off x="4080" y="1008"/>
              <a:ext cx="1104"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400"/>
                <a:t>FEIn</a:t>
              </a:r>
            </a:p>
          </p:txBody>
        </p:sp>
      </p:grpSp>
      <p:grpSp>
        <p:nvGrpSpPr>
          <p:cNvPr id="393243" name="Group 27"/>
          <p:cNvGrpSpPr>
            <a:grpSpLocks/>
          </p:cNvGrpSpPr>
          <p:nvPr/>
        </p:nvGrpSpPr>
        <p:grpSpPr bwMode="auto">
          <a:xfrm>
            <a:off x="533400" y="2133600"/>
            <a:ext cx="8839200" cy="304800"/>
            <a:chOff x="336" y="1008"/>
            <a:chExt cx="4848" cy="192"/>
          </a:xfrm>
        </p:grpSpPr>
        <p:sp>
          <p:nvSpPr>
            <p:cNvPr id="119873" name="Text Box 28"/>
            <p:cNvSpPr txBox="1">
              <a:spLocks noChangeArrowheads="1"/>
            </p:cNvSpPr>
            <p:nvPr/>
          </p:nvSpPr>
          <p:spPr bwMode="auto">
            <a:xfrm>
              <a:off x="336" y="1008"/>
              <a:ext cx="672"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r">
                <a:spcBef>
                  <a:spcPct val="50000"/>
                </a:spcBef>
                <a:buClrTx/>
                <a:buFontTx/>
                <a:buNone/>
              </a:pPr>
              <a:r>
                <a:rPr lang="de-DE" altLang="de-DE" sz="1400"/>
                <a:t>4.)</a:t>
              </a:r>
            </a:p>
          </p:txBody>
        </p:sp>
        <p:sp>
          <p:nvSpPr>
            <p:cNvPr id="119874" name="Text Box 29"/>
            <p:cNvSpPr txBox="1">
              <a:spLocks noChangeArrowheads="1"/>
            </p:cNvSpPr>
            <p:nvPr/>
          </p:nvSpPr>
          <p:spPr bwMode="auto">
            <a:xfrm>
              <a:off x="1200" y="1008"/>
              <a:ext cx="2976"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400"/>
                <a:t>GLOBUS, Statistische Darstellungen</a:t>
              </a:r>
            </a:p>
          </p:txBody>
        </p:sp>
        <p:sp>
          <p:nvSpPr>
            <p:cNvPr id="119875" name="Text Box 30"/>
            <p:cNvSpPr txBox="1">
              <a:spLocks noChangeArrowheads="1"/>
            </p:cNvSpPr>
            <p:nvPr/>
          </p:nvSpPr>
          <p:spPr bwMode="auto">
            <a:xfrm>
              <a:off x="4080" y="1008"/>
              <a:ext cx="1104"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400"/>
                <a:t>GLStD</a:t>
              </a:r>
            </a:p>
          </p:txBody>
        </p:sp>
      </p:grpSp>
      <p:grpSp>
        <p:nvGrpSpPr>
          <p:cNvPr id="393247" name="Group 31"/>
          <p:cNvGrpSpPr>
            <a:grpSpLocks/>
          </p:cNvGrpSpPr>
          <p:nvPr/>
        </p:nvGrpSpPr>
        <p:grpSpPr bwMode="auto">
          <a:xfrm>
            <a:off x="533400" y="1905000"/>
            <a:ext cx="8839200" cy="304800"/>
            <a:chOff x="336" y="1008"/>
            <a:chExt cx="4848" cy="192"/>
          </a:xfrm>
        </p:grpSpPr>
        <p:sp>
          <p:nvSpPr>
            <p:cNvPr id="119870" name="Text Box 32"/>
            <p:cNvSpPr txBox="1">
              <a:spLocks noChangeArrowheads="1"/>
            </p:cNvSpPr>
            <p:nvPr/>
          </p:nvSpPr>
          <p:spPr bwMode="auto">
            <a:xfrm>
              <a:off x="336" y="1008"/>
              <a:ext cx="672"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r">
                <a:spcBef>
                  <a:spcPct val="50000"/>
                </a:spcBef>
                <a:buClrTx/>
                <a:buFontTx/>
                <a:buNone/>
              </a:pPr>
              <a:r>
                <a:rPr lang="de-DE" altLang="de-DE" sz="1400"/>
                <a:t>3.)</a:t>
              </a:r>
            </a:p>
          </p:txBody>
        </p:sp>
        <p:sp>
          <p:nvSpPr>
            <p:cNvPr id="119871" name="Text Box 33"/>
            <p:cNvSpPr txBox="1">
              <a:spLocks noChangeArrowheads="1"/>
            </p:cNvSpPr>
            <p:nvPr/>
          </p:nvSpPr>
          <p:spPr bwMode="auto">
            <a:xfrm>
              <a:off x="1200" y="1008"/>
              <a:ext cx="2976"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400"/>
                <a:t>Prof. K. T. Renius, Traktoren - Technik und ihre Anwendung</a:t>
              </a:r>
            </a:p>
          </p:txBody>
        </p:sp>
        <p:sp>
          <p:nvSpPr>
            <p:cNvPr id="119872" name="Text Box 34"/>
            <p:cNvSpPr txBox="1">
              <a:spLocks noChangeArrowheads="1"/>
            </p:cNvSpPr>
            <p:nvPr/>
          </p:nvSpPr>
          <p:spPr bwMode="auto">
            <a:xfrm>
              <a:off x="4080" y="1008"/>
              <a:ext cx="1104"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400"/>
                <a:t>RETrTAw</a:t>
              </a:r>
            </a:p>
          </p:txBody>
        </p:sp>
      </p:grpSp>
      <p:grpSp>
        <p:nvGrpSpPr>
          <p:cNvPr id="393251" name="Group 35"/>
          <p:cNvGrpSpPr>
            <a:grpSpLocks/>
          </p:cNvGrpSpPr>
          <p:nvPr/>
        </p:nvGrpSpPr>
        <p:grpSpPr bwMode="auto">
          <a:xfrm>
            <a:off x="533400" y="2362200"/>
            <a:ext cx="8839200" cy="304800"/>
            <a:chOff x="336" y="1008"/>
            <a:chExt cx="4848" cy="192"/>
          </a:xfrm>
        </p:grpSpPr>
        <p:sp>
          <p:nvSpPr>
            <p:cNvPr id="119867" name="Text Box 36"/>
            <p:cNvSpPr txBox="1">
              <a:spLocks noChangeArrowheads="1"/>
            </p:cNvSpPr>
            <p:nvPr/>
          </p:nvSpPr>
          <p:spPr bwMode="auto">
            <a:xfrm>
              <a:off x="336" y="1008"/>
              <a:ext cx="672"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r">
                <a:spcBef>
                  <a:spcPct val="50000"/>
                </a:spcBef>
                <a:buClrTx/>
                <a:buFontTx/>
                <a:buNone/>
              </a:pPr>
              <a:r>
                <a:rPr lang="de-DE" altLang="de-DE" sz="1400"/>
                <a:t>5.)</a:t>
              </a:r>
            </a:p>
          </p:txBody>
        </p:sp>
        <p:sp>
          <p:nvSpPr>
            <p:cNvPr id="119868" name="Text Box 37"/>
            <p:cNvSpPr txBox="1">
              <a:spLocks noChangeArrowheads="1"/>
            </p:cNvSpPr>
            <p:nvPr/>
          </p:nvSpPr>
          <p:spPr bwMode="auto">
            <a:xfrm>
              <a:off x="1200" y="1008"/>
              <a:ext cx="2976"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400"/>
                <a:t>LANDTECHNIK, Zeitschrift</a:t>
              </a:r>
            </a:p>
          </p:txBody>
        </p:sp>
        <p:sp>
          <p:nvSpPr>
            <p:cNvPr id="119869" name="Text Box 38"/>
            <p:cNvSpPr txBox="1">
              <a:spLocks noChangeArrowheads="1"/>
            </p:cNvSpPr>
            <p:nvPr/>
          </p:nvSpPr>
          <p:spPr bwMode="auto">
            <a:xfrm>
              <a:off x="4080" y="1008"/>
              <a:ext cx="1104"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400"/>
                <a:t>LTZe</a:t>
              </a:r>
            </a:p>
          </p:txBody>
        </p:sp>
      </p:grpSp>
      <p:grpSp>
        <p:nvGrpSpPr>
          <p:cNvPr id="393255" name="Group 39"/>
          <p:cNvGrpSpPr>
            <a:grpSpLocks/>
          </p:cNvGrpSpPr>
          <p:nvPr/>
        </p:nvGrpSpPr>
        <p:grpSpPr bwMode="auto">
          <a:xfrm>
            <a:off x="533400" y="2590800"/>
            <a:ext cx="8839200" cy="304800"/>
            <a:chOff x="336" y="1008"/>
            <a:chExt cx="4848" cy="192"/>
          </a:xfrm>
        </p:grpSpPr>
        <p:sp>
          <p:nvSpPr>
            <p:cNvPr id="119864" name="Text Box 40"/>
            <p:cNvSpPr txBox="1">
              <a:spLocks noChangeArrowheads="1"/>
            </p:cNvSpPr>
            <p:nvPr/>
          </p:nvSpPr>
          <p:spPr bwMode="auto">
            <a:xfrm>
              <a:off x="336" y="1008"/>
              <a:ext cx="672"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r">
                <a:spcBef>
                  <a:spcPct val="50000"/>
                </a:spcBef>
                <a:buClrTx/>
                <a:buFontTx/>
                <a:buNone/>
              </a:pPr>
              <a:r>
                <a:rPr lang="de-DE" altLang="de-DE" sz="1400"/>
                <a:t>6.)</a:t>
              </a:r>
            </a:p>
          </p:txBody>
        </p:sp>
        <p:sp>
          <p:nvSpPr>
            <p:cNvPr id="119865" name="Text Box 41"/>
            <p:cNvSpPr txBox="1">
              <a:spLocks noChangeArrowheads="1"/>
            </p:cNvSpPr>
            <p:nvPr/>
          </p:nvSpPr>
          <p:spPr bwMode="auto">
            <a:xfrm>
              <a:off x="1200" y="1008"/>
              <a:ext cx="2976"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400"/>
                <a:t>AGRARTECHNIK, Zeitschrift</a:t>
              </a:r>
            </a:p>
          </p:txBody>
        </p:sp>
        <p:sp>
          <p:nvSpPr>
            <p:cNvPr id="119866" name="Text Box 42"/>
            <p:cNvSpPr txBox="1">
              <a:spLocks noChangeArrowheads="1"/>
            </p:cNvSpPr>
            <p:nvPr/>
          </p:nvSpPr>
          <p:spPr bwMode="auto">
            <a:xfrm>
              <a:off x="4080" y="1008"/>
              <a:ext cx="1104"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400"/>
                <a:t>ATZe</a:t>
              </a:r>
            </a:p>
          </p:txBody>
        </p:sp>
      </p:grpSp>
      <p:grpSp>
        <p:nvGrpSpPr>
          <p:cNvPr id="393259" name="Group 43"/>
          <p:cNvGrpSpPr>
            <a:grpSpLocks/>
          </p:cNvGrpSpPr>
          <p:nvPr/>
        </p:nvGrpSpPr>
        <p:grpSpPr bwMode="auto">
          <a:xfrm>
            <a:off x="533400" y="2819400"/>
            <a:ext cx="8839200" cy="304800"/>
            <a:chOff x="336" y="1008"/>
            <a:chExt cx="4848" cy="192"/>
          </a:xfrm>
        </p:grpSpPr>
        <p:sp>
          <p:nvSpPr>
            <p:cNvPr id="119861" name="Text Box 44"/>
            <p:cNvSpPr txBox="1">
              <a:spLocks noChangeArrowheads="1"/>
            </p:cNvSpPr>
            <p:nvPr/>
          </p:nvSpPr>
          <p:spPr bwMode="auto">
            <a:xfrm>
              <a:off x="336" y="1008"/>
              <a:ext cx="672"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r">
                <a:spcBef>
                  <a:spcPct val="50000"/>
                </a:spcBef>
                <a:buClrTx/>
                <a:buFontTx/>
                <a:buNone/>
              </a:pPr>
              <a:r>
                <a:rPr lang="de-DE" altLang="de-DE" sz="1400"/>
                <a:t>7.)</a:t>
              </a:r>
            </a:p>
          </p:txBody>
        </p:sp>
        <p:sp>
          <p:nvSpPr>
            <p:cNvPr id="119862" name="Text Box 45"/>
            <p:cNvSpPr txBox="1">
              <a:spLocks noChangeArrowheads="1"/>
            </p:cNvSpPr>
            <p:nvPr/>
          </p:nvSpPr>
          <p:spPr bwMode="auto">
            <a:xfrm>
              <a:off x="1200" y="1008"/>
              <a:ext cx="2976"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400"/>
                <a:t>profi, Zeitschrift</a:t>
              </a:r>
            </a:p>
          </p:txBody>
        </p:sp>
        <p:sp>
          <p:nvSpPr>
            <p:cNvPr id="119863" name="Text Box 46"/>
            <p:cNvSpPr txBox="1">
              <a:spLocks noChangeArrowheads="1"/>
            </p:cNvSpPr>
            <p:nvPr/>
          </p:nvSpPr>
          <p:spPr bwMode="auto">
            <a:xfrm>
              <a:off x="4080" y="1008"/>
              <a:ext cx="1104"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400"/>
                <a:t>profi</a:t>
              </a:r>
            </a:p>
          </p:txBody>
        </p:sp>
      </p:grpSp>
      <p:grpSp>
        <p:nvGrpSpPr>
          <p:cNvPr id="393263" name="Group 47"/>
          <p:cNvGrpSpPr>
            <a:grpSpLocks/>
          </p:cNvGrpSpPr>
          <p:nvPr/>
        </p:nvGrpSpPr>
        <p:grpSpPr bwMode="auto">
          <a:xfrm>
            <a:off x="533400" y="1676400"/>
            <a:ext cx="8839200" cy="304800"/>
            <a:chOff x="336" y="1008"/>
            <a:chExt cx="4848" cy="192"/>
          </a:xfrm>
        </p:grpSpPr>
        <p:sp>
          <p:nvSpPr>
            <p:cNvPr id="119858" name="Text Box 48"/>
            <p:cNvSpPr txBox="1">
              <a:spLocks noChangeArrowheads="1"/>
            </p:cNvSpPr>
            <p:nvPr/>
          </p:nvSpPr>
          <p:spPr bwMode="auto">
            <a:xfrm>
              <a:off x="336" y="1008"/>
              <a:ext cx="672"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r">
                <a:spcBef>
                  <a:spcPct val="50000"/>
                </a:spcBef>
                <a:buClrTx/>
                <a:buFontTx/>
                <a:buNone/>
              </a:pPr>
              <a:r>
                <a:rPr lang="de-DE" altLang="de-DE" sz="1400"/>
                <a:t>2.)</a:t>
              </a:r>
            </a:p>
          </p:txBody>
        </p:sp>
        <p:sp>
          <p:nvSpPr>
            <p:cNvPr id="119859" name="Text Box 49"/>
            <p:cNvSpPr txBox="1">
              <a:spLocks noChangeArrowheads="1"/>
            </p:cNvSpPr>
            <p:nvPr/>
          </p:nvSpPr>
          <p:spPr bwMode="auto">
            <a:xfrm>
              <a:off x="1200" y="1008"/>
              <a:ext cx="2976"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400"/>
                <a:t>Prof. H. D. Kutzbach, Allgemeine Grundlagen Ackerschlepper</a:t>
              </a:r>
            </a:p>
          </p:txBody>
        </p:sp>
        <p:sp>
          <p:nvSpPr>
            <p:cNvPr id="119860" name="Text Box 50"/>
            <p:cNvSpPr txBox="1">
              <a:spLocks noChangeArrowheads="1"/>
            </p:cNvSpPr>
            <p:nvPr/>
          </p:nvSpPr>
          <p:spPr bwMode="auto">
            <a:xfrm>
              <a:off x="4080" y="1008"/>
              <a:ext cx="1104"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400"/>
                <a:t>KUAGrAS</a:t>
              </a:r>
            </a:p>
          </p:txBody>
        </p:sp>
      </p:grpSp>
      <p:grpSp>
        <p:nvGrpSpPr>
          <p:cNvPr id="393267" name="Group 51"/>
          <p:cNvGrpSpPr>
            <a:grpSpLocks/>
          </p:cNvGrpSpPr>
          <p:nvPr/>
        </p:nvGrpSpPr>
        <p:grpSpPr bwMode="auto">
          <a:xfrm>
            <a:off x="533400" y="3276600"/>
            <a:ext cx="8839200" cy="304800"/>
            <a:chOff x="336" y="768"/>
            <a:chExt cx="4848" cy="192"/>
          </a:xfrm>
        </p:grpSpPr>
        <p:sp>
          <p:nvSpPr>
            <p:cNvPr id="119855" name="Text Box 52"/>
            <p:cNvSpPr txBox="1">
              <a:spLocks noChangeArrowheads="1"/>
            </p:cNvSpPr>
            <p:nvPr/>
          </p:nvSpPr>
          <p:spPr bwMode="auto">
            <a:xfrm>
              <a:off x="336" y="768"/>
              <a:ext cx="672"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r">
                <a:spcBef>
                  <a:spcPct val="50000"/>
                </a:spcBef>
                <a:buClrTx/>
                <a:buFontTx/>
                <a:buNone/>
              </a:pPr>
              <a:r>
                <a:rPr lang="de-DE" altLang="de-DE" sz="1400"/>
                <a:t>9.)</a:t>
              </a:r>
            </a:p>
          </p:txBody>
        </p:sp>
        <p:sp>
          <p:nvSpPr>
            <p:cNvPr id="119856" name="Text Box 53"/>
            <p:cNvSpPr txBox="1">
              <a:spLocks noChangeArrowheads="1"/>
            </p:cNvSpPr>
            <p:nvPr/>
          </p:nvSpPr>
          <p:spPr bwMode="auto">
            <a:xfrm>
              <a:off x="1200" y="768"/>
              <a:ext cx="2976"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400"/>
                <a:t>Prof. Auernhammer, Landtechnik Weihenstephan</a:t>
              </a:r>
            </a:p>
          </p:txBody>
        </p:sp>
        <p:sp>
          <p:nvSpPr>
            <p:cNvPr id="119857" name="Text Box 54"/>
            <p:cNvSpPr txBox="1">
              <a:spLocks noChangeArrowheads="1"/>
            </p:cNvSpPr>
            <p:nvPr/>
          </p:nvSpPr>
          <p:spPr bwMode="auto">
            <a:xfrm>
              <a:off x="4080" y="768"/>
              <a:ext cx="1104"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400"/>
                <a:t>AULtW</a:t>
              </a:r>
            </a:p>
          </p:txBody>
        </p:sp>
      </p:grpSp>
      <p:grpSp>
        <p:nvGrpSpPr>
          <p:cNvPr id="393271" name="Group 55"/>
          <p:cNvGrpSpPr>
            <a:grpSpLocks/>
          </p:cNvGrpSpPr>
          <p:nvPr/>
        </p:nvGrpSpPr>
        <p:grpSpPr bwMode="auto">
          <a:xfrm>
            <a:off x="533400" y="4876800"/>
            <a:ext cx="8839200" cy="304800"/>
            <a:chOff x="336" y="1008"/>
            <a:chExt cx="4848" cy="192"/>
          </a:xfrm>
        </p:grpSpPr>
        <p:sp>
          <p:nvSpPr>
            <p:cNvPr id="119852" name="Text Box 56"/>
            <p:cNvSpPr txBox="1">
              <a:spLocks noChangeArrowheads="1"/>
            </p:cNvSpPr>
            <p:nvPr/>
          </p:nvSpPr>
          <p:spPr bwMode="auto">
            <a:xfrm>
              <a:off x="336" y="1008"/>
              <a:ext cx="672"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r">
                <a:spcBef>
                  <a:spcPct val="50000"/>
                </a:spcBef>
                <a:buClrTx/>
                <a:buFontTx/>
                <a:buNone/>
              </a:pPr>
              <a:r>
                <a:rPr lang="de-DE" altLang="de-DE" sz="1400"/>
                <a:t>16.)</a:t>
              </a:r>
            </a:p>
          </p:txBody>
        </p:sp>
        <p:sp>
          <p:nvSpPr>
            <p:cNvPr id="119853" name="Text Box 57"/>
            <p:cNvSpPr txBox="1">
              <a:spLocks noChangeArrowheads="1"/>
            </p:cNvSpPr>
            <p:nvPr/>
          </p:nvSpPr>
          <p:spPr bwMode="auto">
            <a:xfrm>
              <a:off x="1200" y="1008"/>
              <a:ext cx="2976"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400"/>
                <a:t>Fachkunde Kraftfahrzeugtechnik, Europa Lehrmittel</a:t>
              </a:r>
            </a:p>
          </p:txBody>
        </p:sp>
        <p:sp>
          <p:nvSpPr>
            <p:cNvPr id="119854" name="Text Box 58"/>
            <p:cNvSpPr txBox="1">
              <a:spLocks noChangeArrowheads="1"/>
            </p:cNvSpPr>
            <p:nvPr/>
          </p:nvSpPr>
          <p:spPr bwMode="auto">
            <a:xfrm>
              <a:off x="4080" y="1008"/>
              <a:ext cx="1104"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400"/>
                <a:t>FAKFZt</a:t>
              </a:r>
            </a:p>
          </p:txBody>
        </p:sp>
      </p:grpSp>
      <p:grpSp>
        <p:nvGrpSpPr>
          <p:cNvPr id="393275" name="Group 59"/>
          <p:cNvGrpSpPr>
            <a:grpSpLocks/>
          </p:cNvGrpSpPr>
          <p:nvPr/>
        </p:nvGrpSpPr>
        <p:grpSpPr bwMode="auto">
          <a:xfrm>
            <a:off x="533400" y="3962400"/>
            <a:ext cx="8839200" cy="304800"/>
            <a:chOff x="336" y="1008"/>
            <a:chExt cx="4848" cy="192"/>
          </a:xfrm>
        </p:grpSpPr>
        <p:sp>
          <p:nvSpPr>
            <p:cNvPr id="119849" name="Text Box 60"/>
            <p:cNvSpPr txBox="1">
              <a:spLocks noChangeArrowheads="1"/>
            </p:cNvSpPr>
            <p:nvPr/>
          </p:nvSpPr>
          <p:spPr bwMode="auto">
            <a:xfrm>
              <a:off x="336" y="1008"/>
              <a:ext cx="672"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r">
                <a:spcBef>
                  <a:spcPct val="50000"/>
                </a:spcBef>
                <a:buClrTx/>
                <a:buFontTx/>
                <a:buNone/>
              </a:pPr>
              <a:r>
                <a:rPr lang="de-DE" altLang="de-DE" sz="1400"/>
                <a:t>12.)</a:t>
              </a:r>
            </a:p>
          </p:txBody>
        </p:sp>
        <p:sp>
          <p:nvSpPr>
            <p:cNvPr id="119850" name="Text Box 61"/>
            <p:cNvSpPr txBox="1">
              <a:spLocks noChangeArrowheads="1"/>
            </p:cNvSpPr>
            <p:nvPr/>
          </p:nvSpPr>
          <p:spPr bwMode="auto">
            <a:xfrm>
              <a:off x="1200" y="1008"/>
              <a:ext cx="2976"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400"/>
                <a:t>Fa. MAN, Informationsschriften</a:t>
              </a:r>
            </a:p>
          </p:txBody>
        </p:sp>
        <p:sp>
          <p:nvSpPr>
            <p:cNvPr id="119851" name="Text Box 62"/>
            <p:cNvSpPr txBox="1">
              <a:spLocks noChangeArrowheads="1"/>
            </p:cNvSpPr>
            <p:nvPr/>
          </p:nvSpPr>
          <p:spPr bwMode="auto">
            <a:xfrm>
              <a:off x="4080" y="1008"/>
              <a:ext cx="1104"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400"/>
                <a:t>MANIn</a:t>
              </a:r>
            </a:p>
          </p:txBody>
        </p:sp>
      </p:grpSp>
      <p:grpSp>
        <p:nvGrpSpPr>
          <p:cNvPr id="393279" name="Group 63"/>
          <p:cNvGrpSpPr>
            <a:grpSpLocks/>
          </p:cNvGrpSpPr>
          <p:nvPr/>
        </p:nvGrpSpPr>
        <p:grpSpPr bwMode="auto">
          <a:xfrm>
            <a:off x="533400" y="3733800"/>
            <a:ext cx="8839200" cy="304800"/>
            <a:chOff x="336" y="1008"/>
            <a:chExt cx="4848" cy="192"/>
          </a:xfrm>
        </p:grpSpPr>
        <p:sp>
          <p:nvSpPr>
            <p:cNvPr id="119846" name="Text Box 64"/>
            <p:cNvSpPr txBox="1">
              <a:spLocks noChangeArrowheads="1"/>
            </p:cNvSpPr>
            <p:nvPr/>
          </p:nvSpPr>
          <p:spPr bwMode="auto">
            <a:xfrm>
              <a:off x="336" y="1008"/>
              <a:ext cx="672"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r">
                <a:spcBef>
                  <a:spcPct val="50000"/>
                </a:spcBef>
                <a:buClrTx/>
                <a:buFontTx/>
                <a:buNone/>
              </a:pPr>
              <a:r>
                <a:rPr lang="de-DE" altLang="de-DE" sz="1400"/>
                <a:t>11.)</a:t>
              </a:r>
            </a:p>
          </p:txBody>
        </p:sp>
        <p:sp>
          <p:nvSpPr>
            <p:cNvPr id="119847" name="Text Box 65"/>
            <p:cNvSpPr txBox="1">
              <a:spLocks noChangeArrowheads="1"/>
            </p:cNvSpPr>
            <p:nvPr/>
          </p:nvSpPr>
          <p:spPr bwMode="auto">
            <a:xfrm>
              <a:off x="1200" y="1008"/>
              <a:ext cx="2976"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400"/>
                <a:t>Dipl. Ing. Heinz Grohe, Otto- und Dieselmotoren</a:t>
              </a:r>
            </a:p>
          </p:txBody>
        </p:sp>
        <p:sp>
          <p:nvSpPr>
            <p:cNvPr id="119848" name="Text Box 66"/>
            <p:cNvSpPr txBox="1">
              <a:spLocks noChangeArrowheads="1"/>
            </p:cNvSpPr>
            <p:nvPr/>
          </p:nvSpPr>
          <p:spPr bwMode="auto">
            <a:xfrm>
              <a:off x="4080" y="1008"/>
              <a:ext cx="1104"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400"/>
                <a:t>GRODm</a:t>
              </a:r>
            </a:p>
          </p:txBody>
        </p:sp>
      </p:grpSp>
      <p:grpSp>
        <p:nvGrpSpPr>
          <p:cNvPr id="393283" name="Group 67"/>
          <p:cNvGrpSpPr>
            <a:grpSpLocks/>
          </p:cNvGrpSpPr>
          <p:nvPr/>
        </p:nvGrpSpPr>
        <p:grpSpPr bwMode="auto">
          <a:xfrm>
            <a:off x="533400" y="4191000"/>
            <a:ext cx="8839200" cy="304800"/>
            <a:chOff x="336" y="1008"/>
            <a:chExt cx="4848" cy="192"/>
          </a:xfrm>
        </p:grpSpPr>
        <p:sp>
          <p:nvSpPr>
            <p:cNvPr id="119843" name="Text Box 68"/>
            <p:cNvSpPr txBox="1">
              <a:spLocks noChangeArrowheads="1"/>
            </p:cNvSpPr>
            <p:nvPr/>
          </p:nvSpPr>
          <p:spPr bwMode="auto">
            <a:xfrm>
              <a:off x="336" y="1008"/>
              <a:ext cx="672"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r">
                <a:spcBef>
                  <a:spcPct val="50000"/>
                </a:spcBef>
                <a:buClrTx/>
                <a:buFontTx/>
                <a:buNone/>
              </a:pPr>
              <a:r>
                <a:rPr lang="de-DE" altLang="de-DE" sz="1400"/>
                <a:t>13.)</a:t>
              </a:r>
            </a:p>
          </p:txBody>
        </p:sp>
        <p:sp>
          <p:nvSpPr>
            <p:cNvPr id="119844" name="Text Box 69"/>
            <p:cNvSpPr txBox="1">
              <a:spLocks noChangeArrowheads="1"/>
            </p:cNvSpPr>
            <p:nvPr/>
          </p:nvSpPr>
          <p:spPr bwMode="auto">
            <a:xfrm>
              <a:off x="1200" y="1008"/>
              <a:ext cx="2976"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400"/>
                <a:t>Prof. Bohn, Verdrängermaschinen</a:t>
              </a:r>
            </a:p>
          </p:txBody>
        </p:sp>
        <p:sp>
          <p:nvSpPr>
            <p:cNvPr id="119845" name="Text Box 70"/>
            <p:cNvSpPr txBox="1">
              <a:spLocks noChangeArrowheads="1"/>
            </p:cNvSpPr>
            <p:nvPr/>
          </p:nvSpPr>
          <p:spPr bwMode="auto">
            <a:xfrm>
              <a:off x="4080" y="1008"/>
              <a:ext cx="1104"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400"/>
                <a:t>BOVrM</a:t>
              </a:r>
            </a:p>
          </p:txBody>
        </p:sp>
      </p:grpSp>
      <p:grpSp>
        <p:nvGrpSpPr>
          <p:cNvPr id="393287" name="Group 71"/>
          <p:cNvGrpSpPr>
            <a:grpSpLocks/>
          </p:cNvGrpSpPr>
          <p:nvPr/>
        </p:nvGrpSpPr>
        <p:grpSpPr bwMode="auto">
          <a:xfrm>
            <a:off x="533400" y="4419600"/>
            <a:ext cx="8839200" cy="304800"/>
            <a:chOff x="336" y="1008"/>
            <a:chExt cx="4848" cy="192"/>
          </a:xfrm>
        </p:grpSpPr>
        <p:sp>
          <p:nvSpPr>
            <p:cNvPr id="119840" name="Text Box 72"/>
            <p:cNvSpPr txBox="1">
              <a:spLocks noChangeArrowheads="1"/>
            </p:cNvSpPr>
            <p:nvPr/>
          </p:nvSpPr>
          <p:spPr bwMode="auto">
            <a:xfrm>
              <a:off x="336" y="1008"/>
              <a:ext cx="672"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r">
                <a:spcBef>
                  <a:spcPct val="50000"/>
                </a:spcBef>
                <a:buClrTx/>
                <a:buFontTx/>
                <a:buNone/>
              </a:pPr>
              <a:r>
                <a:rPr lang="de-DE" altLang="de-DE" sz="1400"/>
                <a:t>14.)</a:t>
              </a:r>
            </a:p>
          </p:txBody>
        </p:sp>
        <p:sp>
          <p:nvSpPr>
            <p:cNvPr id="119841" name="Text Box 73"/>
            <p:cNvSpPr txBox="1">
              <a:spLocks noChangeArrowheads="1"/>
            </p:cNvSpPr>
            <p:nvPr/>
          </p:nvSpPr>
          <p:spPr bwMode="auto">
            <a:xfrm>
              <a:off x="1200" y="1008"/>
              <a:ext cx="2976"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400"/>
                <a:t>Appold, Böhm, Fachkenntnisse Landmaschinenmechaniker</a:t>
              </a:r>
            </a:p>
          </p:txBody>
        </p:sp>
        <p:sp>
          <p:nvSpPr>
            <p:cNvPr id="119842" name="Text Box 74"/>
            <p:cNvSpPr txBox="1">
              <a:spLocks noChangeArrowheads="1"/>
            </p:cNvSpPr>
            <p:nvPr/>
          </p:nvSpPr>
          <p:spPr bwMode="auto">
            <a:xfrm>
              <a:off x="4080" y="1008"/>
              <a:ext cx="1104"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400"/>
                <a:t>APFLm</a:t>
              </a:r>
            </a:p>
          </p:txBody>
        </p:sp>
      </p:grpSp>
      <p:grpSp>
        <p:nvGrpSpPr>
          <p:cNvPr id="393291" name="Group 75"/>
          <p:cNvGrpSpPr>
            <a:grpSpLocks/>
          </p:cNvGrpSpPr>
          <p:nvPr/>
        </p:nvGrpSpPr>
        <p:grpSpPr bwMode="auto">
          <a:xfrm>
            <a:off x="533400" y="4648200"/>
            <a:ext cx="8839200" cy="304800"/>
            <a:chOff x="336" y="1008"/>
            <a:chExt cx="4848" cy="192"/>
          </a:xfrm>
        </p:grpSpPr>
        <p:sp>
          <p:nvSpPr>
            <p:cNvPr id="119837" name="Text Box 76"/>
            <p:cNvSpPr txBox="1">
              <a:spLocks noChangeArrowheads="1"/>
            </p:cNvSpPr>
            <p:nvPr/>
          </p:nvSpPr>
          <p:spPr bwMode="auto">
            <a:xfrm>
              <a:off x="336" y="1008"/>
              <a:ext cx="672"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r">
                <a:spcBef>
                  <a:spcPct val="50000"/>
                </a:spcBef>
                <a:buClrTx/>
                <a:buFontTx/>
                <a:buNone/>
              </a:pPr>
              <a:r>
                <a:rPr lang="de-DE" altLang="de-DE" sz="1400"/>
                <a:t>15.)</a:t>
              </a:r>
            </a:p>
          </p:txBody>
        </p:sp>
        <p:sp>
          <p:nvSpPr>
            <p:cNvPr id="119838" name="Text Box 77"/>
            <p:cNvSpPr txBox="1">
              <a:spLocks noChangeArrowheads="1"/>
            </p:cNvSpPr>
            <p:nvPr/>
          </p:nvSpPr>
          <p:spPr bwMode="auto">
            <a:xfrm>
              <a:off x="1200" y="1008"/>
              <a:ext cx="2976"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400"/>
                <a:t>Kraftfahrt Bundesamt, Zulassungsstatistik</a:t>
              </a:r>
            </a:p>
          </p:txBody>
        </p:sp>
        <p:sp>
          <p:nvSpPr>
            <p:cNvPr id="119839" name="Text Box 78"/>
            <p:cNvSpPr txBox="1">
              <a:spLocks noChangeArrowheads="1"/>
            </p:cNvSpPr>
            <p:nvPr/>
          </p:nvSpPr>
          <p:spPr bwMode="auto">
            <a:xfrm>
              <a:off x="4080" y="1008"/>
              <a:ext cx="1104"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400"/>
                <a:t>KBA</a:t>
              </a:r>
            </a:p>
          </p:txBody>
        </p:sp>
      </p:grpSp>
      <p:grpSp>
        <p:nvGrpSpPr>
          <p:cNvPr id="393295" name="Group 79"/>
          <p:cNvGrpSpPr>
            <a:grpSpLocks/>
          </p:cNvGrpSpPr>
          <p:nvPr/>
        </p:nvGrpSpPr>
        <p:grpSpPr bwMode="auto">
          <a:xfrm>
            <a:off x="533400" y="3505200"/>
            <a:ext cx="8839200" cy="304800"/>
            <a:chOff x="336" y="1008"/>
            <a:chExt cx="4848" cy="192"/>
          </a:xfrm>
        </p:grpSpPr>
        <p:sp>
          <p:nvSpPr>
            <p:cNvPr id="119834" name="Text Box 80"/>
            <p:cNvSpPr txBox="1">
              <a:spLocks noChangeArrowheads="1"/>
            </p:cNvSpPr>
            <p:nvPr/>
          </p:nvSpPr>
          <p:spPr bwMode="auto">
            <a:xfrm>
              <a:off x="336" y="1008"/>
              <a:ext cx="672"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r">
                <a:spcBef>
                  <a:spcPct val="50000"/>
                </a:spcBef>
                <a:buClrTx/>
                <a:buFontTx/>
                <a:buNone/>
              </a:pPr>
              <a:r>
                <a:rPr lang="de-DE" altLang="de-DE" sz="1400"/>
                <a:t>10.)</a:t>
              </a:r>
            </a:p>
          </p:txBody>
        </p:sp>
        <p:sp>
          <p:nvSpPr>
            <p:cNvPr id="119835" name="Text Box 81"/>
            <p:cNvSpPr txBox="1">
              <a:spLocks noChangeArrowheads="1"/>
            </p:cNvSpPr>
            <p:nvPr/>
          </p:nvSpPr>
          <p:spPr bwMode="auto">
            <a:xfrm>
              <a:off x="1200" y="1008"/>
              <a:ext cx="2976"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400"/>
                <a:t>Prof. H.-H. Harms, TU Braunschweig</a:t>
              </a:r>
            </a:p>
          </p:txBody>
        </p:sp>
        <p:sp>
          <p:nvSpPr>
            <p:cNvPr id="119836" name="Text Box 82"/>
            <p:cNvSpPr txBox="1">
              <a:spLocks noChangeArrowheads="1"/>
            </p:cNvSpPr>
            <p:nvPr/>
          </p:nvSpPr>
          <p:spPr bwMode="auto">
            <a:xfrm>
              <a:off x="4080" y="1008"/>
              <a:ext cx="1104"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400"/>
                <a:t>HATUBr</a:t>
              </a:r>
            </a:p>
          </p:txBody>
        </p:sp>
      </p:grpSp>
      <p:grpSp>
        <p:nvGrpSpPr>
          <p:cNvPr id="393299" name="Group 83"/>
          <p:cNvGrpSpPr>
            <a:grpSpLocks/>
          </p:cNvGrpSpPr>
          <p:nvPr/>
        </p:nvGrpSpPr>
        <p:grpSpPr bwMode="auto">
          <a:xfrm>
            <a:off x="533400" y="5105400"/>
            <a:ext cx="8839200" cy="304800"/>
            <a:chOff x="336" y="1008"/>
            <a:chExt cx="4848" cy="192"/>
          </a:xfrm>
        </p:grpSpPr>
        <p:sp>
          <p:nvSpPr>
            <p:cNvPr id="119831" name="Text Box 84"/>
            <p:cNvSpPr txBox="1">
              <a:spLocks noChangeArrowheads="1"/>
            </p:cNvSpPr>
            <p:nvPr/>
          </p:nvSpPr>
          <p:spPr bwMode="auto">
            <a:xfrm>
              <a:off x="336" y="1008"/>
              <a:ext cx="672"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r">
                <a:spcBef>
                  <a:spcPct val="50000"/>
                </a:spcBef>
                <a:buClrTx/>
                <a:buFontTx/>
                <a:buNone/>
              </a:pPr>
              <a:r>
                <a:rPr lang="de-DE" altLang="de-DE" sz="1400"/>
                <a:t>17.)</a:t>
              </a:r>
            </a:p>
          </p:txBody>
        </p:sp>
        <p:sp>
          <p:nvSpPr>
            <p:cNvPr id="119832" name="Text Box 85"/>
            <p:cNvSpPr txBox="1">
              <a:spLocks noChangeArrowheads="1"/>
            </p:cNvSpPr>
            <p:nvPr/>
          </p:nvSpPr>
          <p:spPr bwMode="auto">
            <a:xfrm>
              <a:off x="1200" y="1008"/>
              <a:ext cx="2976"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400"/>
                <a:t>Kraftfahrzeugtechnik, Westermann</a:t>
              </a:r>
            </a:p>
          </p:txBody>
        </p:sp>
        <p:sp>
          <p:nvSpPr>
            <p:cNvPr id="119833" name="Text Box 86"/>
            <p:cNvSpPr txBox="1">
              <a:spLocks noChangeArrowheads="1"/>
            </p:cNvSpPr>
            <p:nvPr/>
          </p:nvSpPr>
          <p:spPr bwMode="auto">
            <a:xfrm>
              <a:off x="4080" y="1008"/>
              <a:ext cx="1104"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400"/>
                <a:t>KFZtWe</a:t>
              </a:r>
            </a:p>
          </p:txBody>
        </p:sp>
      </p:gr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grpId="0" nodeType="afterEffect">
                                  <p:stCondLst>
                                    <p:cond delay="0"/>
                                  </p:stCondLst>
                                  <p:childTnLst>
                                    <p:set>
                                      <p:cBhvr>
                                        <p:cTn id="6" dur="1" fill="hold">
                                          <p:stCondLst>
                                            <p:cond delay="0"/>
                                          </p:stCondLst>
                                        </p:cTn>
                                        <p:tgtEl>
                                          <p:spTgt spid="393227"/>
                                        </p:tgtEl>
                                        <p:attrNameLst>
                                          <p:attrName>style.visibility</p:attrName>
                                        </p:attrNameLst>
                                      </p:cBhvr>
                                      <p:to>
                                        <p:strVal val="visible"/>
                                      </p:to>
                                    </p:set>
                                    <p:animEffect transition="in" filter="box(out)">
                                      <p:cBhvr>
                                        <p:cTn id="7" dur="500"/>
                                        <p:tgtEl>
                                          <p:spTgt spid="39322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393233"/>
                                        </p:tgtEl>
                                        <p:attrNameLst>
                                          <p:attrName>style.visibility</p:attrName>
                                        </p:attrNameLst>
                                      </p:cBhvr>
                                      <p:to>
                                        <p:strVal val="visible"/>
                                      </p:to>
                                    </p:set>
                                    <p:animEffect transition="in" filter="slide(fromBottom)">
                                      <p:cBhvr>
                                        <p:cTn id="12" dur="500"/>
                                        <p:tgtEl>
                                          <p:spTgt spid="39323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2" presetClass="entr" presetSubtype="4" fill="hold" nodeType="clickEffect">
                                  <p:stCondLst>
                                    <p:cond delay="0"/>
                                  </p:stCondLst>
                                  <p:childTnLst>
                                    <p:set>
                                      <p:cBhvr>
                                        <p:cTn id="16" dur="1" fill="hold">
                                          <p:stCondLst>
                                            <p:cond delay="0"/>
                                          </p:stCondLst>
                                        </p:cTn>
                                        <p:tgtEl>
                                          <p:spTgt spid="393237"/>
                                        </p:tgtEl>
                                        <p:attrNameLst>
                                          <p:attrName>style.visibility</p:attrName>
                                        </p:attrNameLst>
                                      </p:cBhvr>
                                      <p:to>
                                        <p:strVal val="visible"/>
                                      </p:to>
                                    </p:set>
                                    <p:animEffect transition="in" filter="slide(fromBottom)">
                                      <p:cBhvr>
                                        <p:cTn id="17" dur="500"/>
                                        <p:tgtEl>
                                          <p:spTgt spid="393237"/>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2" presetClass="entr" presetSubtype="4" fill="hold" nodeType="clickEffect">
                                  <p:stCondLst>
                                    <p:cond delay="0"/>
                                  </p:stCondLst>
                                  <p:childTnLst>
                                    <p:set>
                                      <p:cBhvr>
                                        <p:cTn id="21" dur="1" fill="hold">
                                          <p:stCondLst>
                                            <p:cond delay="0"/>
                                          </p:stCondLst>
                                        </p:cTn>
                                        <p:tgtEl>
                                          <p:spTgt spid="393263"/>
                                        </p:tgtEl>
                                        <p:attrNameLst>
                                          <p:attrName>style.visibility</p:attrName>
                                        </p:attrNameLst>
                                      </p:cBhvr>
                                      <p:to>
                                        <p:strVal val="visible"/>
                                      </p:to>
                                    </p:set>
                                    <p:animEffect transition="in" filter="slide(fromBottom)">
                                      <p:cBhvr>
                                        <p:cTn id="22" dur="500"/>
                                        <p:tgtEl>
                                          <p:spTgt spid="393263"/>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2" presetClass="entr" presetSubtype="4" fill="hold" nodeType="clickEffect">
                                  <p:stCondLst>
                                    <p:cond delay="0"/>
                                  </p:stCondLst>
                                  <p:childTnLst>
                                    <p:set>
                                      <p:cBhvr>
                                        <p:cTn id="26" dur="1" fill="hold">
                                          <p:stCondLst>
                                            <p:cond delay="0"/>
                                          </p:stCondLst>
                                        </p:cTn>
                                        <p:tgtEl>
                                          <p:spTgt spid="393247"/>
                                        </p:tgtEl>
                                        <p:attrNameLst>
                                          <p:attrName>style.visibility</p:attrName>
                                        </p:attrNameLst>
                                      </p:cBhvr>
                                      <p:to>
                                        <p:strVal val="visible"/>
                                      </p:to>
                                    </p:set>
                                    <p:animEffect transition="in" filter="slide(fromBottom)">
                                      <p:cBhvr>
                                        <p:cTn id="27" dur="500"/>
                                        <p:tgtEl>
                                          <p:spTgt spid="393247"/>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2" presetClass="entr" presetSubtype="4" fill="hold" nodeType="clickEffect">
                                  <p:stCondLst>
                                    <p:cond delay="0"/>
                                  </p:stCondLst>
                                  <p:childTnLst>
                                    <p:set>
                                      <p:cBhvr>
                                        <p:cTn id="31" dur="1" fill="hold">
                                          <p:stCondLst>
                                            <p:cond delay="0"/>
                                          </p:stCondLst>
                                        </p:cTn>
                                        <p:tgtEl>
                                          <p:spTgt spid="393243"/>
                                        </p:tgtEl>
                                        <p:attrNameLst>
                                          <p:attrName>style.visibility</p:attrName>
                                        </p:attrNameLst>
                                      </p:cBhvr>
                                      <p:to>
                                        <p:strVal val="visible"/>
                                      </p:to>
                                    </p:set>
                                    <p:animEffect transition="in" filter="slide(fromBottom)">
                                      <p:cBhvr>
                                        <p:cTn id="32" dur="500"/>
                                        <p:tgtEl>
                                          <p:spTgt spid="393243"/>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2" presetClass="entr" presetSubtype="4" fill="hold" nodeType="clickEffect">
                                  <p:stCondLst>
                                    <p:cond delay="0"/>
                                  </p:stCondLst>
                                  <p:childTnLst>
                                    <p:set>
                                      <p:cBhvr>
                                        <p:cTn id="36" dur="1" fill="hold">
                                          <p:stCondLst>
                                            <p:cond delay="0"/>
                                          </p:stCondLst>
                                        </p:cTn>
                                        <p:tgtEl>
                                          <p:spTgt spid="393251"/>
                                        </p:tgtEl>
                                        <p:attrNameLst>
                                          <p:attrName>style.visibility</p:attrName>
                                        </p:attrNameLst>
                                      </p:cBhvr>
                                      <p:to>
                                        <p:strVal val="visible"/>
                                      </p:to>
                                    </p:set>
                                    <p:animEffect transition="in" filter="slide(fromBottom)">
                                      <p:cBhvr>
                                        <p:cTn id="37" dur="500"/>
                                        <p:tgtEl>
                                          <p:spTgt spid="393251"/>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12" presetClass="entr" presetSubtype="4" fill="hold" nodeType="clickEffect">
                                  <p:stCondLst>
                                    <p:cond delay="0"/>
                                  </p:stCondLst>
                                  <p:childTnLst>
                                    <p:set>
                                      <p:cBhvr>
                                        <p:cTn id="41" dur="1" fill="hold">
                                          <p:stCondLst>
                                            <p:cond delay="0"/>
                                          </p:stCondLst>
                                        </p:cTn>
                                        <p:tgtEl>
                                          <p:spTgt spid="393255"/>
                                        </p:tgtEl>
                                        <p:attrNameLst>
                                          <p:attrName>style.visibility</p:attrName>
                                        </p:attrNameLst>
                                      </p:cBhvr>
                                      <p:to>
                                        <p:strVal val="visible"/>
                                      </p:to>
                                    </p:set>
                                    <p:animEffect transition="in" filter="slide(fromBottom)">
                                      <p:cBhvr>
                                        <p:cTn id="42" dur="500"/>
                                        <p:tgtEl>
                                          <p:spTgt spid="393255"/>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12" presetClass="entr" presetSubtype="4" fill="hold" nodeType="clickEffect">
                                  <p:stCondLst>
                                    <p:cond delay="0"/>
                                  </p:stCondLst>
                                  <p:childTnLst>
                                    <p:set>
                                      <p:cBhvr>
                                        <p:cTn id="46" dur="1" fill="hold">
                                          <p:stCondLst>
                                            <p:cond delay="0"/>
                                          </p:stCondLst>
                                        </p:cTn>
                                        <p:tgtEl>
                                          <p:spTgt spid="393259"/>
                                        </p:tgtEl>
                                        <p:attrNameLst>
                                          <p:attrName>style.visibility</p:attrName>
                                        </p:attrNameLst>
                                      </p:cBhvr>
                                      <p:to>
                                        <p:strVal val="visible"/>
                                      </p:to>
                                    </p:set>
                                    <p:animEffect transition="in" filter="slide(fromBottom)">
                                      <p:cBhvr>
                                        <p:cTn id="47" dur="500"/>
                                        <p:tgtEl>
                                          <p:spTgt spid="393259"/>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12" presetClass="entr" presetSubtype="4" fill="hold" nodeType="clickEffect">
                                  <p:stCondLst>
                                    <p:cond delay="0"/>
                                  </p:stCondLst>
                                  <p:childTnLst>
                                    <p:set>
                                      <p:cBhvr>
                                        <p:cTn id="51" dur="1" fill="hold">
                                          <p:stCondLst>
                                            <p:cond delay="0"/>
                                          </p:stCondLst>
                                        </p:cTn>
                                        <p:tgtEl>
                                          <p:spTgt spid="393238"/>
                                        </p:tgtEl>
                                        <p:attrNameLst>
                                          <p:attrName>style.visibility</p:attrName>
                                        </p:attrNameLst>
                                      </p:cBhvr>
                                      <p:to>
                                        <p:strVal val="visible"/>
                                      </p:to>
                                    </p:set>
                                    <p:animEffect transition="in" filter="slide(fromBottom)">
                                      <p:cBhvr>
                                        <p:cTn id="52" dur="500"/>
                                        <p:tgtEl>
                                          <p:spTgt spid="393238"/>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12" presetClass="entr" presetSubtype="4" fill="hold" nodeType="clickEffect">
                                  <p:stCondLst>
                                    <p:cond delay="0"/>
                                  </p:stCondLst>
                                  <p:childTnLst>
                                    <p:set>
                                      <p:cBhvr>
                                        <p:cTn id="56" dur="1" fill="hold">
                                          <p:stCondLst>
                                            <p:cond delay="0"/>
                                          </p:stCondLst>
                                        </p:cTn>
                                        <p:tgtEl>
                                          <p:spTgt spid="393267"/>
                                        </p:tgtEl>
                                        <p:attrNameLst>
                                          <p:attrName>style.visibility</p:attrName>
                                        </p:attrNameLst>
                                      </p:cBhvr>
                                      <p:to>
                                        <p:strVal val="visible"/>
                                      </p:to>
                                    </p:set>
                                    <p:animEffect transition="in" filter="slide(fromBottom)">
                                      <p:cBhvr>
                                        <p:cTn id="57" dur="500"/>
                                        <p:tgtEl>
                                          <p:spTgt spid="393267"/>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12" presetClass="entr" presetSubtype="4" fill="hold" nodeType="clickEffect">
                                  <p:stCondLst>
                                    <p:cond delay="0"/>
                                  </p:stCondLst>
                                  <p:childTnLst>
                                    <p:set>
                                      <p:cBhvr>
                                        <p:cTn id="61" dur="1" fill="hold">
                                          <p:stCondLst>
                                            <p:cond delay="0"/>
                                          </p:stCondLst>
                                        </p:cTn>
                                        <p:tgtEl>
                                          <p:spTgt spid="393295"/>
                                        </p:tgtEl>
                                        <p:attrNameLst>
                                          <p:attrName>style.visibility</p:attrName>
                                        </p:attrNameLst>
                                      </p:cBhvr>
                                      <p:to>
                                        <p:strVal val="visible"/>
                                      </p:to>
                                    </p:set>
                                    <p:animEffect transition="in" filter="slide(fromBottom)">
                                      <p:cBhvr>
                                        <p:cTn id="62" dur="500"/>
                                        <p:tgtEl>
                                          <p:spTgt spid="393295"/>
                                        </p:tgtEl>
                                      </p:cBhvr>
                                    </p:animEffect>
                                  </p:childTnLst>
                                </p:cTn>
                              </p:par>
                            </p:childTnLst>
                          </p:cTn>
                        </p:par>
                      </p:childTnLst>
                    </p:cTn>
                  </p:par>
                  <p:par>
                    <p:cTn id="63" fill="hold" nodeType="clickPar">
                      <p:stCondLst>
                        <p:cond delay="indefinite"/>
                      </p:stCondLst>
                      <p:childTnLst>
                        <p:par>
                          <p:cTn id="64" fill="hold" nodeType="withGroup">
                            <p:stCondLst>
                              <p:cond delay="0"/>
                            </p:stCondLst>
                            <p:childTnLst>
                              <p:par>
                                <p:cTn id="65" presetID="12" presetClass="entr" presetSubtype="4" fill="hold" nodeType="clickEffect">
                                  <p:stCondLst>
                                    <p:cond delay="0"/>
                                  </p:stCondLst>
                                  <p:childTnLst>
                                    <p:set>
                                      <p:cBhvr>
                                        <p:cTn id="66" dur="1" fill="hold">
                                          <p:stCondLst>
                                            <p:cond delay="0"/>
                                          </p:stCondLst>
                                        </p:cTn>
                                        <p:tgtEl>
                                          <p:spTgt spid="393279"/>
                                        </p:tgtEl>
                                        <p:attrNameLst>
                                          <p:attrName>style.visibility</p:attrName>
                                        </p:attrNameLst>
                                      </p:cBhvr>
                                      <p:to>
                                        <p:strVal val="visible"/>
                                      </p:to>
                                    </p:set>
                                    <p:animEffect transition="in" filter="slide(fromBottom)">
                                      <p:cBhvr>
                                        <p:cTn id="67" dur="500"/>
                                        <p:tgtEl>
                                          <p:spTgt spid="393279"/>
                                        </p:tgtEl>
                                      </p:cBhvr>
                                    </p:animEffect>
                                  </p:childTnLst>
                                </p:cTn>
                              </p:par>
                            </p:childTnLst>
                          </p:cTn>
                        </p:par>
                      </p:childTnLst>
                    </p:cTn>
                  </p:par>
                  <p:par>
                    <p:cTn id="68" fill="hold" nodeType="clickPar">
                      <p:stCondLst>
                        <p:cond delay="indefinite"/>
                      </p:stCondLst>
                      <p:childTnLst>
                        <p:par>
                          <p:cTn id="69" fill="hold" nodeType="withGroup">
                            <p:stCondLst>
                              <p:cond delay="0"/>
                            </p:stCondLst>
                            <p:childTnLst>
                              <p:par>
                                <p:cTn id="70" presetID="12" presetClass="entr" presetSubtype="4" fill="hold" nodeType="clickEffect">
                                  <p:stCondLst>
                                    <p:cond delay="0"/>
                                  </p:stCondLst>
                                  <p:childTnLst>
                                    <p:set>
                                      <p:cBhvr>
                                        <p:cTn id="71" dur="1" fill="hold">
                                          <p:stCondLst>
                                            <p:cond delay="0"/>
                                          </p:stCondLst>
                                        </p:cTn>
                                        <p:tgtEl>
                                          <p:spTgt spid="393275"/>
                                        </p:tgtEl>
                                        <p:attrNameLst>
                                          <p:attrName>style.visibility</p:attrName>
                                        </p:attrNameLst>
                                      </p:cBhvr>
                                      <p:to>
                                        <p:strVal val="visible"/>
                                      </p:to>
                                    </p:set>
                                    <p:animEffect transition="in" filter="slide(fromBottom)">
                                      <p:cBhvr>
                                        <p:cTn id="72" dur="500"/>
                                        <p:tgtEl>
                                          <p:spTgt spid="393275"/>
                                        </p:tgtEl>
                                      </p:cBhvr>
                                    </p:animEffect>
                                  </p:childTnLst>
                                </p:cTn>
                              </p:par>
                            </p:childTnLst>
                          </p:cTn>
                        </p:par>
                      </p:childTnLst>
                    </p:cTn>
                  </p:par>
                  <p:par>
                    <p:cTn id="73" fill="hold" nodeType="clickPar">
                      <p:stCondLst>
                        <p:cond delay="indefinite"/>
                      </p:stCondLst>
                      <p:childTnLst>
                        <p:par>
                          <p:cTn id="74" fill="hold" nodeType="withGroup">
                            <p:stCondLst>
                              <p:cond delay="0"/>
                            </p:stCondLst>
                            <p:childTnLst>
                              <p:par>
                                <p:cTn id="75" presetID="12" presetClass="entr" presetSubtype="4" fill="hold" nodeType="clickEffect">
                                  <p:stCondLst>
                                    <p:cond delay="0"/>
                                  </p:stCondLst>
                                  <p:childTnLst>
                                    <p:set>
                                      <p:cBhvr>
                                        <p:cTn id="76" dur="1" fill="hold">
                                          <p:stCondLst>
                                            <p:cond delay="0"/>
                                          </p:stCondLst>
                                        </p:cTn>
                                        <p:tgtEl>
                                          <p:spTgt spid="393283"/>
                                        </p:tgtEl>
                                        <p:attrNameLst>
                                          <p:attrName>style.visibility</p:attrName>
                                        </p:attrNameLst>
                                      </p:cBhvr>
                                      <p:to>
                                        <p:strVal val="visible"/>
                                      </p:to>
                                    </p:set>
                                    <p:animEffect transition="in" filter="slide(fromBottom)">
                                      <p:cBhvr>
                                        <p:cTn id="77" dur="500"/>
                                        <p:tgtEl>
                                          <p:spTgt spid="393283"/>
                                        </p:tgtEl>
                                      </p:cBhvr>
                                    </p:animEffect>
                                  </p:childTnLst>
                                </p:cTn>
                              </p:par>
                            </p:childTnLst>
                          </p:cTn>
                        </p:par>
                      </p:childTnLst>
                    </p:cTn>
                  </p:par>
                  <p:par>
                    <p:cTn id="78" fill="hold" nodeType="clickPar">
                      <p:stCondLst>
                        <p:cond delay="indefinite"/>
                      </p:stCondLst>
                      <p:childTnLst>
                        <p:par>
                          <p:cTn id="79" fill="hold" nodeType="withGroup">
                            <p:stCondLst>
                              <p:cond delay="0"/>
                            </p:stCondLst>
                            <p:childTnLst>
                              <p:par>
                                <p:cTn id="80" presetID="12" presetClass="entr" presetSubtype="4" fill="hold" nodeType="clickEffect">
                                  <p:stCondLst>
                                    <p:cond delay="0"/>
                                  </p:stCondLst>
                                  <p:childTnLst>
                                    <p:set>
                                      <p:cBhvr>
                                        <p:cTn id="81" dur="1" fill="hold">
                                          <p:stCondLst>
                                            <p:cond delay="0"/>
                                          </p:stCondLst>
                                        </p:cTn>
                                        <p:tgtEl>
                                          <p:spTgt spid="393287"/>
                                        </p:tgtEl>
                                        <p:attrNameLst>
                                          <p:attrName>style.visibility</p:attrName>
                                        </p:attrNameLst>
                                      </p:cBhvr>
                                      <p:to>
                                        <p:strVal val="visible"/>
                                      </p:to>
                                    </p:set>
                                    <p:animEffect transition="in" filter="slide(fromBottom)">
                                      <p:cBhvr>
                                        <p:cTn id="82" dur="500"/>
                                        <p:tgtEl>
                                          <p:spTgt spid="393287"/>
                                        </p:tgtEl>
                                      </p:cBhvr>
                                    </p:animEffect>
                                  </p:childTnLst>
                                </p:cTn>
                              </p:par>
                            </p:childTnLst>
                          </p:cTn>
                        </p:par>
                      </p:childTnLst>
                    </p:cTn>
                  </p:par>
                  <p:par>
                    <p:cTn id="83" fill="hold" nodeType="clickPar">
                      <p:stCondLst>
                        <p:cond delay="indefinite"/>
                      </p:stCondLst>
                      <p:childTnLst>
                        <p:par>
                          <p:cTn id="84" fill="hold" nodeType="withGroup">
                            <p:stCondLst>
                              <p:cond delay="0"/>
                            </p:stCondLst>
                            <p:childTnLst>
                              <p:par>
                                <p:cTn id="85" presetID="12" presetClass="entr" presetSubtype="4" fill="hold" nodeType="clickEffect">
                                  <p:stCondLst>
                                    <p:cond delay="0"/>
                                  </p:stCondLst>
                                  <p:childTnLst>
                                    <p:set>
                                      <p:cBhvr>
                                        <p:cTn id="86" dur="1" fill="hold">
                                          <p:stCondLst>
                                            <p:cond delay="0"/>
                                          </p:stCondLst>
                                        </p:cTn>
                                        <p:tgtEl>
                                          <p:spTgt spid="393291"/>
                                        </p:tgtEl>
                                        <p:attrNameLst>
                                          <p:attrName>style.visibility</p:attrName>
                                        </p:attrNameLst>
                                      </p:cBhvr>
                                      <p:to>
                                        <p:strVal val="visible"/>
                                      </p:to>
                                    </p:set>
                                    <p:animEffect transition="in" filter="slide(fromBottom)">
                                      <p:cBhvr>
                                        <p:cTn id="87" dur="500"/>
                                        <p:tgtEl>
                                          <p:spTgt spid="393291"/>
                                        </p:tgtEl>
                                      </p:cBhvr>
                                    </p:animEffect>
                                  </p:childTnLst>
                                </p:cTn>
                              </p:par>
                            </p:childTnLst>
                          </p:cTn>
                        </p:par>
                      </p:childTnLst>
                    </p:cTn>
                  </p:par>
                  <p:par>
                    <p:cTn id="88" fill="hold" nodeType="clickPar">
                      <p:stCondLst>
                        <p:cond delay="indefinite"/>
                      </p:stCondLst>
                      <p:childTnLst>
                        <p:par>
                          <p:cTn id="89" fill="hold" nodeType="withGroup">
                            <p:stCondLst>
                              <p:cond delay="0"/>
                            </p:stCondLst>
                            <p:childTnLst>
                              <p:par>
                                <p:cTn id="90" presetID="12" presetClass="entr" presetSubtype="4" fill="hold" nodeType="clickEffect">
                                  <p:stCondLst>
                                    <p:cond delay="0"/>
                                  </p:stCondLst>
                                  <p:childTnLst>
                                    <p:set>
                                      <p:cBhvr>
                                        <p:cTn id="91" dur="1" fill="hold">
                                          <p:stCondLst>
                                            <p:cond delay="0"/>
                                          </p:stCondLst>
                                        </p:cTn>
                                        <p:tgtEl>
                                          <p:spTgt spid="393271"/>
                                        </p:tgtEl>
                                        <p:attrNameLst>
                                          <p:attrName>style.visibility</p:attrName>
                                        </p:attrNameLst>
                                      </p:cBhvr>
                                      <p:to>
                                        <p:strVal val="visible"/>
                                      </p:to>
                                    </p:set>
                                    <p:animEffect transition="in" filter="slide(fromBottom)">
                                      <p:cBhvr>
                                        <p:cTn id="92" dur="500"/>
                                        <p:tgtEl>
                                          <p:spTgt spid="393271"/>
                                        </p:tgtEl>
                                      </p:cBhvr>
                                    </p:animEffect>
                                  </p:childTnLst>
                                </p:cTn>
                              </p:par>
                            </p:childTnLst>
                          </p:cTn>
                        </p:par>
                      </p:childTnLst>
                    </p:cTn>
                  </p:par>
                  <p:par>
                    <p:cTn id="93" fill="hold" nodeType="clickPar">
                      <p:stCondLst>
                        <p:cond delay="indefinite"/>
                      </p:stCondLst>
                      <p:childTnLst>
                        <p:par>
                          <p:cTn id="94" fill="hold" nodeType="withGroup">
                            <p:stCondLst>
                              <p:cond delay="0"/>
                            </p:stCondLst>
                            <p:childTnLst>
                              <p:par>
                                <p:cTn id="95" presetID="12" presetClass="entr" presetSubtype="4" fill="hold" nodeType="clickEffect">
                                  <p:stCondLst>
                                    <p:cond delay="0"/>
                                  </p:stCondLst>
                                  <p:childTnLst>
                                    <p:set>
                                      <p:cBhvr>
                                        <p:cTn id="96" dur="1" fill="hold">
                                          <p:stCondLst>
                                            <p:cond delay="0"/>
                                          </p:stCondLst>
                                        </p:cTn>
                                        <p:tgtEl>
                                          <p:spTgt spid="393299"/>
                                        </p:tgtEl>
                                        <p:attrNameLst>
                                          <p:attrName>style.visibility</p:attrName>
                                        </p:attrNameLst>
                                      </p:cBhvr>
                                      <p:to>
                                        <p:strVal val="visible"/>
                                      </p:to>
                                    </p:set>
                                    <p:animEffect transition="in" filter="slide(fromBottom)">
                                      <p:cBhvr>
                                        <p:cTn id="97" dur="500"/>
                                        <p:tgtEl>
                                          <p:spTgt spid="3932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3227" grpId="0" animBg="1" autoUpdateAnimBg="0"/>
      <p:bldP spid="393233" grpId="0"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Kupplungsscheiben</a:t>
            </a:r>
          </a:p>
        </p:txBody>
      </p:sp>
      <p:sp>
        <p:nvSpPr>
          <p:cNvPr id="22530" name="Foliennummernplatzhalter 1"/>
          <p:cNvSpPr>
            <a:spLocks noGrp="1"/>
          </p:cNvSpPr>
          <p:nvPr>
            <p:ph type="sldNum" sz="quarter" idx="10"/>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r">
              <a:spcBef>
                <a:spcPct val="0"/>
              </a:spcBef>
              <a:buClrTx/>
              <a:buFontTx/>
              <a:buNone/>
            </a:pPr>
            <a:r>
              <a:rPr lang="de-DE" altLang="de-DE" sz="1000">
                <a:solidFill>
                  <a:srgbClr val="71AD2A"/>
                </a:solidFill>
              </a:rPr>
              <a:t> Folie </a:t>
            </a:r>
            <a:fld id="{874EACF3-16A1-4B36-942F-C8E58F0FD857}" type="slidenum">
              <a:rPr lang="de-DE" altLang="de-DE" sz="1000">
                <a:solidFill>
                  <a:srgbClr val="71AD2A"/>
                </a:solidFill>
              </a:rPr>
              <a:pPr algn="r">
                <a:spcBef>
                  <a:spcPct val="0"/>
                </a:spcBef>
                <a:buClrTx/>
                <a:buFontTx/>
                <a:buNone/>
              </a:pPr>
              <a:t>12</a:t>
            </a:fld>
            <a:endParaRPr lang="de-DE" altLang="de-DE" sz="1000">
              <a:solidFill>
                <a:srgbClr val="71AD2A"/>
              </a:solidFill>
            </a:endParaRPr>
          </a:p>
        </p:txBody>
      </p:sp>
      <p:sp>
        <p:nvSpPr>
          <p:cNvPr id="22531" name="Fußzeilenplatzhalter 2"/>
          <p:cNvSpPr>
            <a:spLocks noGrp="1"/>
          </p:cNvSpPr>
          <p:nvPr>
            <p:ph type="ftr" sz="quarter" idx="11"/>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0"/>
              </a:spcBef>
              <a:buClrTx/>
              <a:buFontTx/>
              <a:buNone/>
            </a:pPr>
            <a:r>
              <a:rPr lang="de-DE" altLang="de-DE" sz="1000">
                <a:solidFill>
                  <a:srgbClr val="71AD2A"/>
                </a:solidFill>
              </a:rPr>
              <a:t>HSWT    Prof. Dr. U. Groß                  Modul: Grundlagen der Agrartechnik   2 Sem.        LE :   Motor Grundlagen</a:t>
            </a:r>
          </a:p>
        </p:txBody>
      </p:sp>
      <p:pic>
        <p:nvPicPr>
          <p:cNvPr id="388108" name="Picture 12" descr="KUPPLSC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2600" y="887413"/>
            <a:ext cx="6400800" cy="520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88125" name="Group 29"/>
          <p:cNvGrpSpPr>
            <a:grpSpLocks/>
          </p:cNvGrpSpPr>
          <p:nvPr/>
        </p:nvGrpSpPr>
        <p:grpSpPr bwMode="auto">
          <a:xfrm>
            <a:off x="2286000" y="5486400"/>
            <a:ext cx="2209800" cy="669925"/>
            <a:chOff x="1440" y="3456"/>
            <a:chExt cx="1392" cy="422"/>
          </a:xfrm>
        </p:grpSpPr>
        <p:sp>
          <p:nvSpPr>
            <p:cNvPr id="22538" name="Line 14"/>
            <p:cNvSpPr>
              <a:spLocks noChangeShapeType="1"/>
            </p:cNvSpPr>
            <p:nvPr/>
          </p:nvSpPr>
          <p:spPr bwMode="auto">
            <a:xfrm flipH="1" flipV="1">
              <a:off x="1440" y="3456"/>
              <a:ext cx="240" cy="240"/>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22539" name="Text Box 15"/>
            <p:cNvSpPr txBox="1">
              <a:spLocks noChangeArrowheads="1"/>
            </p:cNvSpPr>
            <p:nvPr/>
          </p:nvSpPr>
          <p:spPr bwMode="auto">
            <a:xfrm>
              <a:off x="1536" y="3552"/>
              <a:ext cx="1296" cy="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50000"/>
                </a:spcBef>
                <a:buClrTx/>
                <a:buFontTx/>
                <a:buNone/>
              </a:pPr>
              <a:r>
                <a:rPr lang="de-DE" altLang="de-DE" sz="1400">
                  <a:solidFill>
                    <a:srgbClr val="000000"/>
                  </a:solidFill>
                </a:rPr>
                <a:t>Kupplungsscheibe </a:t>
              </a:r>
              <a:r>
                <a:rPr lang="de-DE" altLang="de-DE" sz="1400" b="1">
                  <a:solidFill>
                    <a:srgbClr val="000000"/>
                  </a:solidFill>
                </a:rPr>
                <a:t>ohne</a:t>
              </a:r>
              <a:r>
                <a:rPr lang="de-DE" altLang="de-DE" sz="1400">
                  <a:solidFill>
                    <a:srgbClr val="000000"/>
                  </a:solidFill>
                </a:rPr>
                <a:t> Belagfederung</a:t>
              </a:r>
              <a:endParaRPr lang="de-DE" altLang="de-DE" sz="1400">
                <a:solidFill>
                  <a:srgbClr val="FF3300"/>
                </a:solidFill>
              </a:endParaRPr>
            </a:p>
          </p:txBody>
        </p:sp>
      </p:grpSp>
      <p:grpSp>
        <p:nvGrpSpPr>
          <p:cNvPr id="388126" name="Group 30"/>
          <p:cNvGrpSpPr>
            <a:grpSpLocks/>
          </p:cNvGrpSpPr>
          <p:nvPr/>
        </p:nvGrpSpPr>
        <p:grpSpPr bwMode="auto">
          <a:xfrm>
            <a:off x="5486400" y="5410200"/>
            <a:ext cx="2209800" cy="746125"/>
            <a:chOff x="3456" y="3408"/>
            <a:chExt cx="1392" cy="470"/>
          </a:xfrm>
        </p:grpSpPr>
        <p:sp>
          <p:nvSpPr>
            <p:cNvPr id="22536" name="Line 27"/>
            <p:cNvSpPr>
              <a:spLocks noChangeShapeType="1"/>
            </p:cNvSpPr>
            <p:nvPr/>
          </p:nvSpPr>
          <p:spPr bwMode="auto">
            <a:xfrm flipH="1" flipV="1">
              <a:off x="3456" y="3408"/>
              <a:ext cx="288" cy="288"/>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22537" name="Text Box 28"/>
            <p:cNvSpPr txBox="1">
              <a:spLocks noChangeArrowheads="1"/>
            </p:cNvSpPr>
            <p:nvPr/>
          </p:nvSpPr>
          <p:spPr bwMode="auto">
            <a:xfrm>
              <a:off x="3648" y="3552"/>
              <a:ext cx="1200" cy="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50000"/>
                </a:spcBef>
                <a:buClrTx/>
                <a:buFontTx/>
                <a:buNone/>
              </a:pPr>
              <a:r>
                <a:rPr lang="de-DE" altLang="de-DE" sz="1400">
                  <a:solidFill>
                    <a:srgbClr val="000000"/>
                  </a:solidFill>
                </a:rPr>
                <a:t>Kupplungsscheibe </a:t>
              </a:r>
              <a:r>
                <a:rPr lang="de-DE" altLang="de-DE" sz="1400" b="1">
                  <a:solidFill>
                    <a:srgbClr val="000000"/>
                  </a:solidFill>
                </a:rPr>
                <a:t>mit</a:t>
              </a:r>
              <a:r>
                <a:rPr lang="de-DE" altLang="de-DE" sz="1400">
                  <a:solidFill>
                    <a:srgbClr val="000000"/>
                  </a:solidFill>
                </a:rPr>
                <a:t> Belagfederung</a:t>
              </a:r>
              <a:endParaRPr lang="de-DE" altLang="de-DE" sz="1400">
                <a:solidFill>
                  <a:srgbClr val="FF3300"/>
                </a:solidFill>
              </a:endParaRPr>
            </a:p>
          </p:txBody>
        </p:sp>
      </p:gr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4" presetClass="entr" presetSubtype="5" fill="hold" nodeType="clickEffect">
                                  <p:stCondLst>
                                    <p:cond delay="0"/>
                                  </p:stCondLst>
                                  <p:childTnLst>
                                    <p:set>
                                      <p:cBhvr>
                                        <p:cTn id="6" dur="1" fill="hold">
                                          <p:stCondLst>
                                            <p:cond delay="0"/>
                                          </p:stCondLst>
                                        </p:cTn>
                                        <p:tgtEl>
                                          <p:spTgt spid="388108"/>
                                        </p:tgtEl>
                                        <p:attrNameLst>
                                          <p:attrName>style.visibility</p:attrName>
                                        </p:attrNameLst>
                                      </p:cBhvr>
                                      <p:to>
                                        <p:strVal val="visible"/>
                                      </p:to>
                                    </p:set>
                                    <p:animEffect transition="in" filter="randombar(vertical)">
                                      <p:cBhvr>
                                        <p:cTn id="7" dur="500"/>
                                        <p:tgtEl>
                                          <p:spTgt spid="38810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2" fill="hold" nodeType="clickEffect">
                                  <p:stCondLst>
                                    <p:cond delay="0"/>
                                  </p:stCondLst>
                                  <p:childTnLst>
                                    <p:set>
                                      <p:cBhvr>
                                        <p:cTn id="11" dur="1" fill="hold">
                                          <p:stCondLst>
                                            <p:cond delay="0"/>
                                          </p:stCondLst>
                                        </p:cTn>
                                        <p:tgtEl>
                                          <p:spTgt spid="388125"/>
                                        </p:tgtEl>
                                        <p:attrNameLst>
                                          <p:attrName>style.visibility</p:attrName>
                                        </p:attrNameLst>
                                      </p:cBhvr>
                                      <p:to>
                                        <p:strVal val="visible"/>
                                      </p:to>
                                    </p:set>
                                    <p:animEffect transition="in" filter="wipe(right)">
                                      <p:cBhvr>
                                        <p:cTn id="12" dur="500"/>
                                        <p:tgtEl>
                                          <p:spTgt spid="388125"/>
                                        </p:tgtEl>
                                      </p:cBhvr>
                                    </p:animEffect>
                                  </p:childTnLst>
                                  <p:subTnLst>
                                    <p:animClr clrSpc="rgb" dir="cw">
                                      <p:cBhvr override="childStyle">
                                        <p:cTn dur="1" fill="hold" display="0" masterRel="nextClick" afterEffect="1"/>
                                        <p:tgtEl>
                                          <p:spTgt spid="388125"/>
                                        </p:tgtEl>
                                        <p:attrNameLst>
                                          <p:attrName>ppt_c</p:attrName>
                                        </p:attrNameLst>
                                      </p:cBhvr>
                                      <p:to>
                                        <a:srgbClr val="0000CC"/>
                                      </p:to>
                                    </p:animClr>
                                  </p:sub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2" fill="hold" nodeType="clickEffect">
                                  <p:stCondLst>
                                    <p:cond delay="0"/>
                                  </p:stCondLst>
                                  <p:childTnLst>
                                    <p:set>
                                      <p:cBhvr>
                                        <p:cTn id="16" dur="1" fill="hold">
                                          <p:stCondLst>
                                            <p:cond delay="0"/>
                                          </p:stCondLst>
                                        </p:cTn>
                                        <p:tgtEl>
                                          <p:spTgt spid="388126"/>
                                        </p:tgtEl>
                                        <p:attrNameLst>
                                          <p:attrName>style.visibility</p:attrName>
                                        </p:attrNameLst>
                                      </p:cBhvr>
                                      <p:to>
                                        <p:strVal val="visible"/>
                                      </p:to>
                                    </p:set>
                                    <p:animEffect transition="in" filter="wipe(right)">
                                      <p:cBhvr>
                                        <p:cTn id="17" dur="500"/>
                                        <p:tgtEl>
                                          <p:spTgt spid="388126"/>
                                        </p:tgtEl>
                                      </p:cBhvr>
                                    </p:animEffect>
                                  </p:childTnLst>
                                  <p:subTnLst>
                                    <p:animClr clrSpc="rgb" dir="cw">
                                      <p:cBhvr override="childStyle">
                                        <p:cTn dur="1" fill="hold" display="0" masterRel="nextClick" afterEffect="1"/>
                                        <p:tgtEl>
                                          <p:spTgt spid="388126"/>
                                        </p:tgtEl>
                                        <p:attrNameLst>
                                          <p:attrName>ppt_c</p:attrName>
                                        </p:attrNameLst>
                                      </p:cBhvr>
                                      <p:to>
                                        <a:srgbClr val="0000CC"/>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Doppelkupplung					Lamellenkupplung</a:t>
            </a:r>
          </a:p>
        </p:txBody>
      </p:sp>
      <p:sp>
        <p:nvSpPr>
          <p:cNvPr id="23554" name="Foliennummernplatzhalter 1"/>
          <p:cNvSpPr>
            <a:spLocks noGrp="1"/>
          </p:cNvSpPr>
          <p:nvPr>
            <p:ph type="sldNum" sz="quarter" idx="10"/>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r">
              <a:spcBef>
                <a:spcPct val="0"/>
              </a:spcBef>
              <a:buClrTx/>
              <a:buFontTx/>
              <a:buNone/>
            </a:pPr>
            <a:r>
              <a:rPr lang="de-DE" altLang="de-DE" sz="1000" dirty="0">
                <a:solidFill>
                  <a:srgbClr val="71AD2A"/>
                </a:solidFill>
              </a:rPr>
              <a:t> Folie </a:t>
            </a:r>
            <a:fld id="{A73811E8-5FAA-4E74-8DF4-9C556383E430}" type="slidenum">
              <a:rPr lang="de-DE" altLang="de-DE" sz="1000">
                <a:solidFill>
                  <a:srgbClr val="71AD2A"/>
                </a:solidFill>
              </a:rPr>
              <a:pPr algn="r">
                <a:spcBef>
                  <a:spcPct val="0"/>
                </a:spcBef>
                <a:buClrTx/>
                <a:buFontTx/>
                <a:buNone/>
              </a:pPr>
              <a:t>13</a:t>
            </a:fld>
            <a:endParaRPr lang="de-DE" altLang="de-DE" sz="1000" dirty="0">
              <a:solidFill>
                <a:srgbClr val="71AD2A"/>
              </a:solidFill>
            </a:endParaRPr>
          </a:p>
        </p:txBody>
      </p:sp>
      <p:sp>
        <p:nvSpPr>
          <p:cNvPr id="23555" name="Fußzeilenplatzhalter 2"/>
          <p:cNvSpPr>
            <a:spLocks noGrp="1"/>
          </p:cNvSpPr>
          <p:nvPr>
            <p:ph type="ftr" sz="quarter" idx="11"/>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0"/>
              </a:spcBef>
              <a:buClrTx/>
              <a:buFontTx/>
              <a:buNone/>
            </a:pPr>
            <a:r>
              <a:rPr lang="de-DE" altLang="de-DE" sz="1000" dirty="0">
                <a:solidFill>
                  <a:srgbClr val="71AD2A"/>
                </a:solidFill>
              </a:rPr>
              <a:t>HSWT    Prof. Dr. U. Groß                  Modul: Grundlagen der Agrartechnik   2 Sem.        LE :   Motor Grundlagen</a:t>
            </a:r>
          </a:p>
        </p:txBody>
      </p:sp>
      <p:pic>
        <p:nvPicPr>
          <p:cNvPr id="349196" name="Picture 1036" descr="GLAMEL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838200"/>
            <a:ext cx="6858000" cy="535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9197" name="Text Box 1037"/>
          <p:cNvSpPr txBox="1">
            <a:spLocks noChangeArrowheads="1"/>
          </p:cNvSpPr>
          <p:nvPr/>
        </p:nvSpPr>
        <p:spPr bwMode="auto">
          <a:xfrm>
            <a:off x="1981200" y="838200"/>
            <a:ext cx="22098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50000"/>
              </a:spcBef>
              <a:buClrTx/>
              <a:buFontTx/>
              <a:buNone/>
            </a:pPr>
            <a:r>
              <a:rPr lang="de-DE" altLang="de-DE" sz="1600" b="1" dirty="0">
                <a:solidFill>
                  <a:srgbClr val="000000"/>
                </a:solidFill>
              </a:rPr>
              <a:t>Doppelkupplung</a:t>
            </a:r>
            <a:endParaRPr lang="de-DE" altLang="de-DE" sz="1400" b="1" dirty="0">
              <a:solidFill>
                <a:srgbClr val="FF3300"/>
              </a:solidFill>
            </a:endParaRPr>
          </a:p>
        </p:txBody>
      </p:sp>
      <p:sp>
        <p:nvSpPr>
          <p:cNvPr id="349199" name="Text Box 1039"/>
          <p:cNvSpPr txBox="1">
            <a:spLocks noChangeArrowheads="1"/>
          </p:cNvSpPr>
          <p:nvPr/>
        </p:nvSpPr>
        <p:spPr bwMode="auto">
          <a:xfrm>
            <a:off x="6172200" y="838200"/>
            <a:ext cx="22098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50000"/>
              </a:spcBef>
              <a:buClrTx/>
              <a:buFontTx/>
              <a:buNone/>
            </a:pPr>
            <a:r>
              <a:rPr lang="de-DE" altLang="de-DE" sz="1600" b="1" dirty="0">
                <a:solidFill>
                  <a:srgbClr val="000000"/>
                </a:solidFill>
              </a:rPr>
              <a:t>Lamellenkupplung</a:t>
            </a:r>
            <a:endParaRPr lang="de-DE" altLang="de-DE" sz="1400" b="1" dirty="0">
              <a:solidFill>
                <a:srgbClr val="FF3300"/>
              </a:solidFill>
            </a:endParaRPr>
          </a:p>
        </p:txBody>
      </p:sp>
      <p:grpSp>
        <p:nvGrpSpPr>
          <p:cNvPr id="349204" name="Group 1044"/>
          <p:cNvGrpSpPr>
            <a:grpSpLocks/>
          </p:cNvGrpSpPr>
          <p:nvPr/>
        </p:nvGrpSpPr>
        <p:grpSpPr bwMode="auto">
          <a:xfrm>
            <a:off x="3581400" y="1752600"/>
            <a:ext cx="2667000" cy="517525"/>
            <a:chOff x="2256" y="1104"/>
            <a:chExt cx="1680" cy="326"/>
          </a:xfrm>
        </p:grpSpPr>
        <p:sp>
          <p:nvSpPr>
            <p:cNvPr id="23567" name="Line 1038"/>
            <p:cNvSpPr>
              <a:spLocks noChangeShapeType="1"/>
            </p:cNvSpPr>
            <p:nvPr/>
          </p:nvSpPr>
          <p:spPr bwMode="auto">
            <a:xfrm flipH="1">
              <a:off x="2256" y="1248"/>
              <a:ext cx="432" cy="96"/>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dirty="0"/>
            </a:p>
          </p:txBody>
        </p:sp>
        <p:sp>
          <p:nvSpPr>
            <p:cNvPr id="23568" name="Text Box 1040"/>
            <p:cNvSpPr txBox="1">
              <a:spLocks noChangeArrowheads="1"/>
            </p:cNvSpPr>
            <p:nvPr/>
          </p:nvSpPr>
          <p:spPr bwMode="auto">
            <a:xfrm>
              <a:off x="2544" y="1104"/>
              <a:ext cx="1392" cy="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50000"/>
                </a:spcBef>
                <a:buClrTx/>
                <a:buFontTx/>
                <a:buNone/>
              </a:pPr>
              <a:r>
                <a:rPr lang="de-DE" altLang="de-DE" sz="1400" dirty="0">
                  <a:solidFill>
                    <a:srgbClr val="000000"/>
                  </a:solidFill>
                </a:rPr>
                <a:t>Mitnehmerscheibe Zapfwellenkupplung</a:t>
              </a:r>
              <a:endParaRPr lang="de-DE" altLang="de-DE" sz="1400" dirty="0">
                <a:solidFill>
                  <a:srgbClr val="FF3300"/>
                </a:solidFill>
              </a:endParaRPr>
            </a:p>
          </p:txBody>
        </p:sp>
      </p:grpSp>
      <p:grpSp>
        <p:nvGrpSpPr>
          <p:cNvPr id="349203" name="Group 1043"/>
          <p:cNvGrpSpPr>
            <a:grpSpLocks/>
          </p:cNvGrpSpPr>
          <p:nvPr/>
        </p:nvGrpSpPr>
        <p:grpSpPr bwMode="auto">
          <a:xfrm>
            <a:off x="2590800" y="1143000"/>
            <a:ext cx="3657600" cy="1066800"/>
            <a:chOff x="1632" y="720"/>
            <a:chExt cx="2304" cy="672"/>
          </a:xfrm>
        </p:grpSpPr>
        <p:sp>
          <p:nvSpPr>
            <p:cNvPr id="23565" name="Line 1041"/>
            <p:cNvSpPr>
              <a:spLocks noChangeShapeType="1"/>
            </p:cNvSpPr>
            <p:nvPr/>
          </p:nvSpPr>
          <p:spPr bwMode="auto">
            <a:xfrm flipH="1">
              <a:off x="1632" y="864"/>
              <a:ext cx="1056" cy="528"/>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dirty="0"/>
            </a:p>
          </p:txBody>
        </p:sp>
        <p:sp>
          <p:nvSpPr>
            <p:cNvPr id="23566" name="Text Box 1042"/>
            <p:cNvSpPr txBox="1">
              <a:spLocks noChangeArrowheads="1"/>
            </p:cNvSpPr>
            <p:nvPr/>
          </p:nvSpPr>
          <p:spPr bwMode="auto">
            <a:xfrm>
              <a:off x="2544" y="720"/>
              <a:ext cx="1392" cy="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50000"/>
                </a:spcBef>
                <a:buClrTx/>
                <a:buFontTx/>
                <a:buNone/>
              </a:pPr>
              <a:r>
                <a:rPr lang="de-DE" altLang="de-DE" sz="1400" dirty="0">
                  <a:solidFill>
                    <a:srgbClr val="000000"/>
                  </a:solidFill>
                </a:rPr>
                <a:t>Mitnehmerscheibe Fahrkupplung</a:t>
              </a:r>
              <a:endParaRPr lang="de-DE" altLang="de-DE" sz="1400" dirty="0">
                <a:solidFill>
                  <a:srgbClr val="FF3300"/>
                </a:solidFill>
              </a:endParaRPr>
            </a:p>
          </p:txBody>
        </p:sp>
      </p:grpSp>
      <p:grpSp>
        <p:nvGrpSpPr>
          <p:cNvPr id="349207" name="Group 1047"/>
          <p:cNvGrpSpPr>
            <a:grpSpLocks/>
          </p:cNvGrpSpPr>
          <p:nvPr/>
        </p:nvGrpSpPr>
        <p:grpSpPr bwMode="auto">
          <a:xfrm>
            <a:off x="4724400" y="4648200"/>
            <a:ext cx="2209800" cy="1066800"/>
            <a:chOff x="2976" y="2928"/>
            <a:chExt cx="1392" cy="672"/>
          </a:xfrm>
        </p:grpSpPr>
        <p:sp>
          <p:nvSpPr>
            <p:cNvPr id="23563" name="Line 1045"/>
            <p:cNvSpPr>
              <a:spLocks noChangeShapeType="1"/>
            </p:cNvSpPr>
            <p:nvPr/>
          </p:nvSpPr>
          <p:spPr bwMode="auto">
            <a:xfrm flipV="1">
              <a:off x="3696" y="2928"/>
              <a:ext cx="528" cy="480"/>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dirty="0"/>
            </a:p>
          </p:txBody>
        </p:sp>
        <p:sp>
          <p:nvSpPr>
            <p:cNvPr id="23564" name="Text Box 1046"/>
            <p:cNvSpPr txBox="1">
              <a:spLocks noChangeArrowheads="1"/>
            </p:cNvSpPr>
            <p:nvPr/>
          </p:nvSpPr>
          <p:spPr bwMode="auto">
            <a:xfrm>
              <a:off x="2976" y="3408"/>
              <a:ext cx="1392"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50000"/>
                </a:spcBef>
                <a:buClrTx/>
                <a:buFontTx/>
                <a:buNone/>
              </a:pPr>
              <a:r>
                <a:rPr lang="de-DE" altLang="de-DE" sz="1400" dirty="0">
                  <a:solidFill>
                    <a:srgbClr val="000000"/>
                  </a:solidFill>
                </a:rPr>
                <a:t>Hydraulikzylinder</a:t>
              </a:r>
              <a:endParaRPr lang="de-DE" altLang="de-DE" sz="1400" dirty="0">
                <a:solidFill>
                  <a:srgbClr val="FF3300"/>
                </a:solidFill>
              </a:endParaRPr>
            </a:p>
          </p:txBody>
        </p:sp>
      </p:grpSp>
      <p:sp>
        <p:nvSpPr>
          <p:cNvPr id="3" name="Textfeld 2"/>
          <p:cNvSpPr txBox="1"/>
          <p:nvPr/>
        </p:nvSpPr>
        <p:spPr>
          <a:xfrm>
            <a:off x="163488" y="3433465"/>
            <a:ext cx="2485256" cy="338554"/>
          </a:xfrm>
          <a:prstGeom prst="rect">
            <a:avLst/>
          </a:prstGeom>
          <a:noFill/>
        </p:spPr>
        <p:txBody>
          <a:bodyPr wrap="square" rtlCol="0">
            <a:spAutoFit/>
          </a:bodyPr>
          <a:lstStyle/>
          <a:p>
            <a:r>
              <a:rPr lang="de-DE" sz="1600" dirty="0">
                <a:solidFill>
                  <a:schemeClr val="tx1"/>
                </a:solidFill>
              </a:rPr>
              <a:t>Getriebeeingangswelle</a:t>
            </a:r>
          </a:p>
        </p:txBody>
      </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349196"/>
                                        </p:tgtEl>
                                        <p:attrNameLst>
                                          <p:attrName>style.visibility</p:attrName>
                                        </p:attrNameLst>
                                      </p:cBhvr>
                                      <p:to>
                                        <p:strVal val="visible"/>
                                      </p:to>
                                    </p:set>
                                    <p:anim calcmode="lin" valueType="num">
                                      <p:cBhvr>
                                        <p:cTn id="7" dur="500" fill="hold"/>
                                        <p:tgtEl>
                                          <p:spTgt spid="349196"/>
                                        </p:tgtEl>
                                        <p:attrNameLst>
                                          <p:attrName>ppt_w</p:attrName>
                                        </p:attrNameLst>
                                      </p:cBhvr>
                                      <p:tavLst>
                                        <p:tav tm="0">
                                          <p:val>
                                            <p:fltVal val="0"/>
                                          </p:val>
                                        </p:tav>
                                        <p:tav tm="100000">
                                          <p:val>
                                            <p:strVal val="#ppt_w"/>
                                          </p:val>
                                        </p:tav>
                                      </p:tavLst>
                                    </p:anim>
                                    <p:anim calcmode="lin" valueType="num">
                                      <p:cBhvr>
                                        <p:cTn id="8" dur="500" fill="hold"/>
                                        <p:tgtEl>
                                          <p:spTgt spid="349196"/>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7" presetClass="entr" presetSubtype="4" fill="hold" grpId="0" nodeType="clickEffect">
                                  <p:stCondLst>
                                    <p:cond delay="0"/>
                                  </p:stCondLst>
                                  <p:childTnLst>
                                    <p:set>
                                      <p:cBhvr>
                                        <p:cTn id="12" dur="1" fill="hold">
                                          <p:stCondLst>
                                            <p:cond delay="0"/>
                                          </p:stCondLst>
                                        </p:cTn>
                                        <p:tgtEl>
                                          <p:spTgt spid="349197"/>
                                        </p:tgtEl>
                                        <p:attrNameLst>
                                          <p:attrName>style.visibility</p:attrName>
                                        </p:attrNameLst>
                                      </p:cBhvr>
                                      <p:to>
                                        <p:strVal val="visible"/>
                                      </p:to>
                                    </p:set>
                                    <p:anim calcmode="lin" valueType="num">
                                      <p:cBhvr>
                                        <p:cTn id="13" dur="500" fill="hold"/>
                                        <p:tgtEl>
                                          <p:spTgt spid="349197"/>
                                        </p:tgtEl>
                                        <p:attrNameLst>
                                          <p:attrName>ppt_x</p:attrName>
                                        </p:attrNameLst>
                                      </p:cBhvr>
                                      <p:tavLst>
                                        <p:tav tm="0">
                                          <p:val>
                                            <p:strVal val="#ppt_x"/>
                                          </p:val>
                                        </p:tav>
                                        <p:tav tm="100000">
                                          <p:val>
                                            <p:strVal val="#ppt_x"/>
                                          </p:val>
                                        </p:tav>
                                      </p:tavLst>
                                    </p:anim>
                                    <p:anim calcmode="lin" valueType="num">
                                      <p:cBhvr>
                                        <p:cTn id="14" dur="500" fill="hold"/>
                                        <p:tgtEl>
                                          <p:spTgt spid="349197"/>
                                        </p:tgtEl>
                                        <p:attrNameLst>
                                          <p:attrName>ppt_y</p:attrName>
                                        </p:attrNameLst>
                                      </p:cBhvr>
                                      <p:tavLst>
                                        <p:tav tm="0">
                                          <p:val>
                                            <p:strVal val="#ppt_y+#ppt_h/2"/>
                                          </p:val>
                                        </p:tav>
                                        <p:tav tm="100000">
                                          <p:val>
                                            <p:strVal val="#ppt_y"/>
                                          </p:val>
                                        </p:tav>
                                      </p:tavLst>
                                    </p:anim>
                                    <p:anim calcmode="lin" valueType="num">
                                      <p:cBhvr>
                                        <p:cTn id="15" dur="500" fill="hold"/>
                                        <p:tgtEl>
                                          <p:spTgt spid="349197"/>
                                        </p:tgtEl>
                                        <p:attrNameLst>
                                          <p:attrName>ppt_w</p:attrName>
                                        </p:attrNameLst>
                                      </p:cBhvr>
                                      <p:tavLst>
                                        <p:tav tm="0">
                                          <p:val>
                                            <p:strVal val="#ppt_w"/>
                                          </p:val>
                                        </p:tav>
                                        <p:tav tm="100000">
                                          <p:val>
                                            <p:strVal val="#ppt_w"/>
                                          </p:val>
                                        </p:tav>
                                      </p:tavLst>
                                    </p:anim>
                                    <p:anim calcmode="lin" valueType="num">
                                      <p:cBhvr>
                                        <p:cTn id="16" dur="500" fill="hold"/>
                                        <p:tgtEl>
                                          <p:spTgt spid="349197"/>
                                        </p:tgtEl>
                                        <p:attrNameLst>
                                          <p:attrName>ppt_h</p:attrName>
                                        </p:attrNameLst>
                                      </p:cBhvr>
                                      <p:tavLst>
                                        <p:tav tm="0">
                                          <p:val>
                                            <p:fltVal val="0"/>
                                          </p:val>
                                        </p:tav>
                                        <p:tav tm="100000">
                                          <p:val>
                                            <p:strVal val="#ppt_h"/>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22" presetClass="entr" presetSubtype="2" fill="hold" nodeType="clickEffect">
                                  <p:stCondLst>
                                    <p:cond delay="0"/>
                                  </p:stCondLst>
                                  <p:childTnLst>
                                    <p:set>
                                      <p:cBhvr>
                                        <p:cTn id="20" dur="1" fill="hold">
                                          <p:stCondLst>
                                            <p:cond delay="0"/>
                                          </p:stCondLst>
                                        </p:cTn>
                                        <p:tgtEl>
                                          <p:spTgt spid="349203"/>
                                        </p:tgtEl>
                                        <p:attrNameLst>
                                          <p:attrName>style.visibility</p:attrName>
                                        </p:attrNameLst>
                                      </p:cBhvr>
                                      <p:to>
                                        <p:strVal val="visible"/>
                                      </p:to>
                                    </p:set>
                                    <p:animEffect transition="in" filter="wipe(right)">
                                      <p:cBhvr>
                                        <p:cTn id="21" dur="500"/>
                                        <p:tgtEl>
                                          <p:spTgt spid="349203"/>
                                        </p:tgtEl>
                                      </p:cBhvr>
                                    </p:animEffect>
                                  </p:childTnLst>
                                  <p:subTnLst>
                                    <p:animClr clrSpc="rgb" dir="cw">
                                      <p:cBhvr override="childStyle">
                                        <p:cTn dur="1" fill="hold" display="0" masterRel="nextClick" afterEffect="1"/>
                                        <p:tgtEl>
                                          <p:spTgt spid="349203"/>
                                        </p:tgtEl>
                                        <p:attrNameLst>
                                          <p:attrName>ppt_c</p:attrName>
                                        </p:attrNameLst>
                                      </p:cBhvr>
                                      <p:to>
                                        <a:srgbClr val="0000CC"/>
                                      </p:to>
                                    </p:animClr>
                                  </p:subTnLst>
                                </p:cTn>
                              </p:par>
                            </p:childTnLst>
                          </p:cTn>
                        </p:par>
                      </p:childTnLst>
                    </p:cTn>
                  </p:par>
                  <p:par>
                    <p:cTn id="22" fill="hold" nodeType="clickPar">
                      <p:stCondLst>
                        <p:cond delay="indefinite"/>
                      </p:stCondLst>
                      <p:childTnLst>
                        <p:par>
                          <p:cTn id="23" fill="hold" nodeType="withGroup">
                            <p:stCondLst>
                              <p:cond delay="0"/>
                            </p:stCondLst>
                            <p:childTnLst>
                              <p:par>
                                <p:cTn id="24" presetID="22" presetClass="entr" presetSubtype="2" fill="hold" nodeType="clickEffect">
                                  <p:stCondLst>
                                    <p:cond delay="0"/>
                                  </p:stCondLst>
                                  <p:childTnLst>
                                    <p:set>
                                      <p:cBhvr>
                                        <p:cTn id="25" dur="1" fill="hold">
                                          <p:stCondLst>
                                            <p:cond delay="0"/>
                                          </p:stCondLst>
                                        </p:cTn>
                                        <p:tgtEl>
                                          <p:spTgt spid="349204"/>
                                        </p:tgtEl>
                                        <p:attrNameLst>
                                          <p:attrName>style.visibility</p:attrName>
                                        </p:attrNameLst>
                                      </p:cBhvr>
                                      <p:to>
                                        <p:strVal val="visible"/>
                                      </p:to>
                                    </p:set>
                                    <p:animEffect transition="in" filter="wipe(right)">
                                      <p:cBhvr>
                                        <p:cTn id="26" dur="500"/>
                                        <p:tgtEl>
                                          <p:spTgt spid="349204"/>
                                        </p:tgtEl>
                                      </p:cBhvr>
                                    </p:animEffect>
                                  </p:childTnLst>
                                  <p:subTnLst>
                                    <p:animClr clrSpc="rgb" dir="cw">
                                      <p:cBhvr override="childStyle">
                                        <p:cTn dur="1" fill="hold" display="0" masterRel="nextClick" afterEffect="1"/>
                                        <p:tgtEl>
                                          <p:spTgt spid="349204"/>
                                        </p:tgtEl>
                                        <p:attrNameLst>
                                          <p:attrName>ppt_c</p:attrName>
                                        </p:attrNameLst>
                                      </p:cBhvr>
                                      <p:to>
                                        <a:srgbClr val="0000CC"/>
                                      </p:to>
                                    </p:animClr>
                                  </p:subTnLst>
                                </p:cTn>
                              </p:par>
                            </p:childTnLst>
                          </p:cTn>
                        </p:par>
                      </p:childTnLst>
                    </p:cTn>
                  </p:par>
                  <p:par>
                    <p:cTn id="27" fill="hold" nodeType="clickPar">
                      <p:stCondLst>
                        <p:cond delay="indefinite"/>
                      </p:stCondLst>
                      <p:childTnLst>
                        <p:par>
                          <p:cTn id="28" fill="hold" nodeType="withGroup">
                            <p:stCondLst>
                              <p:cond delay="0"/>
                            </p:stCondLst>
                            <p:childTnLst>
                              <p:par>
                                <p:cTn id="29" presetID="17" presetClass="entr" presetSubtype="4" fill="hold" grpId="0" nodeType="clickEffect">
                                  <p:stCondLst>
                                    <p:cond delay="0"/>
                                  </p:stCondLst>
                                  <p:childTnLst>
                                    <p:set>
                                      <p:cBhvr>
                                        <p:cTn id="30" dur="1" fill="hold">
                                          <p:stCondLst>
                                            <p:cond delay="0"/>
                                          </p:stCondLst>
                                        </p:cTn>
                                        <p:tgtEl>
                                          <p:spTgt spid="349199"/>
                                        </p:tgtEl>
                                        <p:attrNameLst>
                                          <p:attrName>style.visibility</p:attrName>
                                        </p:attrNameLst>
                                      </p:cBhvr>
                                      <p:to>
                                        <p:strVal val="visible"/>
                                      </p:to>
                                    </p:set>
                                    <p:anim calcmode="lin" valueType="num">
                                      <p:cBhvr>
                                        <p:cTn id="31" dur="500" fill="hold"/>
                                        <p:tgtEl>
                                          <p:spTgt spid="349199"/>
                                        </p:tgtEl>
                                        <p:attrNameLst>
                                          <p:attrName>ppt_x</p:attrName>
                                        </p:attrNameLst>
                                      </p:cBhvr>
                                      <p:tavLst>
                                        <p:tav tm="0">
                                          <p:val>
                                            <p:strVal val="#ppt_x"/>
                                          </p:val>
                                        </p:tav>
                                        <p:tav tm="100000">
                                          <p:val>
                                            <p:strVal val="#ppt_x"/>
                                          </p:val>
                                        </p:tav>
                                      </p:tavLst>
                                    </p:anim>
                                    <p:anim calcmode="lin" valueType="num">
                                      <p:cBhvr>
                                        <p:cTn id="32" dur="500" fill="hold"/>
                                        <p:tgtEl>
                                          <p:spTgt spid="349199"/>
                                        </p:tgtEl>
                                        <p:attrNameLst>
                                          <p:attrName>ppt_y</p:attrName>
                                        </p:attrNameLst>
                                      </p:cBhvr>
                                      <p:tavLst>
                                        <p:tav tm="0">
                                          <p:val>
                                            <p:strVal val="#ppt_y+#ppt_h/2"/>
                                          </p:val>
                                        </p:tav>
                                        <p:tav tm="100000">
                                          <p:val>
                                            <p:strVal val="#ppt_y"/>
                                          </p:val>
                                        </p:tav>
                                      </p:tavLst>
                                    </p:anim>
                                    <p:anim calcmode="lin" valueType="num">
                                      <p:cBhvr>
                                        <p:cTn id="33" dur="500" fill="hold"/>
                                        <p:tgtEl>
                                          <p:spTgt spid="349199"/>
                                        </p:tgtEl>
                                        <p:attrNameLst>
                                          <p:attrName>ppt_w</p:attrName>
                                        </p:attrNameLst>
                                      </p:cBhvr>
                                      <p:tavLst>
                                        <p:tav tm="0">
                                          <p:val>
                                            <p:strVal val="#ppt_w"/>
                                          </p:val>
                                        </p:tav>
                                        <p:tav tm="100000">
                                          <p:val>
                                            <p:strVal val="#ppt_w"/>
                                          </p:val>
                                        </p:tav>
                                      </p:tavLst>
                                    </p:anim>
                                    <p:anim calcmode="lin" valueType="num">
                                      <p:cBhvr>
                                        <p:cTn id="34" dur="500" fill="hold"/>
                                        <p:tgtEl>
                                          <p:spTgt spid="349199"/>
                                        </p:tgtEl>
                                        <p:attrNameLst>
                                          <p:attrName>ppt_h</p:attrName>
                                        </p:attrNameLst>
                                      </p:cBhvr>
                                      <p:tavLst>
                                        <p:tav tm="0">
                                          <p:val>
                                            <p:fltVal val="0"/>
                                          </p:val>
                                        </p:tav>
                                        <p:tav tm="100000">
                                          <p:val>
                                            <p:strVal val="#ppt_h"/>
                                          </p:val>
                                        </p:tav>
                                      </p:tavLst>
                                    </p:anim>
                                  </p:childTnLst>
                                </p:cTn>
                              </p:par>
                            </p:childTnLst>
                          </p:cTn>
                        </p:par>
                      </p:childTnLst>
                    </p:cTn>
                  </p:par>
                  <p:par>
                    <p:cTn id="35" fill="hold" nodeType="clickPar">
                      <p:stCondLst>
                        <p:cond delay="indefinite"/>
                      </p:stCondLst>
                      <p:childTnLst>
                        <p:par>
                          <p:cTn id="36" fill="hold" nodeType="withGroup">
                            <p:stCondLst>
                              <p:cond delay="0"/>
                            </p:stCondLst>
                            <p:childTnLst>
                              <p:par>
                                <p:cTn id="37" presetID="22" presetClass="entr" presetSubtype="4" fill="hold" nodeType="clickEffect">
                                  <p:stCondLst>
                                    <p:cond delay="0"/>
                                  </p:stCondLst>
                                  <p:childTnLst>
                                    <p:set>
                                      <p:cBhvr>
                                        <p:cTn id="38" dur="1" fill="hold">
                                          <p:stCondLst>
                                            <p:cond delay="0"/>
                                          </p:stCondLst>
                                        </p:cTn>
                                        <p:tgtEl>
                                          <p:spTgt spid="349207"/>
                                        </p:tgtEl>
                                        <p:attrNameLst>
                                          <p:attrName>style.visibility</p:attrName>
                                        </p:attrNameLst>
                                      </p:cBhvr>
                                      <p:to>
                                        <p:strVal val="visible"/>
                                      </p:to>
                                    </p:set>
                                    <p:animEffect transition="in" filter="wipe(down)">
                                      <p:cBhvr>
                                        <p:cTn id="39" dur="500"/>
                                        <p:tgtEl>
                                          <p:spTgt spid="3492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9197" grpId="0" autoUpdateAnimBg="0"/>
      <p:bldP spid="349199" grpId="0"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Foliennummernplatzhalter 1"/>
          <p:cNvSpPr>
            <a:spLocks noGrp="1"/>
          </p:cNvSpPr>
          <p:nvPr>
            <p:ph type="sldNum" sz="quarter" idx="10"/>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r">
              <a:spcBef>
                <a:spcPct val="0"/>
              </a:spcBef>
              <a:buClrTx/>
              <a:buFontTx/>
              <a:buNone/>
            </a:pPr>
            <a:r>
              <a:rPr lang="de-DE" altLang="de-DE" sz="1000">
                <a:solidFill>
                  <a:srgbClr val="71AD2A"/>
                </a:solidFill>
              </a:rPr>
              <a:t> Folie </a:t>
            </a:r>
            <a:fld id="{AC8B92EA-A2EB-47BC-95B8-329D921D105C}" type="slidenum">
              <a:rPr lang="de-DE" altLang="de-DE" sz="1000">
                <a:solidFill>
                  <a:srgbClr val="71AD2A"/>
                </a:solidFill>
              </a:rPr>
              <a:pPr algn="r">
                <a:spcBef>
                  <a:spcPct val="0"/>
                </a:spcBef>
                <a:buClrTx/>
                <a:buFontTx/>
                <a:buNone/>
              </a:pPr>
              <a:t>14</a:t>
            </a:fld>
            <a:endParaRPr lang="de-DE" altLang="de-DE" sz="1000">
              <a:solidFill>
                <a:srgbClr val="71AD2A"/>
              </a:solidFill>
            </a:endParaRPr>
          </a:p>
        </p:txBody>
      </p:sp>
      <p:sp>
        <p:nvSpPr>
          <p:cNvPr id="24579" name="Fußzeilenplatzhalter 2"/>
          <p:cNvSpPr>
            <a:spLocks noGrp="1"/>
          </p:cNvSpPr>
          <p:nvPr>
            <p:ph type="ftr" sz="quarter" idx="11"/>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0"/>
              </a:spcBef>
              <a:buClrTx/>
              <a:buFontTx/>
              <a:buNone/>
            </a:pPr>
            <a:r>
              <a:rPr lang="de-DE" altLang="de-DE" sz="1000">
                <a:solidFill>
                  <a:srgbClr val="71AD2A"/>
                </a:solidFill>
              </a:rPr>
              <a:t>HSWT    Prof. Dr. U. Groß                  Modul: Grundlagen der Agrartechnik   2 Sem.        LE :   Motor Grundlagen</a:t>
            </a:r>
          </a:p>
        </p:txBody>
      </p:sp>
      <p:pic>
        <p:nvPicPr>
          <p:cNvPr id="2458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7225" y="1042988"/>
            <a:ext cx="8591550" cy="47720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el 3"/>
          <p:cNvSpPr>
            <a:spLocks noGrp="1"/>
          </p:cNvSpPr>
          <p:nvPr>
            <p:ph type="title"/>
          </p:nvPr>
        </p:nvSpPr>
        <p:spPr/>
        <p:txBody>
          <a:bodyPr/>
          <a:lstStyle/>
          <a:p>
            <a:pPr eaLnBrk="1" hangingPunct="1"/>
            <a:r>
              <a:rPr lang="de-DE" altLang="de-DE"/>
              <a:t>Lamellenkupplung</a:t>
            </a:r>
          </a:p>
        </p:txBody>
      </p:sp>
      <p:sp>
        <p:nvSpPr>
          <p:cNvPr id="25603" name="Foliennummernplatzhalter 1"/>
          <p:cNvSpPr>
            <a:spLocks noGrp="1"/>
          </p:cNvSpPr>
          <p:nvPr>
            <p:ph type="sldNum" sz="quarter" idx="10"/>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r">
              <a:spcBef>
                <a:spcPct val="0"/>
              </a:spcBef>
              <a:buClrTx/>
              <a:buFontTx/>
              <a:buNone/>
            </a:pPr>
            <a:r>
              <a:rPr lang="de-DE" altLang="de-DE" sz="1000">
                <a:solidFill>
                  <a:srgbClr val="71AD2A"/>
                </a:solidFill>
              </a:rPr>
              <a:t> Folie </a:t>
            </a:r>
            <a:fld id="{AF806DA8-137A-47A2-BE74-7ABF23E12790}" type="slidenum">
              <a:rPr lang="de-DE" altLang="de-DE" sz="1000">
                <a:solidFill>
                  <a:srgbClr val="71AD2A"/>
                </a:solidFill>
              </a:rPr>
              <a:pPr algn="r">
                <a:spcBef>
                  <a:spcPct val="0"/>
                </a:spcBef>
                <a:buClrTx/>
                <a:buFontTx/>
                <a:buNone/>
              </a:pPr>
              <a:t>15</a:t>
            </a:fld>
            <a:endParaRPr lang="de-DE" altLang="de-DE" sz="1000">
              <a:solidFill>
                <a:srgbClr val="71AD2A"/>
              </a:solidFill>
            </a:endParaRPr>
          </a:p>
        </p:txBody>
      </p:sp>
      <p:sp>
        <p:nvSpPr>
          <p:cNvPr id="25604" name="Fußzeilenplatzhalter 2"/>
          <p:cNvSpPr>
            <a:spLocks noGrp="1"/>
          </p:cNvSpPr>
          <p:nvPr>
            <p:ph type="ftr" sz="quarter" idx="11"/>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0"/>
              </a:spcBef>
              <a:buClrTx/>
              <a:buFontTx/>
              <a:buNone/>
            </a:pPr>
            <a:r>
              <a:rPr lang="de-DE" altLang="de-DE" sz="1000">
                <a:solidFill>
                  <a:srgbClr val="71AD2A"/>
                </a:solidFill>
              </a:rPr>
              <a:t>HSWT    Prof. Dr. U. Groß                  Modul: Grundlagen der Agrartechnik   2 Sem.        LE :   Motor Grundlagen</a:t>
            </a:r>
          </a:p>
        </p:txBody>
      </p:sp>
      <p:pic>
        <p:nvPicPr>
          <p:cNvPr id="2560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4488" y="647700"/>
            <a:ext cx="7200900" cy="43449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Lst>
        </p:spPr>
      </p:pic>
      <p:pic>
        <p:nvPicPr>
          <p:cNvPr id="25606"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4950" y="4992688"/>
            <a:ext cx="7489825" cy="18240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Lst>
        </p:spPr>
      </p:pic>
      <p:pic>
        <p:nvPicPr>
          <p:cNvPr id="25607" name="Picture 7" descr="C:\Program Files\Microsoft Office\MEDIA\CAGCAT10\j0149887.wmf">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408988" y="5300663"/>
            <a:ext cx="127000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Strömungskupplungen</a:t>
            </a:r>
          </a:p>
        </p:txBody>
      </p:sp>
      <p:sp>
        <p:nvSpPr>
          <p:cNvPr id="26626" name="Foliennummernplatzhalter 1"/>
          <p:cNvSpPr>
            <a:spLocks noGrp="1"/>
          </p:cNvSpPr>
          <p:nvPr>
            <p:ph type="sldNum" sz="quarter" idx="10"/>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r">
              <a:spcBef>
                <a:spcPct val="0"/>
              </a:spcBef>
              <a:buClrTx/>
              <a:buFontTx/>
              <a:buNone/>
            </a:pPr>
            <a:r>
              <a:rPr lang="de-DE" altLang="de-DE" sz="1000">
                <a:solidFill>
                  <a:srgbClr val="71AD2A"/>
                </a:solidFill>
              </a:rPr>
              <a:t> Folie </a:t>
            </a:r>
            <a:fld id="{D64FBF36-180B-4640-A64C-1BED0DC15F3C}" type="slidenum">
              <a:rPr lang="de-DE" altLang="de-DE" sz="1000">
                <a:solidFill>
                  <a:srgbClr val="71AD2A"/>
                </a:solidFill>
              </a:rPr>
              <a:pPr algn="r">
                <a:spcBef>
                  <a:spcPct val="0"/>
                </a:spcBef>
                <a:buClrTx/>
                <a:buFontTx/>
                <a:buNone/>
              </a:pPr>
              <a:t>16</a:t>
            </a:fld>
            <a:endParaRPr lang="de-DE" altLang="de-DE" sz="1000">
              <a:solidFill>
                <a:srgbClr val="71AD2A"/>
              </a:solidFill>
            </a:endParaRPr>
          </a:p>
        </p:txBody>
      </p:sp>
      <p:sp>
        <p:nvSpPr>
          <p:cNvPr id="26627" name="Fußzeilenplatzhalter 2"/>
          <p:cNvSpPr>
            <a:spLocks noGrp="1"/>
          </p:cNvSpPr>
          <p:nvPr>
            <p:ph type="ftr" sz="quarter" idx="11"/>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0"/>
              </a:spcBef>
              <a:buClrTx/>
              <a:buFontTx/>
              <a:buNone/>
            </a:pPr>
            <a:r>
              <a:rPr lang="de-DE" altLang="de-DE" sz="1000">
                <a:solidFill>
                  <a:srgbClr val="71AD2A"/>
                </a:solidFill>
              </a:rPr>
              <a:t>HSWT    Prof. Dr. U. Groß                  Modul: Grundlagen der Agrartechnik   2 Sem.        LE :   Motor Grundlagen</a:t>
            </a:r>
          </a:p>
        </p:txBody>
      </p:sp>
      <p:pic>
        <p:nvPicPr>
          <p:cNvPr id="351244" name="Picture 12" descr="GTURB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2588" y="1066800"/>
            <a:ext cx="9142412" cy="4757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51250" name="Group 18"/>
          <p:cNvGrpSpPr>
            <a:grpSpLocks/>
          </p:cNvGrpSpPr>
          <p:nvPr/>
        </p:nvGrpSpPr>
        <p:grpSpPr bwMode="auto">
          <a:xfrm>
            <a:off x="2971800" y="1066800"/>
            <a:ext cx="2286000" cy="990600"/>
            <a:chOff x="1920" y="672"/>
            <a:chExt cx="1392" cy="528"/>
          </a:xfrm>
        </p:grpSpPr>
        <p:sp>
          <p:nvSpPr>
            <p:cNvPr id="26640" name="Line 14"/>
            <p:cNvSpPr>
              <a:spLocks noChangeShapeType="1"/>
            </p:cNvSpPr>
            <p:nvPr/>
          </p:nvSpPr>
          <p:spPr bwMode="auto">
            <a:xfrm flipH="1">
              <a:off x="1968" y="864"/>
              <a:ext cx="624" cy="336"/>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26641" name="Text Box 15"/>
            <p:cNvSpPr txBox="1">
              <a:spLocks noChangeArrowheads="1"/>
            </p:cNvSpPr>
            <p:nvPr/>
          </p:nvSpPr>
          <p:spPr bwMode="auto">
            <a:xfrm>
              <a:off x="1920" y="672"/>
              <a:ext cx="1392" cy="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50000"/>
                </a:spcBef>
                <a:buClrTx/>
                <a:buFontTx/>
                <a:buNone/>
              </a:pPr>
              <a:r>
                <a:rPr lang="de-DE" altLang="de-DE" sz="1400">
                  <a:solidFill>
                    <a:srgbClr val="000000"/>
                  </a:solidFill>
                </a:rPr>
                <a:t>Pumpenrad</a:t>
              </a:r>
              <a:endParaRPr lang="de-DE" altLang="de-DE" sz="1400">
                <a:solidFill>
                  <a:srgbClr val="FF3300"/>
                </a:solidFill>
              </a:endParaRPr>
            </a:p>
          </p:txBody>
        </p:sp>
      </p:grpSp>
      <p:grpSp>
        <p:nvGrpSpPr>
          <p:cNvPr id="351251" name="Group 19"/>
          <p:cNvGrpSpPr>
            <a:grpSpLocks/>
          </p:cNvGrpSpPr>
          <p:nvPr/>
        </p:nvGrpSpPr>
        <p:grpSpPr bwMode="auto">
          <a:xfrm>
            <a:off x="0" y="1066800"/>
            <a:ext cx="2209800" cy="990600"/>
            <a:chOff x="0" y="672"/>
            <a:chExt cx="1392" cy="624"/>
          </a:xfrm>
        </p:grpSpPr>
        <p:sp>
          <p:nvSpPr>
            <p:cNvPr id="26638" name="Line 16"/>
            <p:cNvSpPr>
              <a:spLocks noChangeShapeType="1"/>
            </p:cNvSpPr>
            <p:nvPr/>
          </p:nvSpPr>
          <p:spPr bwMode="auto">
            <a:xfrm>
              <a:off x="672" y="864"/>
              <a:ext cx="672" cy="432"/>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26639" name="Text Box 17"/>
            <p:cNvSpPr txBox="1">
              <a:spLocks noChangeArrowheads="1"/>
            </p:cNvSpPr>
            <p:nvPr/>
          </p:nvSpPr>
          <p:spPr bwMode="auto">
            <a:xfrm>
              <a:off x="0" y="672"/>
              <a:ext cx="1392"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50000"/>
                </a:spcBef>
                <a:buClrTx/>
                <a:buFontTx/>
                <a:buNone/>
              </a:pPr>
              <a:r>
                <a:rPr lang="de-DE" altLang="de-DE" sz="1400">
                  <a:solidFill>
                    <a:srgbClr val="000000"/>
                  </a:solidFill>
                </a:rPr>
                <a:t>Turbinenrad</a:t>
              </a:r>
              <a:endParaRPr lang="de-DE" altLang="de-DE" sz="1400">
                <a:solidFill>
                  <a:srgbClr val="FF3300"/>
                </a:solidFill>
              </a:endParaRPr>
            </a:p>
          </p:txBody>
        </p:sp>
      </p:grpSp>
      <p:grpSp>
        <p:nvGrpSpPr>
          <p:cNvPr id="351257" name="Group 25"/>
          <p:cNvGrpSpPr>
            <a:grpSpLocks/>
          </p:cNvGrpSpPr>
          <p:nvPr/>
        </p:nvGrpSpPr>
        <p:grpSpPr bwMode="auto">
          <a:xfrm>
            <a:off x="3124200" y="3429000"/>
            <a:ext cx="1676400" cy="1371600"/>
            <a:chOff x="1968" y="2160"/>
            <a:chExt cx="1056" cy="864"/>
          </a:xfrm>
        </p:grpSpPr>
        <p:sp>
          <p:nvSpPr>
            <p:cNvPr id="26636" name="Line 21"/>
            <p:cNvSpPr>
              <a:spLocks noChangeShapeType="1"/>
            </p:cNvSpPr>
            <p:nvPr/>
          </p:nvSpPr>
          <p:spPr bwMode="auto">
            <a:xfrm flipH="1" flipV="1">
              <a:off x="2448" y="2160"/>
              <a:ext cx="0" cy="672"/>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26637" name="Text Box 22"/>
            <p:cNvSpPr txBox="1">
              <a:spLocks noChangeArrowheads="1"/>
            </p:cNvSpPr>
            <p:nvPr/>
          </p:nvSpPr>
          <p:spPr bwMode="auto">
            <a:xfrm>
              <a:off x="1968" y="2832"/>
              <a:ext cx="1056"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50000"/>
                </a:spcBef>
                <a:buClrTx/>
                <a:buFontTx/>
                <a:buNone/>
              </a:pPr>
              <a:r>
                <a:rPr lang="de-DE" altLang="de-DE" sz="1400" b="1">
                  <a:solidFill>
                    <a:srgbClr val="000000"/>
                  </a:solidFill>
                </a:rPr>
                <a:t>zum Getriebe</a:t>
              </a:r>
              <a:endParaRPr lang="de-DE" altLang="de-DE" sz="1400" b="1">
                <a:solidFill>
                  <a:srgbClr val="FF3300"/>
                </a:solidFill>
              </a:endParaRPr>
            </a:p>
          </p:txBody>
        </p:sp>
      </p:grpSp>
      <p:grpSp>
        <p:nvGrpSpPr>
          <p:cNvPr id="351258" name="Group 26"/>
          <p:cNvGrpSpPr>
            <a:grpSpLocks/>
          </p:cNvGrpSpPr>
          <p:nvPr/>
        </p:nvGrpSpPr>
        <p:grpSpPr bwMode="auto">
          <a:xfrm>
            <a:off x="382588" y="3429000"/>
            <a:ext cx="1370012" cy="1371600"/>
            <a:chOff x="240" y="2160"/>
            <a:chExt cx="864" cy="864"/>
          </a:xfrm>
        </p:grpSpPr>
        <p:sp>
          <p:nvSpPr>
            <p:cNvPr id="26634" name="Line 23"/>
            <p:cNvSpPr>
              <a:spLocks noChangeShapeType="1"/>
            </p:cNvSpPr>
            <p:nvPr/>
          </p:nvSpPr>
          <p:spPr bwMode="auto">
            <a:xfrm flipH="1" flipV="1">
              <a:off x="624" y="2160"/>
              <a:ext cx="0" cy="672"/>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26635" name="Text Box 24"/>
            <p:cNvSpPr txBox="1">
              <a:spLocks noChangeArrowheads="1"/>
            </p:cNvSpPr>
            <p:nvPr/>
          </p:nvSpPr>
          <p:spPr bwMode="auto">
            <a:xfrm>
              <a:off x="240" y="2832"/>
              <a:ext cx="864"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50000"/>
                </a:spcBef>
                <a:buClrTx/>
                <a:buFontTx/>
                <a:buNone/>
              </a:pPr>
              <a:r>
                <a:rPr lang="de-DE" altLang="de-DE" sz="1400" b="1">
                  <a:solidFill>
                    <a:srgbClr val="000000"/>
                  </a:solidFill>
                </a:rPr>
                <a:t>vom Motor</a:t>
              </a:r>
              <a:endParaRPr lang="de-DE" altLang="de-DE" sz="1400" b="1">
                <a:solidFill>
                  <a:srgbClr val="FF3300"/>
                </a:solidFill>
              </a:endParaRPr>
            </a:p>
          </p:txBody>
        </p:sp>
      </p:gr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4" presetClass="entr" presetSubtype="10" fill="hold" nodeType="clickEffect">
                                  <p:stCondLst>
                                    <p:cond delay="0"/>
                                  </p:stCondLst>
                                  <p:childTnLst>
                                    <p:set>
                                      <p:cBhvr>
                                        <p:cTn id="6" dur="1" fill="hold">
                                          <p:stCondLst>
                                            <p:cond delay="0"/>
                                          </p:stCondLst>
                                        </p:cTn>
                                        <p:tgtEl>
                                          <p:spTgt spid="351244"/>
                                        </p:tgtEl>
                                        <p:attrNameLst>
                                          <p:attrName>style.visibility</p:attrName>
                                        </p:attrNameLst>
                                      </p:cBhvr>
                                      <p:to>
                                        <p:strVal val="visible"/>
                                      </p:to>
                                    </p:set>
                                    <p:animEffect transition="in" filter="randombar(horizontal)">
                                      <p:cBhvr>
                                        <p:cTn id="7" dur="500"/>
                                        <p:tgtEl>
                                          <p:spTgt spid="35124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2" fill="hold" nodeType="clickEffect">
                                  <p:stCondLst>
                                    <p:cond delay="0"/>
                                  </p:stCondLst>
                                  <p:childTnLst>
                                    <p:set>
                                      <p:cBhvr>
                                        <p:cTn id="11" dur="1" fill="hold">
                                          <p:stCondLst>
                                            <p:cond delay="0"/>
                                          </p:stCondLst>
                                        </p:cTn>
                                        <p:tgtEl>
                                          <p:spTgt spid="351250"/>
                                        </p:tgtEl>
                                        <p:attrNameLst>
                                          <p:attrName>style.visibility</p:attrName>
                                        </p:attrNameLst>
                                      </p:cBhvr>
                                      <p:to>
                                        <p:strVal val="visible"/>
                                      </p:to>
                                    </p:set>
                                    <p:animEffect transition="in" filter="wipe(right)">
                                      <p:cBhvr>
                                        <p:cTn id="12" dur="500"/>
                                        <p:tgtEl>
                                          <p:spTgt spid="351250"/>
                                        </p:tgtEl>
                                      </p:cBhvr>
                                    </p:animEffect>
                                  </p:childTnLst>
                                  <p:subTnLst>
                                    <p:animClr clrSpc="rgb" dir="cw">
                                      <p:cBhvr override="childStyle">
                                        <p:cTn dur="1" fill="hold" display="0" masterRel="nextClick" afterEffect="1"/>
                                        <p:tgtEl>
                                          <p:spTgt spid="351250"/>
                                        </p:tgtEl>
                                        <p:attrNameLst>
                                          <p:attrName>ppt_c</p:attrName>
                                        </p:attrNameLst>
                                      </p:cBhvr>
                                      <p:to>
                                        <a:srgbClr val="0000FF"/>
                                      </p:to>
                                    </p:animClr>
                                  </p:sub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nodeType="clickEffect">
                                  <p:stCondLst>
                                    <p:cond delay="0"/>
                                  </p:stCondLst>
                                  <p:childTnLst>
                                    <p:set>
                                      <p:cBhvr>
                                        <p:cTn id="16" dur="1" fill="hold">
                                          <p:stCondLst>
                                            <p:cond delay="0"/>
                                          </p:stCondLst>
                                        </p:cTn>
                                        <p:tgtEl>
                                          <p:spTgt spid="351251"/>
                                        </p:tgtEl>
                                        <p:attrNameLst>
                                          <p:attrName>style.visibility</p:attrName>
                                        </p:attrNameLst>
                                      </p:cBhvr>
                                      <p:to>
                                        <p:strVal val="visible"/>
                                      </p:to>
                                    </p:set>
                                    <p:animEffect transition="in" filter="wipe(left)">
                                      <p:cBhvr>
                                        <p:cTn id="17" dur="500"/>
                                        <p:tgtEl>
                                          <p:spTgt spid="351251"/>
                                        </p:tgtEl>
                                      </p:cBhvr>
                                    </p:animEffect>
                                  </p:childTnLst>
                                  <p:subTnLst>
                                    <p:animClr clrSpc="rgb" dir="cw">
                                      <p:cBhvr override="childStyle">
                                        <p:cTn dur="1" fill="hold" display="0" masterRel="nextClick" afterEffect="1"/>
                                        <p:tgtEl>
                                          <p:spTgt spid="351251"/>
                                        </p:tgtEl>
                                        <p:attrNameLst>
                                          <p:attrName>ppt_c</p:attrName>
                                        </p:attrNameLst>
                                      </p:cBhvr>
                                      <p:to>
                                        <a:srgbClr val="0000FF"/>
                                      </p:to>
                                    </p:animClr>
                                  </p:sub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4" fill="hold" nodeType="clickEffect">
                                  <p:stCondLst>
                                    <p:cond delay="0"/>
                                  </p:stCondLst>
                                  <p:childTnLst>
                                    <p:set>
                                      <p:cBhvr>
                                        <p:cTn id="21" dur="1" fill="hold">
                                          <p:stCondLst>
                                            <p:cond delay="0"/>
                                          </p:stCondLst>
                                        </p:cTn>
                                        <p:tgtEl>
                                          <p:spTgt spid="351258"/>
                                        </p:tgtEl>
                                        <p:attrNameLst>
                                          <p:attrName>style.visibility</p:attrName>
                                        </p:attrNameLst>
                                      </p:cBhvr>
                                      <p:to>
                                        <p:strVal val="visible"/>
                                      </p:to>
                                    </p:set>
                                    <p:animEffect transition="in" filter="wipe(down)">
                                      <p:cBhvr>
                                        <p:cTn id="22" dur="500"/>
                                        <p:tgtEl>
                                          <p:spTgt spid="351258"/>
                                        </p:tgtEl>
                                      </p:cBhvr>
                                    </p:animEffect>
                                  </p:childTnLst>
                                  <p:subTnLst>
                                    <p:animClr clrSpc="rgb" dir="cw">
                                      <p:cBhvr override="childStyle">
                                        <p:cTn dur="1" fill="hold" display="0" masterRel="nextClick" afterEffect="1"/>
                                        <p:tgtEl>
                                          <p:spTgt spid="351258"/>
                                        </p:tgtEl>
                                        <p:attrNameLst>
                                          <p:attrName>ppt_c</p:attrName>
                                        </p:attrNameLst>
                                      </p:cBhvr>
                                      <p:to>
                                        <a:srgbClr val="0000FF"/>
                                      </p:to>
                                    </p:animClr>
                                  </p:sub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4" fill="hold" nodeType="clickEffect">
                                  <p:stCondLst>
                                    <p:cond delay="0"/>
                                  </p:stCondLst>
                                  <p:childTnLst>
                                    <p:set>
                                      <p:cBhvr>
                                        <p:cTn id="26" dur="1" fill="hold">
                                          <p:stCondLst>
                                            <p:cond delay="0"/>
                                          </p:stCondLst>
                                        </p:cTn>
                                        <p:tgtEl>
                                          <p:spTgt spid="351257"/>
                                        </p:tgtEl>
                                        <p:attrNameLst>
                                          <p:attrName>style.visibility</p:attrName>
                                        </p:attrNameLst>
                                      </p:cBhvr>
                                      <p:to>
                                        <p:strVal val="visible"/>
                                      </p:to>
                                    </p:set>
                                    <p:animEffect transition="in" filter="wipe(down)">
                                      <p:cBhvr>
                                        <p:cTn id="27" dur="500"/>
                                        <p:tgtEl>
                                          <p:spTgt spid="351257"/>
                                        </p:tgtEl>
                                      </p:cBhvr>
                                    </p:animEffect>
                                  </p:childTnLst>
                                  <p:subTnLst>
                                    <p:animClr clrSpc="rgb" dir="cw">
                                      <p:cBhvr override="childStyle">
                                        <p:cTn dur="1" fill="hold" display="0" masterRel="nextClick" afterEffect="1"/>
                                        <p:tgtEl>
                                          <p:spTgt spid="351257"/>
                                        </p:tgtEl>
                                        <p:attrNameLst>
                                          <p:attrName>ppt_c</p:attrName>
                                        </p:attrNameLst>
                                      </p:cBhvr>
                                      <p:to>
                                        <a:srgbClr val="0000FF"/>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7650" name="Titel 1"/>
          <p:cNvSpPr>
            <a:spLocks noGrp="1"/>
          </p:cNvSpPr>
          <p:nvPr>
            <p:ph type="title"/>
          </p:nvPr>
        </p:nvSpPr>
        <p:spPr/>
        <p:txBody>
          <a:bodyPr/>
          <a:lstStyle/>
          <a:p>
            <a:r>
              <a:rPr lang="de-DE" altLang="de-DE"/>
              <a:t>Flüssigkeitskupplung (Turbokupplung)</a:t>
            </a:r>
            <a:br>
              <a:rPr lang="de-DE" altLang="de-DE"/>
            </a:br>
            <a:endParaRPr lang="de-DE" altLang="de-DE"/>
          </a:p>
        </p:txBody>
      </p:sp>
      <p:sp>
        <p:nvSpPr>
          <p:cNvPr id="27651" name="Foliennummernplatzhalter 1"/>
          <p:cNvSpPr>
            <a:spLocks noGrp="1"/>
          </p:cNvSpPr>
          <p:nvPr>
            <p:ph type="sldNum" sz="quarter" idx="10"/>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r">
              <a:spcBef>
                <a:spcPct val="0"/>
              </a:spcBef>
              <a:buClrTx/>
              <a:buFontTx/>
              <a:buNone/>
            </a:pPr>
            <a:r>
              <a:rPr lang="de-DE" altLang="de-DE" sz="1000">
                <a:solidFill>
                  <a:srgbClr val="71AD2A"/>
                </a:solidFill>
              </a:rPr>
              <a:t> Folie </a:t>
            </a:r>
            <a:fld id="{15C0AD8A-74F6-4B25-9E7F-769B08D2160C}" type="slidenum">
              <a:rPr lang="de-DE" altLang="de-DE" sz="1000">
                <a:solidFill>
                  <a:srgbClr val="71AD2A"/>
                </a:solidFill>
              </a:rPr>
              <a:pPr algn="r">
                <a:spcBef>
                  <a:spcPct val="0"/>
                </a:spcBef>
                <a:buClrTx/>
                <a:buFontTx/>
                <a:buNone/>
              </a:pPr>
              <a:t>17</a:t>
            </a:fld>
            <a:endParaRPr lang="de-DE" altLang="de-DE" sz="1000">
              <a:solidFill>
                <a:srgbClr val="71AD2A"/>
              </a:solidFill>
            </a:endParaRPr>
          </a:p>
        </p:txBody>
      </p:sp>
      <p:sp>
        <p:nvSpPr>
          <p:cNvPr id="27652" name="Fußzeilenplatzhalter 2"/>
          <p:cNvSpPr>
            <a:spLocks noGrp="1"/>
          </p:cNvSpPr>
          <p:nvPr>
            <p:ph type="ftr" sz="quarter" idx="11"/>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0"/>
              </a:spcBef>
              <a:buClrTx/>
              <a:buFontTx/>
              <a:buNone/>
            </a:pPr>
            <a:r>
              <a:rPr lang="de-DE" altLang="de-DE" sz="1000">
                <a:solidFill>
                  <a:srgbClr val="71AD2A"/>
                </a:solidFill>
              </a:rPr>
              <a:t>HSWT    Prof. Dr. U. Groß                  Modul: Grundlagen der Agrartechnik   2 Sem.        LE :   Motor Grundlagen</a:t>
            </a:r>
          </a:p>
        </p:txBody>
      </p:sp>
      <p:pic>
        <p:nvPicPr>
          <p:cNvPr id="373772" name="Picture 1036" descr="TK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86600" y="3733800"/>
            <a:ext cx="2362200"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3773" name="Picture 1037" descr="TK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86600" y="990600"/>
            <a:ext cx="2362200"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3774" name="Picture 1038" descr="TK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 y="3733800"/>
            <a:ext cx="2362200"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3775" name="Picture 1039" descr="TK5">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7200" y="990600"/>
            <a:ext cx="2362200"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3776" name="Picture 1040" descr="TK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048000" y="1905000"/>
            <a:ext cx="3810000" cy="3414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3778" name="Text Box 1042"/>
          <p:cNvSpPr txBox="1">
            <a:spLocks noChangeArrowheads="1"/>
          </p:cNvSpPr>
          <p:nvPr/>
        </p:nvSpPr>
        <p:spPr bwMode="auto">
          <a:xfrm>
            <a:off x="457200" y="3276600"/>
            <a:ext cx="1752600" cy="274638"/>
          </a:xfrm>
          <a:prstGeom prst="rect">
            <a:avLst/>
          </a:prstGeom>
          <a:noFill/>
          <a:ln>
            <a:noFill/>
          </a:ln>
          <a:effectLst/>
          <a:extLst>
            <a:ext uri="{909E8E84-426E-40DD-AFC4-6F175D3DCCD1}">
              <a14:hiddenFill xmlns:a14="http://schemas.microsoft.com/office/drawing/2010/main">
                <a:solidFill>
                  <a:srgbClr val="FFFFCC"/>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200" b="1">
                <a:solidFill>
                  <a:srgbClr val="000000"/>
                </a:solidFill>
              </a:rPr>
              <a:t>Motorstillstand</a:t>
            </a:r>
            <a:endParaRPr lang="de-DE" altLang="de-DE" sz="1200" b="1">
              <a:solidFill>
                <a:srgbClr val="FF3300"/>
              </a:solidFill>
            </a:endParaRPr>
          </a:p>
        </p:txBody>
      </p:sp>
      <p:sp>
        <p:nvSpPr>
          <p:cNvPr id="373779" name="Text Box 1043"/>
          <p:cNvSpPr txBox="1">
            <a:spLocks noChangeArrowheads="1"/>
          </p:cNvSpPr>
          <p:nvPr/>
        </p:nvSpPr>
        <p:spPr bwMode="auto">
          <a:xfrm>
            <a:off x="457200" y="5867400"/>
            <a:ext cx="2133600" cy="274638"/>
          </a:xfrm>
          <a:prstGeom prst="rect">
            <a:avLst/>
          </a:prstGeom>
          <a:noFill/>
          <a:ln>
            <a:noFill/>
          </a:ln>
          <a:effectLst/>
          <a:extLst>
            <a:ext uri="{909E8E84-426E-40DD-AFC4-6F175D3DCCD1}">
              <a14:hiddenFill xmlns:a14="http://schemas.microsoft.com/office/drawing/2010/main">
                <a:solidFill>
                  <a:srgbClr val="FFFFCC"/>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200" b="1">
                <a:solidFill>
                  <a:srgbClr val="000000"/>
                </a:solidFill>
              </a:rPr>
              <a:t>Motor ca. 700 min </a:t>
            </a:r>
            <a:r>
              <a:rPr lang="de-DE" altLang="de-DE" sz="1200" b="1" baseline="30000">
                <a:solidFill>
                  <a:srgbClr val="000000"/>
                </a:solidFill>
              </a:rPr>
              <a:t>-1</a:t>
            </a:r>
            <a:endParaRPr lang="de-DE" altLang="de-DE" sz="1200" b="1" baseline="30000">
              <a:solidFill>
                <a:srgbClr val="FF3300"/>
              </a:solidFill>
            </a:endParaRPr>
          </a:p>
        </p:txBody>
      </p:sp>
      <p:sp>
        <p:nvSpPr>
          <p:cNvPr id="373780" name="Text Box 1044"/>
          <p:cNvSpPr txBox="1">
            <a:spLocks noChangeArrowheads="1"/>
          </p:cNvSpPr>
          <p:nvPr/>
        </p:nvSpPr>
        <p:spPr bwMode="auto">
          <a:xfrm>
            <a:off x="7086600" y="3276600"/>
            <a:ext cx="1981200" cy="274638"/>
          </a:xfrm>
          <a:prstGeom prst="rect">
            <a:avLst/>
          </a:prstGeom>
          <a:noFill/>
          <a:ln>
            <a:noFill/>
          </a:ln>
          <a:effectLst/>
          <a:extLst>
            <a:ext uri="{909E8E84-426E-40DD-AFC4-6F175D3DCCD1}">
              <a14:hiddenFill xmlns:a14="http://schemas.microsoft.com/office/drawing/2010/main">
                <a:solidFill>
                  <a:srgbClr val="FFFFCC"/>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200" b="1">
                <a:solidFill>
                  <a:srgbClr val="000000"/>
                </a:solidFill>
              </a:rPr>
              <a:t>Motor ca.1100 min </a:t>
            </a:r>
            <a:r>
              <a:rPr lang="de-DE" altLang="de-DE" sz="1200" b="1" baseline="30000">
                <a:solidFill>
                  <a:srgbClr val="000000"/>
                </a:solidFill>
              </a:rPr>
              <a:t>-1</a:t>
            </a:r>
            <a:endParaRPr lang="de-DE" altLang="de-DE" sz="1200" b="1">
              <a:solidFill>
                <a:srgbClr val="FF3300"/>
              </a:solidFill>
            </a:endParaRPr>
          </a:p>
        </p:txBody>
      </p:sp>
      <p:sp>
        <p:nvSpPr>
          <p:cNvPr id="373781" name="Text Box 1045"/>
          <p:cNvSpPr txBox="1">
            <a:spLocks noChangeArrowheads="1"/>
          </p:cNvSpPr>
          <p:nvPr/>
        </p:nvSpPr>
        <p:spPr bwMode="auto">
          <a:xfrm>
            <a:off x="7086600" y="5867400"/>
            <a:ext cx="2514600" cy="274638"/>
          </a:xfrm>
          <a:prstGeom prst="rect">
            <a:avLst/>
          </a:prstGeom>
          <a:noFill/>
          <a:ln>
            <a:noFill/>
          </a:ln>
          <a:effectLst/>
          <a:extLst>
            <a:ext uri="{909E8E84-426E-40DD-AFC4-6F175D3DCCD1}">
              <a14:hiddenFill xmlns:a14="http://schemas.microsoft.com/office/drawing/2010/main">
                <a:solidFill>
                  <a:srgbClr val="FFFFCC"/>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200" b="1">
                <a:solidFill>
                  <a:srgbClr val="000000"/>
                </a:solidFill>
              </a:rPr>
              <a:t>Turbokupplung kraftschlüssig</a:t>
            </a:r>
            <a:endParaRPr lang="de-DE" altLang="de-DE" sz="1200" b="1">
              <a:solidFill>
                <a:srgbClr val="FF3300"/>
              </a:solidFill>
            </a:endParaRPr>
          </a:p>
        </p:txBody>
      </p:sp>
      <p:sp>
        <p:nvSpPr>
          <p:cNvPr id="373783" name="Text Box 1047"/>
          <p:cNvSpPr txBox="1">
            <a:spLocks noChangeArrowheads="1"/>
          </p:cNvSpPr>
          <p:nvPr/>
        </p:nvSpPr>
        <p:spPr bwMode="auto">
          <a:xfrm>
            <a:off x="3733800" y="1981200"/>
            <a:ext cx="2209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50000"/>
              </a:spcBef>
              <a:buClrTx/>
              <a:buFontTx/>
              <a:buNone/>
            </a:pPr>
            <a:r>
              <a:rPr lang="de-DE" altLang="de-DE" sz="1400" b="1">
                <a:solidFill>
                  <a:srgbClr val="000000"/>
                </a:solidFill>
              </a:rPr>
              <a:t>Ölstrom</a:t>
            </a:r>
            <a:endParaRPr lang="de-DE" altLang="de-DE" sz="1400" b="1">
              <a:solidFill>
                <a:srgbClr val="FF3300"/>
              </a:solidFill>
            </a:endParaRPr>
          </a:p>
        </p:txBody>
      </p:sp>
      <p:pic>
        <p:nvPicPr>
          <p:cNvPr id="27663" name="Picture 15" descr="C:\Program Files\Microsoft Office\MEDIA\CAGCAT10\j0149887.wmf">
            <a:hlinkClick r:id="rId8"/>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752850" y="6005513"/>
            <a:ext cx="1023938" cy="81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4" presetClass="entr" presetSubtype="10" fill="hold" nodeType="clickEffect">
                                  <p:stCondLst>
                                    <p:cond delay="0"/>
                                  </p:stCondLst>
                                  <p:childTnLst>
                                    <p:set>
                                      <p:cBhvr>
                                        <p:cTn id="6" dur="1" fill="hold">
                                          <p:stCondLst>
                                            <p:cond delay="0"/>
                                          </p:stCondLst>
                                        </p:cTn>
                                        <p:tgtEl>
                                          <p:spTgt spid="373775"/>
                                        </p:tgtEl>
                                        <p:attrNameLst>
                                          <p:attrName>style.visibility</p:attrName>
                                        </p:attrNameLst>
                                      </p:cBhvr>
                                      <p:to>
                                        <p:strVal val="visible"/>
                                      </p:to>
                                    </p:set>
                                    <p:animEffect transition="in" filter="randombar(horizontal)">
                                      <p:cBhvr>
                                        <p:cTn id="7" dur="500"/>
                                        <p:tgtEl>
                                          <p:spTgt spid="37377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7" presetClass="entr" presetSubtype="4" fill="hold" grpId="0" nodeType="clickEffect">
                                  <p:stCondLst>
                                    <p:cond delay="0"/>
                                  </p:stCondLst>
                                  <p:childTnLst>
                                    <p:set>
                                      <p:cBhvr>
                                        <p:cTn id="11" dur="1" fill="hold">
                                          <p:stCondLst>
                                            <p:cond delay="0"/>
                                          </p:stCondLst>
                                        </p:cTn>
                                        <p:tgtEl>
                                          <p:spTgt spid="373778"/>
                                        </p:tgtEl>
                                        <p:attrNameLst>
                                          <p:attrName>style.visibility</p:attrName>
                                        </p:attrNameLst>
                                      </p:cBhvr>
                                      <p:to>
                                        <p:strVal val="visible"/>
                                      </p:to>
                                    </p:set>
                                    <p:anim calcmode="lin" valueType="num">
                                      <p:cBhvr>
                                        <p:cTn id="12" dur="500" fill="hold"/>
                                        <p:tgtEl>
                                          <p:spTgt spid="373778"/>
                                        </p:tgtEl>
                                        <p:attrNameLst>
                                          <p:attrName>ppt_x</p:attrName>
                                        </p:attrNameLst>
                                      </p:cBhvr>
                                      <p:tavLst>
                                        <p:tav tm="0">
                                          <p:val>
                                            <p:strVal val="#ppt_x"/>
                                          </p:val>
                                        </p:tav>
                                        <p:tav tm="100000">
                                          <p:val>
                                            <p:strVal val="#ppt_x"/>
                                          </p:val>
                                        </p:tav>
                                      </p:tavLst>
                                    </p:anim>
                                    <p:anim calcmode="lin" valueType="num">
                                      <p:cBhvr>
                                        <p:cTn id="13" dur="500" fill="hold"/>
                                        <p:tgtEl>
                                          <p:spTgt spid="373778"/>
                                        </p:tgtEl>
                                        <p:attrNameLst>
                                          <p:attrName>ppt_y</p:attrName>
                                        </p:attrNameLst>
                                      </p:cBhvr>
                                      <p:tavLst>
                                        <p:tav tm="0">
                                          <p:val>
                                            <p:strVal val="#ppt_y+#ppt_h/2"/>
                                          </p:val>
                                        </p:tav>
                                        <p:tav tm="100000">
                                          <p:val>
                                            <p:strVal val="#ppt_y"/>
                                          </p:val>
                                        </p:tav>
                                      </p:tavLst>
                                    </p:anim>
                                    <p:anim calcmode="lin" valueType="num">
                                      <p:cBhvr>
                                        <p:cTn id="14" dur="500" fill="hold"/>
                                        <p:tgtEl>
                                          <p:spTgt spid="373778"/>
                                        </p:tgtEl>
                                        <p:attrNameLst>
                                          <p:attrName>ppt_w</p:attrName>
                                        </p:attrNameLst>
                                      </p:cBhvr>
                                      <p:tavLst>
                                        <p:tav tm="0">
                                          <p:val>
                                            <p:strVal val="#ppt_w"/>
                                          </p:val>
                                        </p:tav>
                                        <p:tav tm="100000">
                                          <p:val>
                                            <p:strVal val="#ppt_w"/>
                                          </p:val>
                                        </p:tav>
                                      </p:tavLst>
                                    </p:anim>
                                    <p:anim calcmode="lin" valueType="num">
                                      <p:cBhvr>
                                        <p:cTn id="15" dur="500" fill="hold"/>
                                        <p:tgtEl>
                                          <p:spTgt spid="373778"/>
                                        </p:tgtEl>
                                        <p:attrNameLst>
                                          <p:attrName>ppt_h</p:attrName>
                                        </p:attrNameLst>
                                      </p:cBhvr>
                                      <p:tavLst>
                                        <p:tav tm="0">
                                          <p:val>
                                            <p:fltVal val="0"/>
                                          </p:val>
                                        </p:tav>
                                        <p:tav tm="100000">
                                          <p:val>
                                            <p:strVal val="#ppt_h"/>
                                          </p:val>
                                        </p:tav>
                                      </p:tavLst>
                                    </p:anim>
                                  </p:childTnLst>
                                  <p:subTnLst>
                                    <p:animClr clrSpc="rgb" dir="cw">
                                      <p:cBhvr override="childStyle">
                                        <p:cTn dur="1" fill="hold" display="0" masterRel="nextClick" afterEffect="1"/>
                                        <p:tgtEl>
                                          <p:spTgt spid="373778"/>
                                        </p:tgtEl>
                                        <p:attrNameLst>
                                          <p:attrName>ppt_c</p:attrName>
                                        </p:attrNameLst>
                                      </p:cBhvr>
                                      <p:to>
                                        <a:srgbClr val="0000FF"/>
                                      </p:to>
                                    </p:animClr>
                                  </p:subTnLst>
                                </p:cTn>
                              </p:par>
                            </p:childTnLst>
                          </p:cTn>
                        </p:par>
                      </p:childTnLst>
                    </p:cTn>
                  </p:par>
                  <p:par>
                    <p:cTn id="16" fill="hold" nodeType="clickPar">
                      <p:stCondLst>
                        <p:cond delay="indefinite"/>
                      </p:stCondLst>
                      <p:childTnLst>
                        <p:par>
                          <p:cTn id="17" fill="hold" nodeType="withGroup">
                            <p:stCondLst>
                              <p:cond delay="0"/>
                            </p:stCondLst>
                            <p:childTnLst>
                              <p:par>
                                <p:cTn id="18" presetID="14" presetClass="entr" presetSubtype="10" fill="hold" nodeType="clickEffect">
                                  <p:stCondLst>
                                    <p:cond delay="0"/>
                                  </p:stCondLst>
                                  <p:childTnLst>
                                    <p:set>
                                      <p:cBhvr>
                                        <p:cTn id="19" dur="1" fill="hold">
                                          <p:stCondLst>
                                            <p:cond delay="0"/>
                                          </p:stCondLst>
                                        </p:cTn>
                                        <p:tgtEl>
                                          <p:spTgt spid="373774"/>
                                        </p:tgtEl>
                                        <p:attrNameLst>
                                          <p:attrName>style.visibility</p:attrName>
                                        </p:attrNameLst>
                                      </p:cBhvr>
                                      <p:to>
                                        <p:strVal val="visible"/>
                                      </p:to>
                                    </p:set>
                                    <p:animEffect transition="in" filter="randombar(horizontal)">
                                      <p:cBhvr>
                                        <p:cTn id="20" dur="500"/>
                                        <p:tgtEl>
                                          <p:spTgt spid="373774"/>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17" presetClass="entr" presetSubtype="4" fill="hold" grpId="0" nodeType="clickEffect">
                                  <p:stCondLst>
                                    <p:cond delay="0"/>
                                  </p:stCondLst>
                                  <p:childTnLst>
                                    <p:set>
                                      <p:cBhvr>
                                        <p:cTn id="24" dur="1" fill="hold">
                                          <p:stCondLst>
                                            <p:cond delay="0"/>
                                          </p:stCondLst>
                                        </p:cTn>
                                        <p:tgtEl>
                                          <p:spTgt spid="373779"/>
                                        </p:tgtEl>
                                        <p:attrNameLst>
                                          <p:attrName>style.visibility</p:attrName>
                                        </p:attrNameLst>
                                      </p:cBhvr>
                                      <p:to>
                                        <p:strVal val="visible"/>
                                      </p:to>
                                    </p:set>
                                    <p:anim calcmode="lin" valueType="num">
                                      <p:cBhvr>
                                        <p:cTn id="25" dur="500" fill="hold"/>
                                        <p:tgtEl>
                                          <p:spTgt spid="373779"/>
                                        </p:tgtEl>
                                        <p:attrNameLst>
                                          <p:attrName>ppt_x</p:attrName>
                                        </p:attrNameLst>
                                      </p:cBhvr>
                                      <p:tavLst>
                                        <p:tav tm="0">
                                          <p:val>
                                            <p:strVal val="#ppt_x"/>
                                          </p:val>
                                        </p:tav>
                                        <p:tav tm="100000">
                                          <p:val>
                                            <p:strVal val="#ppt_x"/>
                                          </p:val>
                                        </p:tav>
                                      </p:tavLst>
                                    </p:anim>
                                    <p:anim calcmode="lin" valueType="num">
                                      <p:cBhvr>
                                        <p:cTn id="26" dur="500" fill="hold"/>
                                        <p:tgtEl>
                                          <p:spTgt spid="373779"/>
                                        </p:tgtEl>
                                        <p:attrNameLst>
                                          <p:attrName>ppt_y</p:attrName>
                                        </p:attrNameLst>
                                      </p:cBhvr>
                                      <p:tavLst>
                                        <p:tav tm="0">
                                          <p:val>
                                            <p:strVal val="#ppt_y+#ppt_h/2"/>
                                          </p:val>
                                        </p:tav>
                                        <p:tav tm="100000">
                                          <p:val>
                                            <p:strVal val="#ppt_y"/>
                                          </p:val>
                                        </p:tav>
                                      </p:tavLst>
                                    </p:anim>
                                    <p:anim calcmode="lin" valueType="num">
                                      <p:cBhvr>
                                        <p:cTn id="27" dur="500" fill="hold"/>
                                        <p:tgtEl>
                                          <p:spTgt spid="373779"/>
                                        </p:tgtEl>
                                        <p:attrNameLst>
                                          <p:attrName>ppt_w</p:attrName>
                                        </p:attrNameLst>
                                      </p:cBhvr>
                                      <p:tavLst>
                                        <p:tav tm="0">
                                          <p:val>
                                            <p:strVal val="#ppt_w"/>
                                          </p:val>
                                        </p:tav>
                                        <p:tav tm="100000">
                                          <p:val>
                                            <p:strVal val="#ppt_w"/>
                                          </p:val>
                                        </p:tav>
                                      </p:tavLst>
                                    </p:anim>
                                    <p:anim calcmode="lin" valueType="num">
                                      <p:cBhvr>
                                        <p:cTn id="28" dur="500" fill="hold"/>
                                        <p:tgtEl>
                                          <p:spTgt spid="373779"/>
                                        </p:tgtEl>
                                        <p:attrNameLst>
                                          <p:attrName>ppt_h</p:attrName>
                                        </p:attrNameLst>
                                      </p:cBhvr>
                                      <p:tavLst>
                                        <p:tav tm="0">
                                          <p:val>
                                            <p:fltVal val="0"/>
                                          </p:val>
                                        </p:tav>
                                        <p:tav tm="100000">
                                          <p:val>
                                            <p:strVal val="#ppt_h"/>
                                          </p:val>
                                        </p:tav>
                                      </p:tavLst>
                                    </p:anim>
                                  </p:childTnLst>
                                  <p:subTnLst>
                                    <p:animClr clrSpc="rgb" dir="cw">
                                      <p:cBhvr override="childStyle">
                                        <p:cTn dur="1" fill="hold" display="0" masterRel="nextClick" afterEffect="1"/>
                                        <p:tgtEl>
                                          <p:spTgt spid="373779"/>
                                        </p:tgtEl>
                                        <p:attrNameLst>
                                          <p:attrName>ppt_c</p:attrName>
                                        </p:attrNameLst>
                                      </p:cBhvr>
                                      <p:to>
                                        <a:srgbClr val="0000FF"/>
                                      </p:to>
                                    </p:animClr>
                                  </p:subTnLst>
                                </p:cTn>
                              </p:par>
                            </p:childTnLst>
                          </p:cTn>
                        </p:par>
                      </p:childTnLst>
                    </p:cTn>
                  </p:par>
                  <p:par>
                    <p:cTn id="29" fill="hold" nodeType="clickPar">
                      <p:stCondLst>
                        <p:cond delay="indefinite"/>
                      </p:stCondLst>
                      <p:childTnLst>
                        <p:par>
                          <p:cTn id="30" fill="hold" nodeType="withGroup">
                            <p:stCondLst>
                              <p:cond delay="0"/>
                            </p:stCondLst>
                            <p:childTnLst>
                              <p:par>
                                <p:cTn id="31" presetID="14" presetClass="entr" presetSubtype="10" fill="hold" nodeType="clickEffect">
                                  <p:stCondLst>
                                    <p:cond delay="0"/>
                                  </p:stCondLst>
                                  <p:childTnLst>
                                    <p:set>
                                      <p:cBhvr>
                                        <p:cTn id="32" dur="1" fill="hold">
                                          <p:stCondLst>
                                            <p:cond delay="0"/>
                                          </p:stCondLst>
                                        </p:cTn>
                                        <p:tgtEl>
                                          <p:spTgt spid="373776"/>
                                        </p:tgtEl>
                                        <p:attrNameLst>
                                          <p:attrName>style.visibility</p:attrName>
                                        </p:attrNameLst>
                                      </p:cBhvr>
                                      <p:to>
                                        <p:strVal val="visible"/>
                                      </p:to>
                                    </p:set>
                                    <p:animEffect transition="in" filter="randombar(horizontal)">
                                      <p:cBhvr>
                                        <p:cTn id="33" dur="500"/>
                                        <p:tgtEl>
                                          <p:spTgt spid="373776"/>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17" presetClass="entr" presetSubtype="4" fill="hold" grpId="0" nodeType="clickEffect">
                                  <p:stCondLst>
                                    <p:cond delay="0"/>
                                  </p:stCondLst>
                                  <p:childTnLst>
                                    <p:set>
                                      <p:cBhvr>
                                        <p:cTn id="37" dur="1" fill="hold">
                                          <p:stCondLst>
                                            <p:cond delay="0"/>
                                          </p:stCondLst>
                                        </p:cTn>
                                        <p:tgtEl>
                                          <p:spTgt spid="373783"/>
                                        </p:tgtEl>
                                        <p:attrNameLst>
                                          <p:attrName>style.visibility</p:attrName>
                                        </p:attrNameLst>
                                      </p:cBhvr>
                                      <p:to>
                                        <p:strVal val="visible"/>
                                      </p:to>
                                    </p:set>
                                    <p:anim calcmode="lin" valueType="num">
                                      <p:cBhvr>
                                        <p:cTn id="38" dur="500" fill="hold"/>
                                        <p:tgtEl>
                                          <p:spTgt spid="373783"/>
                                        </p:tgtEl>
                                        <p:attrNameLst>
                                          <p:attrName>ppt_x</p:attrName>
                                        </p:attrNameLst>
                                      </p:cBhvr>
                                      <p:tavLst>
                                        <p:tav tm="0">
                                          <p:val>
                                            <p:strVal val="#ppt_x"/>
                                          </p:val>
                                        </p:tav>
                                        <p:tav tm="100000">
                                          <p:val>
                                            <p:strVal val="#ppt_x"/>
                                          </p:val>
                                        </p:tav>
                                      </p:tavLst>
                                    </p:anim>
                                    <p:anim calcmode="lin" valueType="num">
                                      <p:cBhvr>
                                        <p:cTn id="39" dur="500" fill="hold"/>
                                        <p:tgtEl>
                                          <p:spTgt spid="373783"/>
                                        </p:tgtEl>
                                        <p:attrNameLst>
                                          <p:attrName>ppt_y</p:attrName>
                                        </p:attrNameLst>
                                      </p:cBhvr>
                                      <p:tavLst>
                                        <p:tav tm="0">
                                          <p:val>
                                            <p:strVal val="#ppt_y+#ppt_h/2"/>
                                          </p:val>
                                        </p:tav>
                                        <p:tav tm="100000">
                                          <p:val>
                                            <p:strVal val="#ppt_y"/>
                                          </p:val>
                                        </p:tav>
                                      </p:tavLst>
                                    </p:anim>
                                    <p:anim calcmode="lin" valueType="num">
                                      <p:cBhvr>
                                        <p:cTn id="40" dur="500" fill="hold"/>
                                        <p:tgtEl>
                                          <p:spTgt spid="373783"/>
                                        </p:tgtEl>
                                        <p:attrNameLst>
                                          <p:attrName>ppt_w</p:attrName>
                                        </p:attrNameLst>
                                      </p:cBhvr>
                                      <p:tavLst>
                                        <p:tav tm="0">
                                          <p:val>
                                            <p:strVal val="#ppt_w"/>
                                          </p:val>
                                        </p:tav>
                                        <p:tav tm="100000">
                                          <p:val>
                                            <p:strVal val="#ppt_w"/>
                                          </p:val>
                                        </p:tav>
                                      </p:tavLst>
                                    </p:anim>
                                    <p:anim calcmode="lin" valueType="num">
                                      <p:cBhvr>
                                        <p:cTn id="41" dur="500" fill="hold"/>
                                        <p:tgtEl>
                                          <p:spTgt spid="373783"/>
                                        </p:tgtEl>
                                        <p:attrNameLst>
                                          <p:attrName>ppt_h</p:attrName>
                                        </p:attrNameLst>
                                      </p:cBhvr>
                                      <p:tavLst>
                                        <p:tav tm="0">
                                          <p:val>
                                            <p:fltVal val="0"/>
                                          </p:val>
                                        </p:tav>
                                        <p:tav tm="100000">
                                          <p:val>
                                            <p:strVal val="#ppt_h"/>
                                          </p:val>
                                        </p:tav>
                                      </p:tavLst>
                                    </p:anim>
                                  </p:childTnLst>
                                  <p:subTnLst>
                                    <p:animClr clrSpc="rgb" dir="cw">
                                      <p:cBhvr override="childStyle">
                                        <p:cTn dur="1" fill="hold" display="0" masterRel="nextClick" afterEffect="1"/>
                                        <p:tgtEl>
                                          <p:spTgt spid="373783"/>
                                        </p:tgtEl>
                                        <p:attrNameLst>
                                          <p:attrName>ppt_c</p:attrName>
                                        </p:attrNameLst>
                                      </p:cBhvr>
                                      <p:to>
                                        <a:srgbClr val="0000FF"/>
                                      </p:to>
                                    </p:animClr>
                                  </p:subTnLst>
                                </p:cTn>
                              </p:par>
                            </p:childTnLst>
                          </p:cTn>
                        </p:par>
                      </p:childTnLst>
                    </p:cTn>
                  </p:par>
                  <p:par>
                    <p:cTn id="42" fill="hold" nodeType="clickPar">
                      <p:stCondLst>
                        <p:cond delay="indefinite"/>
                      </p:stCondLst>
                      <p:childTnLst>
                        <p:par>
                          <p:cTn id="43" fill="hold" nodeType="withGroup">
                            <p:stCondLst>
                              <p:cond delay="0"/>
                            </p:stCondLst>
                            <p:childTnLst>
                              <p:par>
                                <p:cTn id="44" presetID="14" presetClass="entr" presetSubtype="10" fill="hold" nodeType="clickEffect">
                                  <p:stCondLst>
                                    <p:cond delay="0"/>
                                  </p:stCondLst>
                                  <p:childTnLst>
                                    <p:set>
                                      <p:cBhvr>
                                        <p:cTn id="45" dur="1" fill="hold">
                                          <p:stCondLst>
                                            <p:cond delay="0"/>
                                          </p:stCondLst>
                                        </p:cTn>
                                        <p:tgtEl>
                                          <p:spTgt spid="373773"/>
                                        </p:tgtEl>
                                        <p:attrNameLst>
                                          <p:attrName>style.visibility</p:attrName>
                                        </p:attrNameLst>
                                      </p:cBhvr>
                                      <p:to>
                                        <p:strVal val="visible"/>
                                      </p:to>
                                    </p:set>
                                    <p:animEffect transition="in" filter="randombar(horizontal)">
                                      <p:cBhvr>
                                        <p:cTn id="46" dur="500"/>
                                        <p:tgtEl>
                                          <p:spTgt spid="373773"/>
                                        </p:tgtEl>
                                      </p:cBhvr>
                                    </p:animEffect>
                                  </p:childTnLst>
                                </p:cTn>
                              </p:par>
                            </p:childTnLst>
                          </p:cTn>
                        </p:par>
                      </p:childTnLst>
                    </p:cTn>
                  </p:par>
                  <p:par>
                    <p:cTn id="47" fill="hold" nodeType="clickPar">
                      <p:stCondLst>
                        <p:cond delay="indefinite"/>
                      </p:stCondLst>
                      <p:childTnLst>
                        <p:par>
                          <p:cTn id="48" fill="hold" nodeType="withGroup">
                            <p:stCondLst>
                              <p:cond delay="0"/>
                            </p:stCondLst>
                            <p:childTnLst>
                              <p:par>
                                <p:cTn id="49" presetID="17" presetClass="entr" presetSubtype="4" fill="hold" grpId="0" nodeType="clickEffect">
                                  <p:stCondLst>
                                    <p:cond delay="0"/>
                                  </p:stCondLst>
                                  <p:childTnLst>
                                    <p:set>
                                      <p:cBhvr>
                                        <p:cTn id="50" dur="1" fill="hold">
                                          <p:stCondLst>
                                            <p:cond delay="0"/>
                                          </p:stCondLst>
                                        </p:cTn>
                                        <p:tgtEl>
                                          <p:spTgt spid="373780"/>
                                        </p:tgtEl>
                                        <p:attrNameLst>
                                          <p:attrName>style.visibility</p:attrName>
                                        </p:attrNameLst>
                                      </p:cBhvr>
                                      <p:to>
                                        <p:strVal val="visible"/>
                                      </p:to>
                                    </p:set>
                                    <p:anim calcmode="lin" valueType="num">
                                      <p:cBhvr>
                                        <p:cTn id="51" dur="500" fill="hold"/>
                                        <p:tgtEl>
                                          <p:spTgt spid="373780"/>
                                        </p:tgtEl>
                                        <p:attrNameLst>
                                          <p:attrName>ppt_x</p:attrName>
                                        </p:attrNameLst>
                                      </p:cBhvr>
                                      <p:tavLst>
                                        <p:tav tm="0">
                                          <p:val>
                                            <p:strVal val="#ppt_x"/>
                                          </p:val>
                                        </p:tav>
                                        <p:tav tm="100000">
                                          <p:val>
                                            <p:strVal val="#ppt_x"/>
                                          </p:val>
                                        </p:tav>
                                      </p:tavLst>
                                    </p:anim>
                                    <p:anim calcmode="lin" valueType="num">
                                      <p:cBhvr>
                                        <p:cTn id="52" dur="500" fill="hold"/>
                                        <p:tgtEl>
                                          <p:spTgt spid="373780"/>
                                        </p:tgtEl>
                                        <p:attrNameLst>
                                          <p:attrName>ppt_y</p:attrName>
                                        </p:attrNameLst>
                                      </p:cBhvr>
                                      <p:tavLst>
                                        <p:tav tm="0">
                                          <p:val>
                                            <p:strVal val="#ppt_y+#ppt_h/2"/>
                                          </p:val>
                                        </p:tav>
                                        <p:tav tm="100000">
                                          <p:val>
                                            <p:strVal val="#ppt_y"/>
                                          </p:val>
                                        </p:tav>
                                      </p:tavLst>
                                    </p:anim>
                                    <p:anim calcmode="lin" valueType="num">
                                      <p:cBhvr>
                                        <p:cTn id="53" dur="500" fill="hold"/>
                                        <p:tgtEl>
                                          <p:spTgt spid="373780"/>
                                        </p:tgtEl>
                                        <p:attrNameLst>
                                          <p:attrName>ppt_w</p:attrName>
                                        </p:attrNameLst>
                                      </p:cBhvr>
                                      <p:tavLst>
                                        <p:tav tm="0">
                                          <p:val>
                                            <p:strVal val="#ppt_w"/>
                                          </p:val>
                                        </p:tav>
                                        <p:tav tm="100000">
                                          <p:val>
                                            <p:strVal val="#ppt_w"/>
                                          </p:val>
                                        </p:tav>
                                      </p:tavLst>
                                    </p:anim>
                                    <p:anim calcmode="lin" valueType="num">
                                      <p:cBhvr>
                                        <p:cTn id="54" dur="500" fill="hold"/>
                                        <p:tgtEl>
                                          <p:spTgt spid="373780"/>
                                        </p:tgtEl>
                                        <p:attrNameLst>
                                          <p:attrName>ppt_h</p:attrName>
                                        </p:attrNameLst>
                                      </p:cBhvr>
                                      <p:tavLst>
                                        <p:tav tm="0">
                                          <p:val>
                                            <p:fltVal val="0"/>
                                          </p:val>
                                        </p:tav>
                                        <p:tav tm="100000">
                                          <p:val>
                                            <p:strVal val="#ppt_h"/>
                                          </p:val>
                                        </p:tav>
                                      </p:tavLst>
                                    </p:anim>
                                  </p:childTnLst>
                                  <p:subTnLst>
                                    <p:animClr clrSpc="rgb" dir="cw">
                                      <p:cBhvr override="childStyle">
                                        <p:cTn dur="1" fill="hold" display="0" masterRel="nextClick" afterEffect="1"/>
                                        <p:tgtEl>
                                          <p:spTgt spid="373780"/>
                                        </p:tgtEl>
                                        <p:attrNameLst>
                                          <p:attrName>ppt_c</p:attrName>
                                        </p:attrNameLst>
                                      </p:cBhvr>
                                      <p:to>
                                        <a:srgbClr val="0000FF"/>
                                      </p:to>
                                    </p:animClr>
                                  </p:subTnLst>
                                </p:cTn>
                              </p:par>
                            </p:childTnLst>
                          </p:cTn>
                        </p:par>
                      </p:childTnLst>
                    </p:cTn>
                  </p:par>
                  <p:par>
                    <p:cTn id="55" fill="hold" nodeType="clickPar">
                      <p:stCondLst>
                        <p:cond delay="indefinite"/>
                      </p:stCondLst>
                      <p:childTnLst>
                        <p:par>
                          <p:cTn id="56" fill="hold" nodeType="withGroup">
                            <p:stCondLst>
                              <p:cond delay="0"/>
                            </p:stCondLst>
                            <p:childTnLst>
                              <p:par>
                                <p:cTn id="57" presetID="14" presetClass="entr" presetSubtype="10" fill="hold" nodeType="clickEffect">
                                  <p:stCondLst>
                                    <p:cond delay="0"/>
                                  </p:stCondLst>
                                  <p:childTnLst>
                                    <p:set>
                                      <p:cBhvr>
                                        <p:cTn id="58" dur="1" fill="hold">
                                          <p:stCondLst>
                                            <p:cond delay="0"/>
                                          </p:stCondLst>
                                        </p:cTn>
                                        <p:tgtEl>
                                          <p:spTgt spid="373772"/>
                                        </p:tgtEl>
                                        <p:attrNameLst>
                                          <p:attrName>style.visibility</p:attrName>
                                        </p:attrNameLst>
                                      </p:cBhvr>
                                      <p:to>
                                        <p:strVal val="visible"/>
                                      </p:to>
                                    </p:set>
                                    <p:animEffect transition="in" filter="randombar(horizontal)">
                                      <p:cBhvr>
                                        <p:cTn id="59" dur="500"/>
                                        <p:tgtEl>
                                          <p:spTgt spid="373772"/>
                                        </p:tgtEl>
                                      </p:cBhvr>
                                    </p:animEffect>
                                  </p:childTnLst>
                                </p:cTn>
                              </p:par>
                            </p:childTnLst>
                          </p:cTn>
                        </p:par>
                      </p:childTnLst>
                    </p:cTn>
                  </p:par>
                  <p:par>
                    <p:cTn id="60" fill="hold" nodeType="clickPar">
                      <p:stCondLst>
                        <p:cond delay="indefinite"/>
                      </p:stCondLst>
                      <p:childTnLst>
                        <p:par>
                          <p:cTn id="61" fill="hold" nodeType="withGroup">
                            <p:stCondLst>
                              <p:cond delay="0"/>
                            </p:stCondLst>
                            <p:childTnLst>
                              <p:par>
                                <p:cTn id="62" presetID="17" presetClass="entr" presetSubtype="4" fill="hold" grpId="0" nodeType="clickEffect">
                                  <p:stCondLst>
                                    <p:cond delay="0"/>
                                  </p:stCondLst>
                                  <p:childTnLst>
                                    <p:set>
                                      <p:cBhvr>
                                        <p:cTn id="63" dur="1" fill="hold">
                                          <p:stCondLst>
                                            <p:cond delay="0"/>
                                          </p:stCondLst>
                                        </p:cTn>
                                        <p:tgtEl>
                                          <p:spTgt spid="373781"/>
                                        </p:tgtEl>
                                        <p:attrNameLst>
                                          <p:attrName>style.visibility</p:attrName>
                                        </p:attrNameLst>
                                      </p:cBhvr>
                                      <p:to>
                                        <p:strVal val="visible"/>
                                      </p:to>
                                    </p:set>
                                    <p:anim calcmode="lin" valueType="num">
                                      <p:cBhvr>
                                        <p:cTn id="64" dur="500" fill="hold"/>
                                        <p:tgtEl>
                                          <p:spTgt spid="373781"/>
                                        </p:tgtEl>
                                        <p:attrNameLst>
                                          <p:attrName>ppt_x</p:attrName>
                                        </p:attrNameLst>
                                      </p:cBhvr>
                                      <p:tavLst>
                                        <p:tav tm="0">
                                          <p:val>
                                            <p:strVal val="#ppt_x"/>
                                          </p:val>
                                        </p:tav>
                                        <p:tav tm="100000">
                                          <p:val>
                                            <p:strVal val="#ppt_x"/>
                                          </p:val>
                                        </p:tav>
                                      </p:tavLst>
                                    </p:anim>
                                    <p:anim calcmode="lin" valueType="num">
                                      <p:cBhvr>
                                        <p:cTn id="65" dur="500" fill="hold"/>
                                        <p:tgtEl>
                                          <p:spTgt spid="373781"/>
                                        </p:tgtEl>
                                        <p:attrNameLst>
                                          <p:attrName>ppt_y</p:attrName>
                                        </p:attrNameLst>
                                      </p:cBhvr>
                                      <p:tavLst>
                                        <p:tav tm="0">
                                          <p:val>
                                            <p:strVal val="#ppt_y+#ppt_h/2"/>
                                          </p:val>
                                        </p:tav>
                                        <p:tav tm="100000">
                                          <p:val>
                                            <p:strVal val="#ppt_y"/>
                                          </p:val>
                                        </p:tav>
                                      </p:tavLst>
                                    </p:anim>
                                    <p:anim calcmode="lin" valueType="num">
                                      <p:cBhvr>
                                        <p:cTn id="66" dur="500" fill="hold"/>
                                        <p:tgtEl>
                                          <p:spTgt spid="373781"/>
                                        </p:tgtEl>
                                        <p:attrNameLst>
                                          <p:attrName>ppt_w</p:attrName>
                                        </p:attrNameLst>
                                      </p:cBhvr>
                                      <p:tavLst>
                                        <p:tav tm="0">
                                          <p:val>
                                            <p:strVal val="#ppt_w"/>
                                          </p:val>
                                        </p:tav>
                                        <p:tav tm="100000">
                                          <p:val>
                                            <p:strVal val="#ppt_w"/>
                                          </p:val>
                                        </p:tav>
                                      </p:tavLst>
                                    </p:anim>
                                    <p:anim calcmode="lin" valueType="num">
                                      <p:cBhvr>
                                        <p:cTn id="67" dur="500" fill="hold"/>
                                        <p:tgtEl>
                                          <p:spTgt spid="373781"/>
                                        </p:tgtEl>
                                        <p:attrNameLst>
                                          <p:attrName>ppt_h</p:attrName>
                                        </p:attrNameLst>
                                      </p:cBhvr>
                                      <p:tavLst>
                                        <p:tav tm="0">
                                          <p:val>
                                            <p:fltVal val="0"/>
                                          </p:val>
                                        </p:tav>
                                        <p:tav tm="100000">
                                          <p:val>
                                            <p:strVal val="#ppt_h"/>
                                          </p:val>
                                        </p:tav>
                                      </p:tavLst>
                                    </p:anim>
                                  </p:childTnLst>
                                  <p:subTnLst>
                                    <p:animClr clrSpc="rgb" dir="cw">
                                      <p:cBhvr override="childStyle">
                                        <p:cTn dur="1" fill="hold" display="0" masterRel="nextClick" afterEffect="1"/>
                                        <p:tgtEl>
                                          <p:spTgt spid="373781"/>
                                        </p:tgtEl>
                                        <p:attrNameLst>
                                          <p:attrName>ppt_c</p:attrName>
                                        </p:attrNameLst>
                                      </p:cBhvr>
                                      <p:to>
                                        <a:srgbClr val="0000FF"/>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3778" grpId="0" autoUpdateAnimBg="0"/>
      <p:bldP spid="373779" grpId="0" autoUpdateAnimBg="0"/>
      <p:bldP spid="373780" grpId="0" autoUpdateAnimBg="0"/>
      <p:bldP spid="373781" grpId="0" autoUpdateAnimBg="0"/>
      <p:bldP spid="373783" grpId="0" autoUpdateAnimBg="0"/>
    </p:bldLst>
  </p:timing>
</p:sld>
</file>

<file path=ppt/slides/slide18.xml><?xml version="1.0" encoding="utf-8"?>
<p:sld xmlns:a="http://schemas.openxmlformats.org/drawingml/2006/main" xmlns:r="http://schemas.openxmlformats.org/officeDocument/2006/relationships" xmlns:p="http://schemas.openxmlformats.org/presentationml/2006/main" showMasterPhAnim="0" show="0">
  <p:cSld>
    <p:spTree>
      <p:nvGrpSpPr>
        <p:cNvPr id="1" name=""/>
        <p:cNvGrpSpPr/>
        <p:nvPr/>
      </p:nvGrpSpPr>
      <p:grpSpPr>
        <a:xfrm>
          <a:off x="0" y="0"/>
          <a:ext cx="0" cy="0"/>
          <a:chOff x="0" y="0"/>
          <a:chExt cx="0" cy="0"/>
        </a:xfrm>
      </p:grpSpPr>
      <p:sp>
        <p:nvSpPr>
          <p:cNvPr id="28674" name="Foliennummernplatzhalter 1"/>
          <p:cNvSpPr>
            <a:spLocks noGrp="1"/>
          </p:cNvSpPr>
          <p:nvPr>
            <p:ph type="sldNum" sz="quarter" idx="10"/>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r">
              <a:spcBef>
                <a:spcPct val="0"/>
              </a:spcBef>
              <a:buClrTx/>
              <a:buFontTx/>
              <a:buNone/>
            </a:pPr>
            <a:r>
              <a:rPr lang="de-DE" altLang="de-DE" sz="1000">
                <a:solidFill>
                  <a:srgbClr val="71AD2A"/>
                </a:solidFill>
              </a:rPr>
              <a:t> Folie </a:t>
            </a:r>
            <a:fld id="{4BAF884E-4791-4397-A9AF-520954B60E78}" type="slidenum">
              <a:rPr lang="de-DE" altLang="de-DE" sz="1000">
                <a:solidFill>
                  <a:srgbClr val="71AD2A"/>
                </a:solidFill>
              </a:rPr>
              <a:pPr algn="r">
                <a:spcBef>
                  <a:spcPct val="0"/>
                </a:spcBef>
                <a:buClrTx/>
                <a:buFontTx/>
                <a:buNone/>
              </a:pPr>
              <a:t>18</a:t>
            </a:fld>
            <a:endParaRPr lang="de-DE" altLang="de-DE" sz="1000">
              <a:solidFill>
                <a:srgbClr val="71AD2A"/>
              </a:solidFill>
            </a:endParaRPr>
          </a:p>
        </p:txBody>
      </p:sp>
      <p:sp>
        <p:nvSpPr>
          <p:cNvPr id="28675" name="Fußzeilenplatzhalter 2"/>
          <p:cNvSpPr>
            <a:spLocks noGrp="1"/>
          </p:cNvSpPr>
          <p:nvPr>
            <p:ph type="ftr" sz="quarter" idx="11"/>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0"/>
              </a:spcBef>
              <a:buClrTx/>
              <a:buFontTx/>
              <a:buNone/>
            </a:pPr>
            <a:r>
              <a:rPr lang="de-DE" altLang="de-DE" sz="1000">
                <a:solidFill>
                  <a:srgbClr val="71AD2A"/>
                </a:solidFill>
              </a:rPr>
              <a:t>HSWT    Prof. Dr. U. Groß                  Modul: Grundlagen der Agrartechnik   2 Sem.        LE :   Motor Grundlagen</a:t>
            </a:r>
          </a:p>
        </p:txBody>
      </p:sp>
      <p:sp>
        <p:nvSpPr>
          <p:cNvPr id="374795" name="Rectangle 1035"/>
          <p:cNvSpPr>
            <a:spLocks noGrp="1" noChangeArrowheads="1"/>
          </p:cNvSpPr>
          <p:nvPr>
            <p:ph type="title" idx="4294967295"/>
          </p:nvPr>
        </p:nvSpPr>
        <p:spPr>
          <a:xfrm>
            <a:off x="382588" y="381000"/>
            <a:ext cx="9142412" cy="381000"/>
          </a:xfrm>
          <a:gradFill rotWithShape="0">
            <a:gsLst>
              <a:gs pos="0">
                <a:srgbClr val="C0C0C0">
                  <a:gamma/>
                  <a:tint val="0"/>
                  <a:invGamma/>
                </a:srgbClr>
              </a:gs>
              <a:gs pos="100000">
                <a:srgbClr val="C0C0C0"/>
              </a:gs>
            </a:gsLst>
            <a:path path="shape">
              <a:fillToRect l="50000" t="50000" r="50000" b="50000"/>
            </a:path>
          </a:gradFill>
        </p:spPr>
        <p:txBody>
          <a:bodyPr/>
          <a:lstStyle/>
          <a:p>
            <a:pPr eaLnBrk="1" hangingPunct="1"/>
            <a:r>
              <a:rPr lang="de-DE" altLang="de-DE" sz="1400" b="0">
                <a:solidFill>
                  <a:srgbClr val="FF0000"/>
                </a:solidFill>
                <a:effectLst>
                  <a:outerShdw blurRad="38100" dist="38100" dir="2700000" algn="tl">
                    <a:srgbClr val="C0C0C0"/>
                  </a:outerShdw>
                </a:effectLst>
              </a:rPr>
              <a:t>Strömungskupplung mit Verdrängungskammer</a:t>
            </a:r>
            <a:endParaRPr lang="de-DE" altLang="de-DE" sz="1400" b="0">
              <a:effectLst>
                <a:outerShdw blurRad="38100" dist="38100" dir="2700000" algn="tl">
                  <a:srgbClr val="C0C0C0"/>
                </a:outerShdw>
              </a:effectLst>
            </a:endParaRPr>
          </a:p>
        </p:txBody>
      </p:sp>
      <p:pic>
        <p:nvPicPr>
          <p:cNvPr id="374796" name="Picture 1036" descr="TKVAR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536700"/>
            <a:ext cx="8991600" cy="3729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74803" name="Group 1043"/>
          <p:cNvGrpSpPr>
            <a:grpSpLocks/>
          </p:cNvGrpSpPr>
          <p:nvPr/>
        </p:nvGrpSpPr>
        <p:grpSpPr bwMode="auto">
          <a:xfrm>
            <a:off x="2667000" y="3962400"/>
            <a:ext cx="2286000" cy="1219200"/>
            <a:chOff x="1680" y="2496"/>
            <a:chExt cx="1440" cy="768"/>
          </a:xfrm>
        </p:grpSpPr>
        <p:sp>
          <p:nvSpPr>
            <p:cNvPr id="28682" name="Line 1037"/>
            <p:cNvSpPr>
              <a:spLocks noChangeShapeType="1"/>
            </p:cNvSpPr>
            <p:nvPr/>
          </p:nvSpPr>
          <p:spPr bwMode="auto">
            <a:xfrm flipH="1" flipV="1">
              <a:off x="1824" y="2496"/>
              <a:ext cx="528" cy="576"/>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28683" name="Text Box 1038"/>
            <p:cNvSpPr txBox="1">
              <a:spLocks noChangeArrowheads="1"/>
            </p:cNvSpPr>
            <p:nvPr/>
          </p:nvSpPr>
          <p:spPr bwMode="auto">
            <a:xfrm>
              <a:off x="1680" y="3072"/>
              <a:ext cx="1440"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50000"/>
                </a:spcBef>
                <a:buClrTx/>
                <a:buFontTx/>
                <a:buNone/>
              </a:pPr>
              <a:r>
                <a:rPr lang="de-DE" altLang="de-DE" sz="1400">
                  <a:solidFill>
                    <a:srgbClr val="000000"/>
                  </a:solidFill>
                </a:rPr>
                <a:t>Verdrängungskammer</a:t>
              </a:r>
              <a:endParaRPr lang="de-DE" altLang="de-DE" sz="1400">
                <a:solidFill>
                  <a:srgbClr val="FF3300"/>
                </a:solidFill>
              </a:endParaRPr>
            </a:p>
          </p:txBody>
        </p:sp>
      </p:grpSp>
      <p:sp>
        <p:nvSpPr>
          <p:cNvPr id="374800" name="Text Box 1040"/>
          <p:cNvSpPr txBox="1">
            <a:spLocks noChangeArrowheads="1"/>
          </p:cNvSpPr>
          <p:nvPr/>
        </p:nvSpPr>
        <p:spPr bwMode="auto">
          <a:xfrm>
            <a:off x="1219200" y="1676400"/>
            <a:ext cx="2286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50000"/>
              </a:spcBef>
              <a:buClrTx/>
              <a:buFontTx/>
              <a:buNone/>
            </a:pPr>
            <a:r>
              <a:rPr lang="de-DE" altLang="de-DE" sz="1400" b="1">
                <a:solidFill>
                  <a:srgbClr val="000000"/>
                </a:solidFill>
              </a:rPr>
              <a:t>Stillstand</a:t>
            </a:r>
            <a:endParaRPr lang="de-DE" altLang="de-DE" sz="1400">
              <a:solidFill>
                <a:srgbClr val="FF3300"/>
              </a:solidFill>
            </a:endParaRPr>
          </a:p>
        </p:txBody>
      </p:sp>
      <p:sp>
        <p:nvSpPr>
          <p:cNvPr id="374801" name="Text Box 1041"/>
          <p:cNvSpPr txBox="1">
            <a:spLocks noChangeArrowheads="1"/>
          </p:cNvSpPr>
          <p:nvPr/>
        </p:nvSpPr>
        <p:spPr bwMode="auto">
          <a:xfrm>
            <a:off x="3962400" y="1676400"/>
            <a:ext cx="2286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50000"/>
              </a:spcBef>
              <a:buClrTx/>
              <a:buFontTx/>
              <a:buNone/>
            </a:pPr>
            <a:r>
              <a:rPr lang="de-DE" altLang="de-DE" sz="1400" b="1">
                <a:solidFill>
                  <a:srgbClr val="000000"/>
                </a:solidFill>
              </a:rPr>
              <a:t>Anfahren</a:t>
            </a:r>
            <a:endParaRPr lang="de-DE" altLang="de-DE" sz="1400">
              <a:solidFill>
                <a:srgbClr val="FF3300"/>
              </a:solidFill>
            </a:endParaRPr>
          </a:p>
        </p:txBody>
      </p:sp>
      <p:sp>
        <p:nvSpPr>
          <p:cNvPr id="374802" name="Text Box 1042"/>
          <p:cNvSpPr txBox="1">
            <a:spLocks noChangeArrowheads="1"/>
          </p:cNvSpPr>
          <p:nvPr/>
        </p:nvSpPr>
        <p:spPr bwMode="auto">
          <a:xfrm>
            <a:off x="6934200" y="1676400"/>
            <a:ext cx="24384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50000"/>
              </a:spcBef>
              <a:buClrTx/>
              <a:buFontTx/>
              <a:buNone/>
            </a:pPr>
            <a:r>
              <a:rPr lang="de-DE" altLang="de-DE" sz="1400" b="1">
                <a:solidFill>
                  <a:srgbClr val="000000"/>
                </a:solidFill>
              </a:rPr>
              <a:t>Motordrehzahl 1400 min </a:t>
            </a:r>
            <a:r>
              <a:rPr lang="de-DE" altLang="de-DE" sz="1400" b="1" baseline="30000">
                <a:solidFill>
                  <a:srgbClr val="000000"/>
                </a:solidFill>
              </a:rPr>
              <a:t>-1</a:t>
            </a:r>
            <a:endParaRPr lang="de-DE" altLang="de-DE" sz="1400">
              <a:solidFill>
                <a:srgbClr val="FF3300"/>
              </a:solidFill>
            </a:endParaRPr>
          </a:p>
        </p:txBody>
      </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grpId="0" nodeType="afterEffect">
                                  <p:stCondLst>
                                    <p:cond delay="0"/>
                                  </p:stCondLst>
                                  <p:childTnLst>
                                    <p:set>
                                      <p:cBhvr>
                                        <p:cTn id="6" dur="1" fill="hold">
                                          <p:stCondLst>
                                            <p:cond delay="0"/>
                                          </p:stCondLst>
                                        </p:cTn>
                                        <p:tgtEl>
                                          <p:spTgt spid="374795"/>
                                        </p:tgtEl>
                                        <p:attrNameLst>
                                          <p:attrName>style.visibility</p:attrName>
                                        </p:attrNameLst>
                                      </p:cBhvr>
                                      <p:to>
                                        <p:strVal val="visible"/>
                                      </p:to>
                                    </p:set>
                                    <p:animEffect transition="in" filter="box(out)">
                                      <p:cBhvr>
                                        <p:cTn id="7" dur="500"/>
                                        <p:tgtEl>
                                          <p:spTgt spid="37479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374796"/>
                                        </p:tgtEl>
                                        <p:attrNameLst>
                                          <p:attrName>style.visibility</p:attrName>
                                        </p:attrNameLst>
                                      </p:cBhvr>
                                      <p:to>
                                        <p:strVal val="visible"/>
                                      </p:to>
                                    </p:set>
                                    <p:animEffect transition="in" filter="dissolve">
                                      <p:cBhvr>
                                        <p:cTn id="12" dur="500"/>
                                        <p:tgtEl>
                                          <p:spTgt spid="37479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4" fill="hold" nodeType="clickEffect">
                                  <p:stCondLst>
                                    <p:cond delay="0"/>
                                  </p:stCondLst>
                                  <p:childTnLst>
                                    <p:set>
                                      <p:cBhvr>
                                        <p:cTn id="16" dur="1" fill="hold">
                                          <p:stCondLst>
                                            <p:cond delay="0"/>
                                          </p:stCondLst>
                                        </p:cTn>
                                        <p:tgtEl>
                                          <p:spTgt spid="374803"/>
                                        </p:tgtEl>
                                        <p:attrNameLst>
                                          <p:attrName>style.visibility</p:attrName>
                                        </p:attrNameLst>
                                      </p:cBhvr>
                                      <p:to>
                                        <p:strVal val="visible"/>
                                      </p:to>
                                    </p:set>
                                    <p:animEffect transition="in" filter="wipe(down)">
                                      <p:cBhvr>
                                        <p:cTn id="17" dur="500"/>
                                        <p:tgtEl>
                                          <p:spTgt spid="374803"/>
                                        </p:tgtEl>
                                      </p:cBhvr>
                                    </p:animEffect>
                                  </p:childTnLst>
                                  <p:subTnLst>
                                    <p:animClr clrSpc="rgb" dir="cw">
                                      <p:cBhvr override="childStyle">
                                        <p:cTn dur="1" fill="hold" display="0" masterRel="nextClick" afterEffect="1"/>
                                        <p:tgtEl>
                                          <p:spTgt spid="374803"/>
                                        </p:tgtEl>
                                        <p:attrNameLst>
                                          <p:attrName>ppt_c</p:attrName>
                                        </p:attrNameLst>
                                      </p:cBhvr>
                                      <p:to>
                                        <a:srgbClr val="0000FF"/>
                                      </p:to>
                                    </p:animClr>
                                  </p:subTnLst>
                                </p:cTn>
                              </p:par>
                            </p:childTnLst>
                          </p:cTn>
                        </p:par>
                      </p:childTnLst>
                    </p:cTn>
                  </p:par>
                  <p:par>
                    <p:cTn id="18" fill="hold" nodeType="clickPar">
                      <p:stCondLst>
                        <p:cond delay="indefinite"/>
                      </p:stCondLst>
                      <p:childTnLst>
                        <p:par>
                          <p:cTn id="19" fill="hold" nodeType="withGroup">
                            <p:stCondLst>
                              <p:cond delay="0"/>
                            </p:stCondLst>
                            <p:childTnLst>
                              <p:par>
                                <p:cTn id="20" presetID="17" presetClass="entr" presetSubtype="4" fill="hold" grpId="0" nodeType="clickEffect">
                                  <p:stCondLst>
                                    <p:cond delay="0"/>
                                  </p:stCondLst>
                                  <p:childTnLst>
                                    <p:set>
                                      <p:cBhvr>
                                        <p:cTn id="21" dur="1" fill="hold">
                                          <p:stCondLst>
                                            <p:cond delay="0"/>
                                          </p:stCondLst>
                                        </p:cTn>
                                        <p:tgtEl>
                                          <p:spTgt spid="374800"/>
                                        </p:tgtEl>
                                        <p:attrNameLst>
                                          <p:attrName>style.visibility</p:attrName>
                                        </p:attrNameLst>
                                      </p:cBhvr>
                                      <p:to>
                                        <p:strVal val="visible"/>
                                      </p:to>
                                    </p:set>
                                    <p:anim calcmode="lin" valueType="num">
                                      <p:cBhvr>
                                        <p:cTn id="22" dur="500" fill="hold"/>
                                        <p:tgtEl>
                                          <p:spTgt spid="374800"/>
                                        </p:tgtEl>
                                        <p:attrNameLst>
                                          <p:attrName>ppt_x</p:attrName>
                                        </p:attrNameLst>
                                      </p:cBhvr>
                                      <p:tavLst>
                                        <p:tav tm="0">
                                          <p:val>
                                            <p:strVal val="#ppt_x"/>
                                          </p:val>
                                        </p:tav>
                                        <p:tav tm="100000">
                                          <p:val>
                                            <p:strVal val="#ppt_x"/>
                                          </p:val>
                                        </p:tav>
                                      </p:tavLst>
                                    </p:anim>
                                    <p:anim calcmode="lin" valueType="num">
                                      <p:cBhvr>
                                        <p:cTn id="23" dur="500" fill="hold"/>
                                        <p:tgtEl>
                                          <p:spTgt spid="374800"/>
                                        </p:tgtEl>
                                        <p:attrNameLst>
                                          <p:attrName>ppt_y</p:attrName>
                                        </p:attrNameLst>
                                      </p:cBhvr>
                                      <p:tavLst>
                                        <p:tav tm="0">
                                          <p:val>
                                            <p:strVal val="#ppt_y+#ppt_h/2"/>
                                          </p:val>
                                        </p:tav>
                                        <p:tav tm="100000">
                                          <p:val>
                                            <p:strVal val="#ppt_y"/>
                                          </p:val>
                                        </p:tav>
                                      </p:tavLst>
                                    </p:anim>
                                    <p:anim calcmode="lin" valueType="num">
                                      <p:cBhvr>
                                        <p:cTn id="24" dur="500" fill="hold"/>
                                        <p:tgtEl>
                                          <p:spTgt spid="374800"/>
                                        </p:tgtEl>
                                        <p:attrNameLst>
                                          <p:attrName>ppt_w</p:attrName>
                                        </p:attrNameLst>
                                      </p:cBhvr>
                                      <p:tavLst>
                                        <p:tav tm="0">
                                          <p:val>
                                            <p:strVal val="#ppt_w"/>
                                          </p:val>
                                        </p:tav>
                                        <p:tav tm="100000">
                                          <p:val>
                                            <p:strVal val="#ppt_w"/>
                                          </p:val>
                                        </p:tav>
                                      </p:tavLst>
                                    </p:anim>
                                    <p:anim calcmode="lin" valueType="num">
                                      <p:cBhvr>
                                        <p:cTn id="25" dur="500" fill="hold"/>
                                        <p:tgtEl>
                                          <p:spTgt spid="374800"/>
                                        </p:tgtEl>
                                        <p:attrNameLst>
                                          <p:attrName>ppt_h</p:attrName>
                                        </p:attrNameLst>
                                      </p:cBhvr>
                                      <p:tavLst>
                                        <p:tav tm="0">
                                          <p:val>
                                            <p:fltVal val="0"/>
                                          </p:val>
                                        </p:tav>
                                        <p:tav tm="100000">
                                          <p:val>
                                            <p:strVal val="#ppt_h"/>
                                          </p:val>
                                        </p:tav>
                                      </p:tavLst>
                                    </p:anim>
                                  </p:childTnLst>
                                  <p:subTnLst>
                                    <p:animClr clrSpc="rgb" dir="cw">
                                      <p:cBhvr override="childStyle">
                                        <p:cTn dur="1" fill="hold" display="0" masterRel="nextClick" afterEffect="1"/>
                                        <p:tgtEl>
                                          <p:spTgt spid="374800"/>
                                        </p:tgtEl>
                                        <p:attrNameLst>
                                          <p:attrName>ppt_c</p:attrName>
                                        </p:attrNameLst>
                                      </p:cBhvr>
                                      <p:to>
                                        <a:srgbClr val="0000FF"/>
                                      </p:to>
                                    </p:animClr>
                                  </p:subTnLst>
                                </p:cTn>
                              </p:par>
                            </p:childTnLst>
                          </p:cTn>
                        </p:par>
                      </p:childTnLst>
                    </p:cTn>
                  </p:par>
                  <p:par>
                    <p:cTn id="26" fill="hold" nodeType="clickPar">
                      <p:stCondLst>
                        <p:cond delay="indefinite"/>
                      </p:stCondLst>
                      <p:childTnLst>
                        <p:par>
                          <p:cTn id="27" fill="hold" nodeType="withGroup">
                            <p:stCondLst>
                              <p:cond delay="0"/>
                            </p:stCondLst>
                            <p:childTnLst>
                              <p:par>
                                <p:cTn id="28" presetID="17" presetClass="entr" presetSubtype="4" fill="hold" grpId="0" nodeType="clickEffect">
                                  <p:stCondLst>
                                    <p:cond delay="0"/>
                                  </p:stCondLst>
                                  <p:childTnLst>
                                    <p:set>
                                      <p:cBhvr>
                                        <p:cTn id="29" dur="1" fill="hold">
                                          <p:stCondLst>
                                            <p:cond delay="0"/>
                                          </p:stCondLst>
                                        </p:cTn>
                                        <p:tgtEl>
                                          <p:spTgt spid="374801"/>
                                        </p:tgtEl>
                                        <p:attrNameLst>
                                          <p:attrName>style.visibility</p:attrName>
                                        </p:attrNameLst>
                                      </p:cBhvr>
                                      <p:to>
                                        <p:strVal val="visible"/>
                                      </p:to>
                                    </p:set>
                                    <p:anim calcmode="lin" valueType="num">
                                      <p:cBhvr>
                                        <p:cTn id="30" dur="500" fill="hold"/>
                                        <p:tgtEl>
                                          <p:spTgt spid="374801"/>
                                        </p:tgtEl>
                                        <p:attrNameLst>
                                          <p:attrName>ppt_x</p:attrName>
                                        </p:attrNameLst>
                                      </p:cBhvr>
                                      <p:tavLst>
                                        <p:tav tm="0">
                                          <p:val>
                                            <p:strVal val="#ppt_x"/>
                                          </p:val>
                                        </p:tav>
                                        <p:tav tm="100000">
                                          <p:val>
                                            <p:strVal val="#ppt_x"/>
                                          </p:val>
                                        </p:tav>
                                      </p:tavLst>
                                    </p:anim>
                                    <p:anim calcmode="lin" valueType="num">
                                      <p:cBhvr>
                                        <p:cTn id="31" dur="500" fill="hold"/>
                                        <p:tgtEl>
                                          <p:spTgt spid="374801"/>
                                        </p:tgtEl>
                                        <p:attrNameLst>
                                          <p:attrName>ppt_y</p:attrName>
                                        </p:attrNameLst>
                                      </p:cBhvr>
                                      <p:tavLst>
                                        <p:tav tm="0">
                                          <p:val>
                                            <p:strVal val="#ppt_y+#ppt_h/2"/>
                                          </p:val>
                                        </p:tav>
                                        <p:tav tm="100000">
                                          <p:val>
                                            <p:strVal val="#ppt_y"/>
                                          </p:val>
                                        </p:tav>
                                      </p:tavLst>
                                    </p:anim>
                                    <p:anim calcmode="lin" valueType="num">
                                      <p:cBhvr>
                                        <p:cTn id="32" dur="500" fill="hold"/>
                                        <p:tgtEl>
                                          <p:spTgt spid="374801"/>
                                        </p:tgtEl>
                                        <p:attrNameLst>
                                          <p:attrName>ppt_w</p:attrName>
                                        </p:attrNameLst>
                                      </p:cBhvr>
                                      <p:tavLst>
                                        <p:tav tm="0">
                                          <p:val>
                                            <p:strVal val="#ppt_w"/>
                                          </p:val>
                                        </p:tav>
                                        <p:tav tm="100000">
                                          <p:val>
                                            <p:strVal val="#ppt_w"/>
                                          </p:val>
                                        </p:tav>
                                      </p:tavLst>
                                    </p:anim>
                                    <p:anim calcmode="lin" valueType="num">
                                      <p:cBhvr>
                                        <p:cTn id="33" dur="500" fill="hold"/>
                                        <p:tgtEl>
                                          <p:spTgt spid="374801"/>
                                        </p:tgtEl>
                                        <p:attrNameLst>
                                          <p:attrName>ppt_h</p:attrName>
                                        </p:attrNameLst>
                                      </p:cBhvr>
                                      <p:tavLst>
                                        <p:tav tm="0">
                                          <p:val>
                                            <p:fltVal val="0"/>
                                          </p:val>
                                        </p:tav>
                                        <p:tav tm="100000">
                                          <p:val>
                                            <p:strVal val="#ppt_h"/>
                                          </p:val>
                                        </p:tav>
                                      </p:tavLst>
                                    </p:anim>
                                  </p:childTnLst>
                                  <p:subTnLst>
                                    <p:animClr clrSpc="rgb" dir="cw">
                                      <p:cBhvr override="childStyle">
                                        <p:cTn dur="1" fill="hold" display="0" masterRel="nextClick" afterEffect="1"/>
                                        <p:tgtEl>
                                          <p:spTgt spid="374801"/>
                                        </p:tgtEl>
                                        <p:attrNameLst>
                                          <p:attrName>ppt_c</p:attrName>
                                        </p:attrNameLst>
                                      </p:cBhvr>
                                      <p:to>
                                        <a:srgbClr val="0000FF"/>
                                      </p:to>
                                    </p:animClr>
                                  </p:subTnLst>
                                </p:cTn>
                              </p:par>
                            </p:childTnLst>
                          </p:cTn>
                        </p:par>
                      </p:childTnLst>
                    </p:cTn>
                  </p:par>
                  <p:par>
                    <p:cTn id="34" fill="hold" nodeType="clickPar">
                      <p:stCondLst>
                        <p:cond delay="indefinite"/>
                      </p:stCondLst>
                      <p:childTnLst>
                        <p:par>
                          <p:cTn id="35" fill="hold" nodeType="withGroup">
                            <p:stCondLst>
                              <p:cond delay="0"/>
                            </p:stCondLst>
                            <p:childTnLst>
                              <p:par>
                                <p:cTn id="36" presetID="17" presetClass="entr" presetSubtype="4" fill="hold" grpId="0" nodeType="clickEffect">
                                  <p:stCondLst>
                                    <p:cond delay="0"/>
                                  </p:stCondLst>
                                  <p:childTnLst>
                                    <p:set>
                                      <p:cBhvr>
                                        <p:cTn id="37" dur="1" fill="hold">
                                          <p:stCondLst>
                                            <p:cond delay="0"/>
                                          </p:stCondLst>
                                        </p:cTn>
                                        <p:tgtEl>
                                          <p:spTgt spid="374802"/>
                                        </p:tgtEl>
                                        <p:attrNameLst>
                                          <p:attrName>style.visibility</p:attrName>
                                        </p:attrNameLst>
                                      </p:cBhvr>
                                      <p:to>
                                        <p:strVal val="visible"/>
                                      </p:to>
                                    </p:set>
                                    <p:anim calcmode="lin" valueType="num">
                                      <p:cBhvr>
                                        <p:cTn id="38" dur="500" fill="hold"/>
                                        <p:tgtEl>
                                          <p:spTgt spid="374802"/>
                                        </p:tgtEl>
                                        <p:attrNameLst>
                                          <p:attrName>ppt_x</p:attrName>
                                        </p:attrNameLst>
                                      </p:cBhvr>
                                      <p:tavLst>
                                        <p:tav tm="0">
                                          <p:val>
                                            <p:strVal val="#ppt_x"/>
                                          </p:val>
                                        </p:tav>
                                        <p:tav tm="100000">
                                          <p:val>
                                            <p:strVal val="#ppt_x"/>
                                          </p:val>
                                        </p:tav>
                                      </p:tavLst>
                                    </p:anim>
                                    <p:anim calcmode="lin" valueType="num">
                                      <p:cBhvr>
                                        <p:cTn id="39" dur="500" fill="hold"/>
                                        <p:tgtEl>
                                          <p:spTgt spid="374802"/>
                                        </p:tgtEl>
                                        <p:attrNameLst>
                                          <p:attrName>ppt_y</p:attrName>
                                        </p:attrNameLst>
                                      </p:cBhvr>
                                      <p:tavLst>
                                        <p:tav tm="0">
                                          <p:val>
                                            <p:strVal val="#ppt_y+#ppt_h/2"/>
                                          </p:val>
                                        </p:tav>
                                        <p:tav tm="100000">
                                          <p:val>
                                            <p:strVal val="#ppt_y"/>
                                          </p:val>
                                        </p:tav>
                                      </p:tavLst>
                                    </p:anim>
                                    <p:anim calcmode="lin" valueType="num">
                                      <p:cBhvr>
                                        <p:cTn id="40" dur="500" fill="hold"/>
                                        <p:tgtEl>
                                          <p:spTgt spid="374802"/>
                                        </p:tgtEl>
                                        <p:attrNameLst>
                                          <p:attrName>ppt_w</p:attrName>
                                        </p:attrNameLst>
                                      </p:cBhvr>
                                      <p:tavLst>
                                        <p:tav tm="0">
                                          <p:val>
                                            <p:strVal val="#ppt_w"/>
                                          </p:val>
                                        </p:tav>
                                        <p:tav tm="100000">
                                          <p:val>
                                            <p:strVal val="#ppt_w"/>
                                          </p:val>
                                        </p:tav>
                                      </p:tavLst>
                                    </p:anim>
                                    <p:anim calcmode="lin" valueType="num">
                                      <p:cBhvr>
                                        <p:cTn id="41" dur="500" fill="hold"/>
                                        <p:tgtEl>
                                          <p:spTgt spid="37480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4795" grpId="0" animBg="1" autoUpdateAnimBg="0"/>
      <p:bldP spid="374800" grpId="0" autoUpdateAnimBg="0"/>
      <p:bldP spid="374801" grpId="0" autoUpdateAnimBg="0"/>
      <p:bldP spid="374802" grpId="0" autoUpdateAnimBg="0"/>
    </p:bld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Strömungskupplungen</a:t>
            </a:r>
          </a:p>
        </p:txBody>
      </p:sp>
      <p:sp>
        <p:nvSpPr>
          <p:cNvPr id="29698" name="Foliennummernplatzhalter 1"/>
          <p:cNvSpPr>
            <a:spLocks noGrp="1"/>
          </p:cNvSpPr>
          <p:nvPr>
            <p:ph type="sldNum" sz="quarter" idx="10"/>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r">
              <a:spcBef>
                <a:spcPct val="0"/>
              </a:spcBef>
              <a:buClrTx/>
              <a:buFontTx/>
              <a:buNone/>
            </a:pPr>
            <a:r>
              <a:rPr lang="de-DE" altLang="de-DE" sz="1000">
                <a:solidFill>
                  <a:srgbClr val="71AD2A"/>
                </a:solidFill>
              </a:rPr>
              <a:t> Folie </a:t>
            </a:r>
            <a:fld id="{4E297EC4-4172-4402-A879-482E7B93EFCD}" type="slidenum">
              <a:rPr lang="de-DE" altLang="de-DE" sz="1000">
                <a:solidFill>
                  <a:srgbClr val="71AD2A"/>
                </a:solidFill>
              </a:rPr>
              <a:pPr algn="r">
                <a:spcBef>
                  <a:spcPct val="0"/>
                </a:spcBef>
                <a:buClrTx/>
                <a:buFontTx/>
                <a:buNone/>
              </a:pPr>
              <a:t>19</a:t>
            </a:fld>
            <a:endParaRPr lang="de-DE" altLang="de-DE" sz="1000">
              <a:solidFill>
                <a:srgbClr val="71AD2A"/>
              </a:solidFill>
            </a:endParaRPr>
          </a:p>
        </p:txBody>
      </p:sp>
      <p:sp>
        <p:nvSpPr>
          <p:cNvPr id="29699" name="Fußzeilenplatzhalter 2"/>
          <p:cNvSpPr>
            <a:spLocks noGrp="1"/>
          </p:cNvSpPr>
          <p:nvPr>
            <p:ph type="ftr" sz="quarter" idx="11"/>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0"/>
              </a:spcBef>
              <a:buClrTx/>
              <a:buFontTx/>
              <a:buNone/>
            </a:pPr>
            <a:r>
              <a:rPr lang="de-DE" altLang="de-DE" sz="1000">
                <a:solidFill>
                  <a:srgbClr val="71AD2A"/>
                </a:solidFill>
              </a:rPr>
              <a:t>HSWT    Prof. Dr. U. Groß                  Modul: Grundlagen der Agrartechnik   2 Sem.        LE :   Motor Grundlagen</a:t>
            </a:r>
          </a:p>
        </p:txBody>
      </p:sp>
      <p:pic>
        <p:nvPicPr>
          <p:cNvPr id="353292" name="Picture 12" descr="TURBOKU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4488" y="1052513"/>
            <a:ext cx="7313612" cy="4991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2" name="Text Box 14"/>
          <p:cNvSpPr txBox="1">
            <a:spLocks noChangeArrowheads="1"/>
          </p:cNvSpPr>
          <p:nvPr/>
        </p:nvSpPr>
        <p:spPr bwMode="auto">
          <a:xfrm>
            <a:off x="6248400" y="333375"/>
            <a:ext cx="3384550" cy="6937375"/>
          </a:xfrm>
          <a:prstGeom prst="rect">
            <a:avLst/>
          </a:prstGeom>
          <a:solidFill>
            <a:schemeClr val="accent1"/>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eaLnBrk="1" hangingPunct="1">
              <a:spcBef>
                <a:spcPct val="50000"/>
              </a:spcBef>
              <a:buClrTx/>
              <a:buFontTx/>
              <a:buNone/>
            </a:pPr>
            <a:r>
              <a:rPr lang="de-DE" altLang="de-DE" sz="1600" b="1">
                <a:solidFill>
                  <a:schemeClr val="bg2"/>
                </a:solidFill>
              </a:rPr>
              <a:t>Vorteile</a:t>
            </a:r>
          </a:p>
          <a:p>
            <a:pPr eaLnBrk="1" hangingPunct="1">
              <a:spcBef>
                <a:spcPct val="50000"/>
              </a:spcBef>
              <a:buClrTx/>
              <a:buFontTx/>
              <a:buChar char="•"/>
            </a:pPr>
            <a:r>
              <a:rPr lang="de-DE" altLang="de-DE" sz="1600">
                <a:solidFill>
                  <a:schemeClr val="bg2"/>
                </a:solidFill>
              </a:rPr>
              <a:t>Stufenloses verschleißloses Anfahren durch Gasgeben</a:t>
            </a:r>
          </a:p>
          <a:p>
            <a:pPr eaLnBrk="1" hangingPunct="1">
              <a:spcBef>
                <a:spcPct val="50000"/>
              </a:spcBef>
              <a:buClrTx/>
              <a:buFontTx/>
              <a:buChar char="•"/>
            </a:pPr>
            <a:r>
              <a:rPr lang="de-DE" altLang="de-DE" sz="1600">
                <a:solidFill>
                  <a:schemeClr val="bg2"/>
                </a:solidFill>
              </a:rPr>
              <a:t>Schonung des Getriebes</a:t>
            </a:r>
          </a:p>
          <a:p>
            <a:pPr eaLnBrk="1" hangingPunct="1">
              <a:spcBef>
                <a:spcPct val="50000"/>
              </a:spcBef>
              <a:buClrTx/>
              <a:buFontTx/>
              <a:buChar char="•"/>
            </a:pPr>
            <a:r>
              <a:rPr lang="de-DE" altLang="de-DE" sz="1600">
                <a:solidFill>
                  <a:schemeClr val="bg2"/>
                </a:solidFill>
              </a:rPr>
              <a:t>Schonung des Bodens (Grasnabe) und der Reifen durch weichen Drehmomentaufbau</a:t>
            </a:r>
          </a:p>
          <a:p>
            <a:pPr eaLnBrk="1" hangingPunct="1">
              <a:spcBef>
                <a:spcPct val="50000"/>
              </a:spcBef>
              <a:buClrTx/>
              <a:buFontTx/>
              <a:buChar char="•"/>
            </a:pPr>
            <a:r>
              <a:rPr lang="de-DE" altLang="de-DE" sz="1600">
                <a:solidFill>
                  <a:schemeClr val="bg2"/>
                </a:solidFill>
              </a:rPr>
              <a:t>Halten am Hang möglich bzw. vereinfacht</a:t>
            </a:r>
          </a:p>
          <a:p>
            <a:pPr eaLnBrk="1" hangingPunct="1">
              <a:spcBef>
                <a:spcPct val="50000"/>
              </a:spcBef>
              <a:buClrTx/>
              <a:buFontTx/>
              <a:buChar char="•"/>
            </a:pPr>
            <a:r>
              <a:rPr lang="de-DE" altLang="de-DE" sz="1600">
                <a:solidFill>
                  <a:schemeClr val="bg2"/>
                </a:solidFill>
              </a:rPr>
              <a:t>Weniger schalten und kuppeln (Komfort)</a:t>
            </a:r>
          </a:p>
          <a:p>
            <a:pPr eaLnBrk="1" hangingPunct="1">
              <a:spcBef>
                <a:spcPct val="50000"/>
              </a:spcBef>
              <a:buClrTx/>
              <a:buFontTx/>
              <a:buChar char="•"/>
            </a:pPr>
            <a:r>
              <a:rPr lang="de-DE" altLang="de-DE" sz="1600">
                <a:solidFill>
                  <a:schemeClr val="bg2"/>
                </a:solidFill>
              </a:rPr>
              <a:t>Fahrkupplung wird weniger beansprucht (weniger Verschleiß)</a:t>
            </a:r>
          </a:p>
          <a:p>
            <a:pPr eaLnBrk="1" hangingPunct="1">
              <a:spcBef>
                <a:spcPct val="50000"/>
              </a:spcBef>
              <a:buClrTx/>
              <a:buFontTx/>
              <a:buChar char="•"/>
            </a:pPr>
            <a:r>
              <a:rPr lang="de-DE" altLang="de-DE" sz="1600">
                <a:solidFill>
                  <a:schemeClr val="bg2"/>
                </a:solidFill>
              </a:rPr>
              <a:t>Kein Abwürgen des Motors (Komfort)</a:t>
            </a:r>
          </a:p>
          <a:p>
            <a:pPr eaLnBrk="1" hangingPunct="1">
              <a:spcBef>
                <a:spcPct val="50000"/>
              </a:spcBef>
              <a:buClrTx/>
              <a:buFontTx/>
              <a:buNone/>
            </a:pPr>
            <a:r>
              <a:rPr lang="de-DE" altLang="de-DE" sz="1600" b="1">
                <a:solidFill>
                  <a:schemeClr val="bg2"/>
                </a:solidFill>
              </a:rPr>
              <a:t>Nachteile</a:t>
            </a:r>
          </a:p>
          <a:p>
            <a:pPr eaLnBrk="1" hangingPunct="1">
              <a:spcBef>
                <a:spcPct val="50000"/>
              </a:spcBef>
              <a:buClrTx/>
              <a:buFontTx/>
              <a:buChar char="•"/>
            </a:pPr>
            <a:r>
              <a:rPr lang="de-DE" altLang="de-DE" sz="1600">
                <a:solidFill>
                  <a:schemeClr val="bg2"/>
                </a:solidFill>
              </a:rPr>
              <a:t>Traktor in der Anschaffung teurer</a:t>
            </a:r>
          </a:p>
          <a:p>
            <a:pPr eaLnBrk="1" hangingPunct="1">
              <a:spcBef>
                <a:spcPct val="50000"/>
              </a:spcBef>
              <a:buClrTx/>
              <a:buFontTx/>
              <a:buChar char="•"/>
            </a:pPr>
            <a:r>
              <a:rPr lang="de-DE" altLang="de-DE" sz="1600">
                <a:solidFill>
                  <a:schemeClr val="bg2"/>
                </a:solidFill>
              </a:rPr>
              <a:t>ca. 2 -3 % Wirkungsgradverlust und Kraftstoffverbrauch</a:t>
            </a:r>
          </a:p>
          <a:p>
            <a:pPr eaLnBrk="1" hangingPunct="1">
              <a:spcBef>
                <a:spcPct val="50000"/>
              </a:spcBef>
              <a:buClrTx/>
              <a:buFontTx/>
              <a:buChar char="•"/>
            </a:pPr>
            <a:r>
              <a:rPr lang="de-DE" altLang="de-DE" sz="1600">
                <a:solidFill>
                  <a:schemeClr val="bg2"/>
                </a:solidFill>
              </a:rPr>
              <a:t>Überhitzungsgefahr bei Fehlbetätigung</a:t>
            </a:r>
          </a:p>
          <a:p>
            <a:pPr eaLnBrk="1" hangingPunct="1">
              <a:spcBef>
                <a:spcPct val="50000"/>
              </a:spcBef>
              <a:buClrTx/>
              <a:buFontTx/>
              <a:buNone/>
            </a:pPr>
            <a:endParaRPr lang="de-DE" altLang="de-DE" sz="1600">
              <a:solidFill>
                <a:schemeClr val="bg2"/>
              </a:solidFill>
            </a:endParaRPr>
          </a:p>
        </p:txBody>
      </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4" presetClass="entr" presetSubtype="10" fill="hold" nodeType="clickEffect">
                                  <p:stCondLst>
                                    <p:cond delay="0"/>
                                  </p:stCondLst>
                                  <p:childTnLst>
                                    <p:set>
                                      <p:cBhvr>
                                        <p:cTn id="6" dur="1" fill="hold">
                                          <p:stCondLst>
                                            <p:cond delay="0"/>
                                          </p:stCondLst>
                                        </p:cTn>
                                        <p:tgtEl>
                                          <p:spTgt spid="353292"/>
                                        </p:tgtEl>
                                        <p:attrNameLst>
                                          <p:attrName>style.visibility</p:attrName>
                                        </p:attrNameLst>
                                      </p:cBhvr>
                                      <p:to>
                                        <p:strVal val="visible"/>
                                      </p:to>
                                    </p:set>
                                    <p:animEffect transition="in" filter="randombar(horizontal)">
                                      <p:cBhvr>
                                        <p:cTn id="7" dur="500"/>
                                        <p:tgtEl>
                                          <p:spTgt spid="3532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266" name="Foliennummernplatzhalter 1"/>
          <p:cNvSpPr>
            <a:spLocks noGrp="1"/>
          </p:cNvSpPr>
          <p:nvPr>
            <p:ph type="sldNum" sz="quarter" idx="10"/>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r">
              <a:spcBef>
                <a:spcPct val="0"/>
              </a:spcBef>
              <a:buClrTx/>
              <a:buFontTx/>
              <a:buNone/>
            </a:pPr>
            <a:r>
              <a:rPr lang="de-DE" altLang="de-DE" sz="1000">
                <a:solidFill>
                  <a:srgbClr val="71AD2A"/>
                </a:solidFill>
              </a:rPr>
              <a:t> Folie </a:t>
            </a:r>
            <a:fld id="{88989CD3-DCC4-4897-9D6D-F7EBCD106DA6}" type="slidenum">
              <a:rPr lang="de-DE" altLang="de-DE" sz="1000">
                <a:solidFill>
                  <a:srgbClr val="71AD2A"/>
                </a:solidFill>
              </a:rPr>
              <a:pPr algn="r">
                <a:spcBef>
                  <a:spcPct val="0"/>
                </a:spcBef>
                <a:buClrTx/>
                <a:buFontTx/>
                <a:buNone/>
              </a:pPr>
              <a:t>2</a:t>
            </a:fld>
            <a:endParaRPr lang="de-DE" altLang="de-DE" sz="1000">
              <a:solidFill>
                <a:srgbClr val="71AD2A"/>
              </a:solidFill>
            </a:endParaRPr>
          </a:p>
        </p:txBody>
      </p:sp>
      <p:sp>
        <p:nvSpPr>
          <p:cNvPr id="11267" name="Fußzeilenplatzhalter 2"/>
          <p:cNvSpPr>
            <a:spLocks noGrp="1"/>
          </p:cNvSpPr>
          <p:nvPr>
            <p:ph type="ftr" sz="quarter" idx="11"/>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0"/>
              </a:spcBef>
              <a:buClrTx/>
              <a:buFontTx/>
              <a:buNone/>
            </a:pPr>
            <a:r>
              <a:rPr lang="de-DE" altLang="de-DE" sz="1000">
                <a:solidFill>
                  <a:srgbClr val="71AD2A"/>
                </a:solidFill>
              </a:rPr>
              <a:t>HSWT    Prof. Dr. U. Groß                  Modul: Grundlagen der Agrartechnik   2 Sem.        LE :   Motor Grundlagen</a:t>
            </a:r>
          </a:p>
        </p:txBody>
      </p:sp>
      <p:sp>
        <p:nvSpPr>
          <p:cNvPr id="395278" name="Text Box 1038"/>
          <p:cNvSpPr txBox="1">
            <a:spLocks noChangeArrowheads="1"/>
          </p:cNvSpPr>
          <p:nvPr/>
        </p:nvSpPr>
        <p:spPr bwMode="auto">
          <a:xfrm>
            <a:off x="762000" y="990600"/>
            <a:ext cx="83058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600" b="1">
                <a:solidFill>
                  <a:srgbClr val="0000FF"/>
                </a:solidFill>
              </a:rPr>
              <a:t>3.              Triebwerk</a:t>
            </a:r>
            <a:endParaRPr lang="de-DE" altLang="de-DE" sz="1800">
              <a:solidFill>
                <a:srgbClr val="FF0000"/>
              </a:solidFill>
            </a:endParaRPr>
          </a:p>
        </p:txBody>
      </p:sp>
      <p:sp>
        <p:nvSpPr>
          <p:cNvPr id="395279" name="Text Box 1039"/>
          <p:cNvSpPr txBox="1">
            <a:spLocks noChangeArrowheads="1"/>
          </p:cNvSpPr>
          <p:nvPr/>
        </p:nvSpPr>
        <p:spPr bwMode="auto">
          <a:xfrm>
            <a:off x="762000" y="1676400"/>
            <a:ext cx="83058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600">
                <a:solidFill>
                  <a:srgbClr val="000000"/>
                </a:solidFill>
              </a:rPr>
              <a:t>3. 4.          Endtrieb</a:t>
            </a:r>
          </a:p>
        </p:txBody>
      </p:sp>
      <p:sp>
        <p:nvSpPr>
          <p:cNvPr id="395280" name="Text Box 1040"/>
          <p:cNvSpPr txBox="1">
            <a:spLocks noChangeArrowheads="1"/>
          </p:cNvSpPr>
          <p:nvPr/>
        </p:nvSpPr>
        <p:spPr bwMode="auto">
          <a:xfrm>
            <a:off x="762000" y="2057400"/>
            <a:ext cx="83058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600">
                <a:solidFill>
                  <a:srgbClr val="000000"/>
                </a:solidFill>
              </a:rPr>
              <a:t>3.4.1.        Differentialgetriebe</a:t>
            </a:r>
          </a:p>
        </p:txBody>
      </p:sp>
      <p:sp>
        <p:nvSpPr>
          <p:cNvPr id="395281" name="Text Box 1041"/>
          <p:cNvSpPr txBox="1">
            <a:spLocks noChangeArrowheads="1"/>
          </p:cNvSpPr>
          <p:nvPr/>
        </p:nvSpPr>
        <p:spPr bwMode="auto">
          <a:xfrm>
            <a:off x="762000" y="2514600"/>
            <a:ext cx="83058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600">
                <a:solidFill>
                  <a:srgbClr val="000000"/>
                </a:solidFill>
              </a:rPr>
              <a:t>3.5.           Zapfwellengetriebe</a:t>
            </a:r>
          </a:p>
        </p:txBody>
      </p:sp>
      <p:sp>
        <p:nvSpPr>
          <p:cNvPr id="9" name="Titel 3"/>
          <p:cNvSpPr txBox="1">
            <a:spLocks/>
          </p:cNvSpPr>
          <p:nvPr/>
        </p:nvSpPr>
        <p:spPr>
          <a:xfrm>
            <a:off x="508000" y="188913"/>
            <a:ext cx="8718550" cy="609600"/>
          </a:xfrm>
          <a:prstGeom prst="rect">
            <a:avLst/>
          </a:prstGeom>
        </p:spPr>
        <p:txBody>
          <a:bodyPr/>
          <a:lstStyle>
            <a:lvl1pPr algn="l" defTabSz="457200" rtl="0" eaLnBrk="0" fontAlgn="base" hangingPunct="0">
              <a:spcBef>
                <a:spcPct val="0"/>
              </a:spcBef>
              <a:spcAft>
                <a:spcPct val="0"/>
              </a:spcAft>
              <a:defRPr sz="2800" b="1">
                <a:solidFill>
                  <a:schemeClr val="tx1"/>
                </a:solidFill>
                <a:latin typeface="+mj-lt"/>
                <a:ea typeface="ＭＳ Ｐゴシック" pitchFamily="34" charset="-128"/>
                <a:cs typeface="+mj-cs"/>
              </a:defRPr>
            </a:lvl1pPr>
            <a:lvl2pPr algn="l" defTabSz="457200" rtl="0" eaLnBrk="0" fontAlgn="base" hangingPunct="0">
              <a:spcBef>
                <a:spcPct val="0"/>
              </a:spcBef>
              <a:spcAft>
                <a:spcPct val="0"/>
              </a:spcAft>
              <a:defRPr sz="2800" b="1">
                <a:solidFill>
                  <a:schemeClr val="tx1"/>
                </a:solidFill>
                <a:latin typeface="Arial" charset="0"/>
                <a:ea typeface="ＭＳ Ｐゴシック" pitchFamily="34" charset="-128"/>
                <a:cs typeface="Arial" charset="0"/>
              </a:defRPr>
            </a:lvl2pPr>
            <a:lvl3pPr algn="l" defTabSz="457200" rtl="0" eaLnBrk="0" fontAlgn="base" hangingPunct="0">
              <a:spcBef>
                <a:spcPct val="0"/>
              </a:spcBef>
              <a:spcAft>
                <a:spcPct val="0"/>
              </a:spcAft>
              <a:defRPr sz="2800" b="1">
                <a:solidFill>
                  <a:schemeClr val="tx1"/>
                </a:solidFill>
                <a:latin typeface="Arial" charset="0"/>
                <a:ea typeface="ＭＳ Ｐゴシック" pitchFamily="34" charset="-128"/>
                <a:cs typeface="Arial" charset="0"/>
              </a:defRPr>
            </a:lvl3pPr>
            <a:lvl4pPr algn="l" defTabSz="457200" rtl="0" eaLnBrk="0" fontAlgn="base" hangingPunct="0">
              <a:spcBef>
                <a:spcPct val="0"/>
              </a:spcBef>
              <a:spcAft>
                <a:spcPct val="0"/>
              </a:spcAft>
              <a:defRPr sz="2800" b="1">
                <a:solidFill>
                  <a:schemeClr val="tx1"/>
                </a:solidFill>
                <a:latin typeface="Arial" charset="0"/>
                <a:ea typeface="ＭＳ Ｐゴシック" pitchFamily="34" charset="-128"/>
                <a:cs typeface="Arial" charset="0"/>
              </a:defRPr>
            </a:lvl4pPr>
            <a:lvl5pPr algn="l" defTabSz="457200" rtl="0" eaLnBrk="0" fontAlgn="base" hangingPunct="0">
              <a:spcBef>
                <a:spcPct val="0"/>
              </a:spcBef>
              <a:spcAft>
                <a:spcPct val="0"/>
              </a:spcAft>
              <a:defRPr sz="2800" b="1">
                <a:solidFill>
                  <a:schemeClr val="tx1"/>
                </a:solidFill>
                <a:latin typeface="Arial" charset="0"/>
                <a:ea typeface="ＭＳ Ｐゴシック" pitchFamily="34" charset="-128"/>
                <a:cs typeface="Arial" charset="0"/>
              </a:defRPr>
            </a:lvl5pPr>
            <a:lvl6pPr marL="457200" algn="l" defTabSz="457200" rtl="0" fontAlgn="base">
              <a:spcBef>
                <a:spcPct val="0"/>
              </a:spcBef>
              <a:spcAft>
                <a:spcPct val="0"/>
              </a:spcAft>
              <a:defRPr sz="2800" b="1">
                <a:solidFill>
                  <a:schemeClr val="tx1"/>
                </a:solidFill>
                <a:latin typeface="Arial" charset="0"/>
                <a:ea typeface="MS PGothic" pitchFamily="34" charset="-128"/>
                <a:cs typeface="Arial" charset="0"/>
              </a:defRPr>
            </a:lvl6pPr>
            <a:lvl7pPr marL="914400" algn="l" defTabSz="457200" rtl="0" fontAlgn="base">
              <a:spcBef>
                <a:spcPct val="0"/>
              </a:spcBef>
              <a:spcAft>
                <a:spcPct val="0"/>
              </a:spcAft>
              <a:defRPr sz="2800" b="1">
                <a:solidFill>
                  <a:schemeClr val="tx1"/>
                </a:solidFill>
                <a:latin typeface="Arial" charset="0"/>
                <a:ea typeface="MS PGothic" pitchFamily="34" charset="-128"/>
                <a:cs typeface="Arial" charset="0"/>
              </a:defRPr>
            </a:lvl7pPr>
            <a:lvl8pPr marL="1371600" algn="l" defTabSz="457200" rtl="0" fontAlgn="base">
              <a:spcBef>
                <a:spcPct val="0"/>
              </a:spcBef>
              <a:spcAft>
                <a:spcPct val="0"/>
              </a:spcAft>
              <a:defRPr sz="2800" b="1">
                <a:solidFill>
                  <a:schemeClr val="tx1"/>
                </a:solidFill>
                <a:latin typeface="Arial" charset="0"/>
                <a:ea typeface="MS PGothic" pitchFamily="34" charset="-128"/>
                <a:cs typeface="Arial" charset="0"/>
              </a:defRPr>
            </a:lvl8pPr>
            <a:lvl9pPr marL="1828800" algn="l" defTabSz="457200" rtl="0" fontAlgn="base">
              <a:spcBef>
                <a:spcPct val="0"/>
              </a:spcBef>
              <a:spcAft>
                <a:spcPct val="0"/>
              </a:spcAft>
              <a:defRPr sz="2800" b="1">
                <a:solidFill>
                  <a:schemeClr val="tx1"/>
                </a:solidFill>
                <a:latin typeface="Arial" charset="0"/>
                <a:ea typeface="MS PGothic" pitchFamily="34" charset="-128"/>
                <a:cs typeface="Arial" charset="0"/>
              </a:defRPr>
            </a:lvl9pPr>
          </a:lstStyle>
          <a:p>
            <a:r>
              <a:rPr lang="de-DE" sz="2000" kern="0"/>
              <a:t>UE-Getriebe</a:t>
            </a:r>
            <a:endParaRPr lang="de-DE" sz="2000" kern="0" dirty="0"/>
          </a:p>
        </p:txBody>
      </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95278"/>
                                        </p:tgtEl>
                                        <p:attrNameLst>
                                          <p:attrName>style.visibility</p:attrName>
                                        </p:attrNameLst>
                                      </p:cBhvr>
                                      <p:to>
                                        <p:strVal val="visible"/>
                                      </p:to>
                                    </p:set>
                                    <p:animEffect transition="in" filter="wipe(left)">
                                      <p:cBhvr>
                                        <p:cTn id="7" dur="500"/>
                                        <p:tgtEl>
                                          <p:spTgt spid="39527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95279"/>
                                        </p:tgtEl>
                                        <p:attrNameLst>
                                          <p:attrName>style.visibility</p:attrName>
                                        </p:attrNameLst>
                                      </p:cBhvr>
                                      <p:to>
                                        <p:strVal val="visible"/>
                                      </p:to>
                                    </p:set>
                                    <p:animEffect transition="in" filter="wipe(left)">
                                      <p:cBhvr>
                                        <p:cTn id="12" dur="500"/>
                                        <p:tgtEl>
                                          <p:spTgt spid="395279"/>
                                        </p:tgtEl>
                                      </p:cBhvr>
                                    </p:animEffect>
                                  </p:childTnLst>
                                  <p:subTnLst>
                                    <p:animClr clrSpc="rgb" dir="cw">
                                      <p:cBhvr override="childStyle">
                                        <p:cTn dur="1" fill="hold" display="0" masterRel="nextClick" afterEffect="1"/>
                                        <p:tgtEl>
                                          <p:spTgt spid="395279"/>
                                        </p:tgtEl>
                                        <p:attrNameLst>
                                          <p:attrName>ppt_c</p:attrName>
                                        </p:attrNameLst>
                                      </p:cBhvr>
                                      <p:to>
                                        <a:srgbClr val="FF3300"/>
                                      </p:to>
                                    </p:animClr>
                                  </p:sub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95280"/>
                                        </p:tgtEl>
                                        <p:attrNameLst>
                                          <p:attrName>style.visibility</p:attrName>
                                        </p:attrNameLst>
                                      </p:cBhvr>
                                      <p:to>
                                        <p:strVal val="visible"/>
                                      </p:to>
                                    </p:set>
                                    <p:animEffect transition="in" filter="wipe(left)">
                                      <p:cBhvr>
                                        <p:cTn id="17" dur="500"/>
                                        <p:tgtEl>
                                          <p:spTgt spid="395280"/>
                                        </p:tgtEl>
                                      </p:cBhvr>
                                    </p:animEffect>
                                  </p:childTnLst>
                                  <p:subTnLst>
                                    <p:animClr clrSpc="rgb" dir="cw">
                                      <p:cBhvr override="childStyle">
                                        <p:cTn dur="1" fill="hold" display="0" masterRel="nextClick" afterEffect="1"/>
                                        <p:tgtEl>
                                          <p:spTgt spid="395280"/>
                                        </p:tgtEl>
                                        <p:attrNameLst>
                                          <p:attrName>ppt_c</p:attrName>
                                        </p:attrNameLst>
                                      </p:cBhvr>
                                      <p:to>
                                        <a:srgbClr val="FF3300"/>
                                      </p:to>
                                    </p:animClr>
                                  </p:sub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395281"/>
                                        </p:tgtEl>
                                        <p:attrNameLst>
                                          <p:attrName>style.visibility</p:attrName>
                                        </p:attrNameLst>
                                      </p:cBhvr>
                                      <p:to>
                                        <p:strVal val="visible"/>
                                      </p:to>
                                    </p:set>
                                    <p:animEffect transition="in" filter="wipe(left)">
                                      <p:cBhvr>
                                        <p:cTn id="22" dur="500"/>
                                        <p:tgtEl>
                                          <p:spTgt spid="395281"/>
                                        </p:tgtEl>
                                      </p:cBhvr>
                                    </p:animEffect>
                                  </p:childTnLst>
                                  <p:subTnLst>
                                    <p:animClr clrSpc="rgb" dir="cw">
                                      <p:cBhvr override="childStyle">
                                        <p:cTn dur="1" fill="hold" display="0" masterRel="nextClick" afterEffect="1"/>
                                        <p:tgtEl>
                                          <p:spTgt spid="395281"/>
                                        </p:tgtEl>
                                        <p:attrNameLst>
                                          <p:attrName>ppt_c</p:attrName>
                                        </p:attrNameLst>
                                      </p:cBhvr>
                                      <p:to>
                                        <a:srgbClr val="FF3300"/>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5278" grpId="0" autoUpdateAnimBg="0"/>
      <p:bldP spid="395279" grpId="0" autoUpdateAnimBg="0"/>
      <p:bldP spid="395280" grpId="0" autoUpdateAnimBg="0"/>
      <p:bldP spid="395281" grpId="0" autoUpdateAnimBg="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el 3"/>
          <p:cNvSpPr>
            <a:spLocks noGrp="1"/>
          </p:cNvSpPr>
          <p:nvPr>
            <p:ph type="title"/>
          </p:nvPr>
        </p:nvSpPr>
        <p:spPr/>
        <p:txBody>
          <a:bodyPr/>
          <a:lstStyle/>
          <a:p>
            <a:pPr eaLnBrk="1" hangingPunct="1"/>
            <a:r>
              <a:rPr lang="de-DE" altLang="de-DE"/>
              <a:t>Strömungskupplungen</a:t>
            </a:r>
          </a:p>
        </p:txBody>
      </p:sp>
      <p:sp>
        <p:nvSpPr>
          <p:cNvPr id="30723" name="Foliennummernplatzhalter 1"/>
          <p:cNvSpPr>
            <a:spLocks noGrp="1"/>
          </p:cNvSpPr>
          <p:nvPr>
            <p:ph type="sldNum" sz="quarter" idx="10"/>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r">
              <a:spcBef>
                <a:spcPct val="0"/>
              </a:spcBef>
              <a:buClrTx/>
              <a:buFontTx/>
              <a:buNone/>
            </a:pPr>
            <a:r>
              <a:rPr lang="de-DE" altLang="de-DE" sz="1000">
                <a:solidFill>
                  <a:srgbClr val="71AD2A"/>
                </a:solidFill>
              </a:rPr>
              <a:t> Folie </a:t>
            </a:r>
            <a:fld id="{0BC4A5ED-CB47-4499-B742-D7E021A2C251}" type="slidenum">
              <a:rPr lang="de-DE" altLang="de-DE" sz="1000">
                <a:solidFill>
                  <a:srgbClr val="71AD2A"/>
                </a:solidFill>
              </a:rPr>
              <a:pPr algn="r">
                <a:spcBef>
                  <a:spcPct val="0"/>
                </a:spcBef>
                <a:buClrTx/>
                <a:buFontTx/>
                <a:buNone/>
              </a:pPr>
              <a:t>20</a:t>
            </a:fld>
            <a:endParaRPr lang="de-DE" altLang="de-DE" sz="1000">
              <a:solidFill>
                <a:srgbClr val="71AD2A"/>
              </a:solidFill>
            </a:endParaRPr>
          </a:p>
        </p:txBody>
      </p:sp>
      <p:sp>
        <p:nvSpPr>
          <p:cNvPr id="30724" name="Fußzeilenplatzhalter 2"/>
          <p:cNvSpPr>
            <a:spLocks noGrp="1"/>
          </p:cNvSpPr>
          <p:nvPr>
            <p:ph type="ftr" sz="quarter" idx="11"/>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0"/>
              </a:spcBef>
              <a:buClrTx/>
              <a:buFontTx/>
              <a:buNone/>
            </a:pPr>
            <a:r>
              <a:rPr lang="de-DE" altLang="de-DE" sz="1000">
                <a:solidFill>
                  <a:srgbClr val="71AD2A"/>
                </a:solidFill>
              </a:rPr>
              <a:t>HSWT    Prof. Dr. U. Groß                  Modul: Grundlagen der Agrartechnik   2 Sem.        LE :   Motor Grundlagen</a:t>
            </a:r>
          </a:p>
        </p:txBody>
      </p:sp>
      <p:pic>
        <p:nvPicPr>
          <p:cNvPr id="3072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6775" y="942975"/>
            <a:ext cx="8172450" cy="4972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1746" name="Titel 1"/>
          <p:cNvSpPr>
            <a:spLocks noGrp="1"/>
          </p:cNvSpPr>
          <p:nvPr>
            <p:ph type="title"/>
          </p:nvPr>
        </p:nvSpPr>
        <p:spPr/>
        <p:txBody>
          <a:bodyPr/>
          <a:lstStyle/>
          <a:p>
            <a:r>
              <a:rPr lang="de-DE" altLang="de-DE"/>
              <a:t>Hydrodynamischer Wandler</a:t>
            </a:r>
          </a:p>
        </p:txBody>
      </p:sp>
      <p:sp>
        <p:nvSpPr>
          <p:cNvPr id="31747" name="Foliennummernplatzhalter 1"/>
          <p:cNvSpPr>
            <a:spLocks noGrp="1"/>
          </p:cNvSpPr>
          <p:nvPr>
            <p:ph type="sldNum" sz="quarter" idx="10"/>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r">
              <a:spcBef>
                <a:spcPct val="0"/>
              </a:spcBef>
              <a:buClrTx/>
              <a:buFontTx/>
              <a:buNone/>
            </a:pPr>
            <a:r>
              <a:rPr lang="de-DE" altLang="de-DE" sz="1000">
                <a:solidFill>
                  <a:srgbClr val="71AD2A"/>
                </a:solidFill>
              </a:rPr>
              <a:t> Folie </a:t>
            </a:r>
            <a:fld id="{9FE0DA7E-0A01-4313-9400-D38542E31583}" type="slidenum">
              <a:rPr lang="de-DE" altLang="de-DE" sz="1000">
                <a:solidFill>
                  <a:srgbClr val="71AD2A"/>
                </a:solidFill>
              </a:rPr>
              <a:pPr algn="r">
                <a:spcBef>
                  <a:spcPct val="0"/>
                </a:spcBef>
                <a:buClrTx/>
                <a:buFontTx/>
                <a:buNone/>
              </a:pPr>
              <a:t>21</a:t>
            </a:fld>
            <a:endParaRPr lang="de-DE" altLang="de-DE" sz="1000">
              <a:solidFill>
                <a:srgbClr val="71AD2A"/>
              </a:solidFill>
            </a:endParaRPr>
          </a:p>
        </p:txBody>
      </p:sp>
      <p:sp>
        <p:nvSpPr>
          <p:cNvPr id="31748" name="Fußzeilenplatzhalter 2"/>
          <p:cNvSpPr>
            <a:spLocks noGrp="1"/>
          </p:cNvSpPr>
          <p:nvPr>
            <p:ph type="ftr" sz="quarter" idx="11"/>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0"/>
              </a:spcBef>
              <a:buClrTx/>
              <a:buFontTx/>
              <a:buNone/>
            </a:pPr>
            <a:r>
              <a:rPr lang="de-DE" altLang="de-DE" sz="1000">
                <a:solidFill>
                  <a:srgbClr val="71AD2A"/>
                </a:solidFill>
              </a:rPr>
              <a:t>HSWT    Prof. Dr. U. Groß                  Modul: Grundlagen der Agrartechnik   2 Sem.        LE :   Motor Grundlagen</a:t>
            </a:r>
          </a:p>
        </p:txBody>
      </p:sp>
      <p:pic>
        <p:nvPicPr>
          <p:cNvPr id="352268" name="Picture 12" descr="GWAND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2588" y="914400"/>
            <a:ext cx="7008812" cy="518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52283" name="Group 27"/>
          <p:cNvGrpSpPr>
            <a:grpSpLocks/>
          </p:cNvGrpSpPr>
          <p:nvPr/>
        </p:nvGrpSpPr>
        <p:grpSpPr bwMode="auto">
          <a:xfrm>
            <a:off x="3810000" y="1087438"/>
            <a:ext cx="2286000" cy="1066800"/>
            <a:chOff x="3072" y="672"/>
            <a:chExt cx="1440" cy="672"/>
          </a:xfrm>
        </p:grpSpPr>
        <p:sp>
          <p:nvSpPr>
            <p:cNvPr id="31773" name="Line 13"/>
            <p:cNvSpPr>
              <a:spLocks noChangeShapeType="1"/>
            </p:cNvSpPr>
            <p:nvPr/>
          </p:nvSpPr>
          <p:spPr bwMode="auto">
            <a:xfrm flipH="1">
              <a:off x="3072" y="864"/>
              <a:ext cx="720" cy="480"/>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31774" name="Text Box 14"/>
            <p:cNvSpPr txBox="1">
              <a:spLocks noChangeArrowheads="1"/>
            </p:cNvSpPr>
            <p:nvPr/>
          </p:nvSpPr>
          <p:spPr bwMode="auto">
            <a:xfrm>
              <a:off x="3120" y="672"/>
              <a:ext cx="1392"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50000"/>
                </a:spcBef>
                <a:buClrTx/>
                <a:buFontTx/>
                <a:buNone/>
              </a:pPr>
              <a:r>
                <a:rPr lang="de-DE" altLang="de-DE" sz="1400">
                  <a:solidFill>
                    <a:srgbClr val="000000"/>
                  </a:solidFill>
                </a:rPr>
                <a:t>Pumpenrad</a:t>
              </a:r>
              <a:endParaRPr lang="de-DE" altLang="de-DE" sz="1400">
                <a:solidFill>
                  <a:srgbClr val="FF3300"/>
                </a:solidFill>
              </a:endParaRPr>
            </a:p>
          </p:txBody>
        </p:sp>
      </p:grpSp>
      <p:grpSp>
        <p:nvGrpSpPr>
          <p:cNvPr id="352284" name="Group 28"/>
          <p:cNvGrpSpPr>
            <a:grpSpLocks/>
          </p:cNvGrpSpPr>
          <p:nvPr/>
        </p:nvGrpSpPr>
        <p:grpSpPr bwMode="auto">
          <a:xfrm>
            <a:off x="3505200" y="2459038"/>
            <a:ext cx="3352800" cy="304800"/>
            <a:chOff x="2880" y="1536"/>
            <a:chExt cx="2112" cy="192"/>
          </a:xfrm>
        </p:grpSpPr>
        <p:sp>
          <p:nvSpPr>
            <p:cNvPr id="31771" name="Line 15"/>
            <p:cNvSpPr>
              <a:spLocks noChangeShapeType="1"/>
            </p:cNvSpPr>
            <p:nvPr/>
          </p:nvSpPr>
          <p:spPr bwMode="auto">
            <a:xfrm flipH="1">
              <a:off x="2880" y="1632"/>
              <a:ext cx="720" cy="0"/>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31772" name="Text Box 16"/>
            <p:cNvSpPr txBox="1">
              <a:spLocks noChangeArrowheads="1"/>
            </p:cNvSpPr>
            <p:nvPr/>
          </p:nvSpPr>
          <p:spPr bwMode="auto">
            <a:xfrm>
              <a:off x="3600" y="1536"/>
              <a:ext cx="1392"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400">
                  <a:solidFill>
                    <a:srgbClr val="000000"/>
                  </a:solidFill>
                </a:rPr>
                <a:t>Leitrad</a:t>
              </a:r>
              <a:endParaRPr lang="de-DE" altLang="de-DE" sz="1400">
                <a:solidFill>
                  <a:srgbClr val="FF3300"/>
                </a:solidFill>
              </a:endParaRPr>
            </a:p>
          </p:txBody>
        </p:sp>
      </p:grpSp>
      <p:grpSp>
        <p:nvGrpSpPr>
          <p:cNvPr id="352285" name="Group 29"/>
          <p:cNvGrpSpPr>
            <a:grpSpLocks/>
          </p:cNvGrpSpPr>
          <p:nvPr/>
        </p:nvGrpSpPr>
        <p:grpSpPr bwMode="auto">
          <a:xfrm>
            <a:off x="4648200" y="3449638"/>
            <a:ext cx="2209800" cy="838200"/>
            <a:chOff x="3600" y="2160"/>
            <a:chExt cx="1392" cy="528"/>
          </a:xfrm>
        </p:grpSpPr>
        <p:sp>
          <p:nvSpPr>
            <p:cNvPr id="31769" name="Line 17"/>
            <p:cNvSpPr>
              <a:spLocks noChangeShapeType="1"/>
            </p:cNvSpPr>
            <p:nvPr/>
          </p:nvSpPr>
          <p:spPr bwMode="auto">
            <a:xfrm flipH="1" flipV="1">
              <a:off x="3984" y="2160"/>
              <a:ext cx="288" cy="336"/>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31770" name="Text Box 18"/>
            <p:cNvSpPr txBox="1">
              <a:spLocks noChangeArrowheads="1"/>
            </p:cNvSpPr>
            <p:nvPr/>
          </p:nvSpPr>
          <p:spPr bwMode="auto">
            <a:xfrm>
              <a:off x="3600" y="2496"/>
              <a:ext cx="1392"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50000"/>
                </a:spcBef>
                <a:buClrTx/>
                <a:buFontTx/>
                <a:buNone/>
              </a:pPr>
              <a:r>
                <a:rPr lang="de-DE" altLang="de-DE" sz="1400">
                  <a:solidFill>
                    <a:srgbClr val="000000"/>
                  </a:solidFill>
                </a:rPr>
                <a:t>Zapfwelle</a:t>
              </a:r>
              <a:endParaRPr lang="de-DE" altLang="de-DE" sz="1400">
                <a:solidFill>
                  <a:srgbClr val="FF3300"/>
                </a:solidFill>
              </a:endParaRPr>
            </a:p>
          </p:txBody>
        </p:sp>
      </p:grpSp>
      <p:grpSp>
        <p:nvGrpSpPr>
          <p:cNvPr id="352286" name="Group 30"/>
          <p:cNvGrpSpPr>
            <a:grpSpLocks/>
          </p:cNvGrpSpPr>
          <p:nvPr/>
        </p:nvGrpSpPr>
        <p:grpSpPr bwMode="auto">
          <a:xfrm>
            <a:off x="4191000" y="3602038"/>
            <a:ext cx="1981200" cy="1431925"/>
            <a:chOff x="3312" y="2256"/>
            <a:chExt cx="1248" cy="902"/>
          </a:xfrm>
        </p:grpSpPr>
        <p:sp>
          <p:nvSpPr>
            <p:cNvPr id="31767" name="Line 19"/>
            <p:cNvSpPr>
              <a:spLocks noChangeShapeType="1"/>
            </p:cNvSpPr>
            <p:nvPr/>
          </p:nvSpPr>
          <p:spPr bwMode="auto">
            <a:xfrm flipV="1">
              <a:off x="3600" y="2256"/>
              <a:ext cx="48" cy="576"/>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31768" name="Text Box 20"/>
            <p:cNvSpPr txBox="1">
              <a:spLocks noChangeArrowheads="1"/>
            </p:cNvSpPr>
            <p:nvPr/>
          </p:nvSpPr>
          <p:spPr bwMode="auto">
            <a:xfrm>
              <a:off x="3312" y="2832"/>
              <a:ext cx="1248" cy="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400">
                  <a:solidFill>
                    <a:srgbClr val="000000"/>
                  </a:solidFill>
                </a:rPr>
                <a:t>Getriebe-eingangswelle</a:t>
              </a:r>
              <a:endParaRPr lang="de-DE" altLang="de-DE" sz="1400">
                <a:solidFill>
                  <a:srgbClr val="FF3300"/>
                </a:solidFill>
              </a:endParaRPr>
            </a:p>
          </p:txBody>
        </p:sp>
      </p:grpSp>
      <p:grpSp>
        <p:nvGrpSpPr>
          <p:cNvPr id="352282" name="Group 26"/>
          <p:cNvGrpSpPr>
            <a:grpSpLocks/>
          </p:cNvGrpSpPr>
          <p:nvPr/>
        </p:nvGrpSpPr>
        <p:grpSpPr bwMode="auto">
          <a:xfrm>
            <a:off x="1752600" y="1011238"/>
            <a:ext cx="2209800" cy="990600"/>
            <a:chOff x="1776" y="624"/>
            <a:chExt cx="1392" cy="624"/>
          </a:xfrm>
        </p:grpSpPr>
        <p:sp>
          <p:nvSpPr>
            <p:cNvPr id="31765" name="Line 21"/>
            <p:cNvSpPr>
              <a:spLocks noChangeShapeType="1"/>
            </p:cNvSpPr>
            <p:nvPr/>
          </p:nvSpPr>
          <p:spPr bwMode="auto">
            <a:xfrm>
              <a:off x="2448" y="816"/>
              <a:ext cx="96" cy="432"/>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31766" name="Text Box 22"/>
            <p:cNvSpPr txBox="1">
              <a:spLocks noChangeArrowheads="1"/>
            </p:cNvSpPr>
            <p:nvPr/>
          </p:nvSpPr>
          <p:spPr bwMode="auto">
            <a:xfrm>
              <a:off x="1776" y="624"/>
              <a:ext cx="1392"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50000"/>
                </a:spcBef>
                <a:buClrTx/>
                <a:buFontTx/>
                <a:buNone/>
              </a:pPr>
              <a:r>
                <a:rPr lang="de-DE" altLang="de-DE" sz="1400">
                  <a:solidFill>
                    <a:srgbClr val="000000"/>
                  </a:solidFill>
                </a:rPr>
                <a:t>Turbinenrad</a:t>
              </a:r>
              <a:endParaRPr lang="de-DE" altLang="de-DE" sz="1400">
                <a:solidFill>
                  <a:srgbClr val="FF3300"/>
                </a:solidFill>
              </a:endParaRPr>
            </a:p>
          </p:txBody>
        </p:sp>
      </p:grpSp>
      <p:grpSp>
        <p:nvGrpSpPr>
          <p:cNvPr id="352281" name="Group 25"/>
          <p:cNvGrpSpPr>
            <a:grpSpLocks/>
          </p:cNvGrpSpPr>
          <p:nvPr/>
        </p:nvGrpSpPr>
        <p:grpSpPr bwMode="auto">
          <a:xfrm>
            <a:off x="609600" y="1255713"/>
            <a:ext cx="2057400" cy="974725"/>
            <a:chOff x="1056" y="778"/>
            <a:chExt cx="1296" cy="614"/>
          </a:xfrm>
        </p:grpSpPr>
        <p:sp>
          <p:nvSpPr>
            <p:cNvPr id="31763" name="Line 23"/>
            <p:cNvSpPr>
              <a:spLocks noChangeShapeType="1"/>
            </p:cNvSpPr>
            <p:nvPr/>
          </p:nvSpPr>
          <p:spPr bwMode="auto">
            <a:xfrm>
              <a:off x="1440" y="1104"/>
              <a:ext cx="768" cy="288"/>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31764" name="Text Box 24"/>
            <p:cNvSpPr txBox="1">
              <a:spLocks noChangeArrowheads="1"/>
            </p:cNvSpPr>
            <p:nvPr/>
          </p:nvSpPr>
          <p:spPr bwMode="auto">
            <a:xfrm>
              <a:off x="1056" y="778"/>
              <a:ext cx="1296" cy="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400">
                  <a:solidFill>
                    <a:srgbClr val="000000"/>
                  </a:solidFill>
                </a:rPr>
                <a:t>Überbrückungs-kupplung</a:t>
              </a:r>
              <a:endParaRPr lang="de-DE" altLang="de-DE" sz="1400">
                <a:solidFill>
                  <a:srgbClr val="FF3300"/>
                </a:solidFill>
              </a:endParaRPr>
            </a:p>
          </p:txBody>
        </p:sp>
      </p:grpSp>
      <p:sp>
        <p:nvSpPr>
          <p:cNvPr id="352290" name="Text Box 34"/>
          <p:cNvSpPr txBox="1">
            <a:spLocks noChangeArrowheads="1"/>
          </p:cNvSpPr>
          <p:nvPr/>
        </p:nvSpPr>
        <p:spPr bwMode="auto">
          <a:xfrm>
            <a:off x="6096000" y="914400"/>
            <a:ext cx="3505200" cy="517525"/>
          </a:xfrm>
          <a:prstGeom prst="rect">
            <a:avLst/>
          </a:prstGeom>
          <a:solidFill>
            <a:srgbClr val="CC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400" b="1" u="sng">
                <a:solidFill>
                  <a:srgbClr val="000000"/>
                </a:solidFill>
              </a:rPr>
              <a:t>Besondere Eigenschaften des hydro-dynamischen Drehmomentwandlers :</a:t>
            </a:r>
            <a:endParaRPr lang="de-DE" altLang="de-DE" sz="1400" b="1" u="sng">
              <a:solidFill>
                <a:srgbClr val="FF3300"/>
              </a:solidFill>
            </a:endParaRPr>
          </a:p>
        </p:txBody>
      </p:sp>
      <p:sp>
        <p:nvSpPr>
          <p:cNvPr id="352291" name="Text Box 35"/>
          <p:cNvSpPr txBox="1">
            <a:spLocks noChangeArrowheads="1"/>
          </p:cNvSpPr>
          <p:nvPr/>
        </p:nvSpPr>
        <p:spPr bwMode="auto">
          <a:xfrm>
            <a:off x="6096000" y="1371600"/>
            <a:ext cx="3505200" cy="304800"/>
          </a:xfrm>
          <a:prstGeom prst="rect">
            <a:avLst/>
          </a:prstGeom>
          <a:solidFill>
            <a:srgbClr val="CC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400">
                <a:solidFill>
                  <a:srgbClr val="000000"/>
                </a:solidFill>
                <a:sym typeface="Wingdings" pitchFamily="2" charset="2"/>
              </a:rPr>
              <a:t> </a:t>
            </a:r>
            <a:r>
              <a:rPr lang="de-DE" altLang="de-DE" sz="1400">
                <a:solidFill>
                  <a:srgbClr val="000000"/>
                </a:solidFill>
              </a:rPr>
              <a:t>kein mechanischer Verschleiß</a:t>
            </a:r>
            <a:endParaRPr lang="de-DE" altLang="de-DE" sz="1400" b="1">
              <a:solidFill>
                <a:srgbClr val="FF3300"/>
              </a:solidFill>
            </a:endParaRPr>
          </a:p>
        </p:txBody>
      </p:sp>
      <p:sp>
        <p:nvSpPr>
          <p:cNvPr id="352292" name="Text Box 36"/>
          <p:cNvSpPr txBox="1">
            <a:spLocks noChangeArrowheads="1"/>
          </p:cNvSpPr>
          <p:nvPr/>
        </p:nvSpPr>
        <p:spPr bwMode="auto">
          <a:xfrm>
            <a:off x="6096000" y="1676400"/>
            <a:ext cx="3505200" cy="304800"/>
          </a:xfrm>
          <a:prstGeom prst="rect">
            <a:avLst/>
          </a:prstGeom>
          <a:solidFill>
            <a:srgbClr val="CC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400">
                <a:solidFill>
                  <a:srgbClr val="000000"/>
                </a:solidFill>
                <a:sym typeface="Wingdings" pitchFamily="2" charset="2"/>
              </a:rPr>
              <a:t> </a:t>
            </a:r>
            <a:r>
              <a:rPr lang="de-DE" altLang="de-DE" sz="1400">
                <a:solidFill>
                  <a:srgbClr val="000000"/>
                </a:solidFill>
              </a:rPr>
              <a:t>geschmeidiger Anfahrvorgang</a:t>
            </a:r>
            <a:endParaRPr lang="de-DE" altLang="de-DE" sz="1400" b="1">
              <a:solidFill>
                <a:srgbClr val="FF3300"/>
              </a:solidFill>
            </a:endParaRPr>
          </a:p>
        </p:txBody>
      </p:sp>
      <p:sp>
        <p:nvSpPr>
          <p:cNvPr id="352293" name="Text Box 37"/>
          <p:cNvSpPr txBox="1">
            <a:spLocks noChangeArrowheads="1"/>
          </p:cNvSpPr>
          <p:nvPr/>
        </p:nvSpPr>
        <p:spPr bwMode="auto">
          <a:xfrm>
            <a:off x="6096000" y="1981200"/>
            <a:ext cx="3505200" cy="304800"/>
          </a:xfrm>
          <a:prstGeom prst="rect">
            <a:avLst/>
          </a:prstGeom>
          <a:solidFill>
            <a:srgbClr val="CC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400">
                <a:solidFill>
                  <a:srgbClr val="000000"/>
                </a:solidFill>
                <a:sym typeface="Wingdings" pitchFamily="2" charset="2"/>
              </a:rPr>
              <a:t> </a:t>
            </a:r>
            <a:r>
              <a:rPr lang="de-DE" altLang="de-DE" sz="1400">
                <a:solidFill>
                  <a:srgbClr val="000000"/>
                </a:solidFill>
              </a:rPr>
              <a:t>Motor kann nicht abgewürgt werden</a:t>
            </a:r>
            <a:endParaRPr lang="de-DE" altLang="de-DE" sz="1400" b="1">
              <a:solidFill>
                <a:srgbClr val="FF3300"/>
              </a:solidFill>
            </a:endParaRPr>
          </a:p>
        </p:txBody>
      </p:sp>
      <p:sp>
        <p:nvSpPr>
          <p:cNvPr id="352294" name="Text Box 38"/>
          <p:cNvSpPr txBox="1">
            <a:spLocks noChangeArrowheads="1"/>
          </p:cNvSpPr>
          <p:nvPr/>
        </p:nvSpPr>
        <p:spPr bwMode="auto">
          <a:xfrm>
            <a:off x="6096000" y="2286000"/>
            <a:ext cx="3505200" cy="304800"/>
          </a:xfrm>
          <a:prstGeom prst="rect">
            <a:avLst/>
          </a:prstGeom>
          <a:solidFill>
            <a:srgbClr val="CC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400">
                <a:solidFill>
                  <a:srgbClr val="000000"/>
                </a:solidFill>
                <a:sym typeface="Wingdings" pitchFamily="2" charset="2"/>
              </a:rPr>
              <a:t> </a:t>
            </a:r>
            <a:r>
              <a:rPr lang="de-DE" altLang="de-DE" sz="1400">
                <a:solidFill>
                  <a:srgbClr val="000000"/>
                </a:solidFill>
              </a:rPr>
              <a:t>Drehmomentverstärkung</a:t>
            </a:r>
            <a:endParaRPr lang="de-DE" altLang="de-DE" sz="1400" b="1">
              <a:solidFill>
                <a:srgbClr val="FF3300"/>
              </a:solidFill>
            </a:endParaRPr>
          </a:p>
        </p:txBody>
      </p:sp>
      <p:sp>
        <p:nvSpPr>
          <p:cNvPr id="352295" name="Text Box 39"/>
          <p:cNvSpPr txBox="1">
            <a:spLocks noChangeArrowheads="1"/>
          </p:cNvSpPr>
          <p:nvPr/>
        </p:nvSpPr>
        <p:spPr bwMode="auto">
          <a:xfrm>
            <a:off x="6096000" y="2590800"/>
            <a:ext cx="3505200" cy="558800"/>
          </a:xfrm>
          <a:prstGeom prst="rect">
            <a:avLst/>
          </a:prstGeom>
          <a:solidFill>
            <a:srgbClr val="CC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nSpc>
                <a:spcPct val="110000"/>
              </a:lnSpc>
              <a:spcBef>
                <a:spcPct val="50000"/>
              </a:spcBef>
              <a:buClrTx/>
              <a:buFontTx/>
              <a:buNone/>
            </a:pPr>
            <a:r>
              <a:rPr lang="de-DE" altLang="de-DE" sz="1400">
                <a:solidFill>
                  <a:srgbClr val="000000"/>
                </a:solidFill>
                <a:sym typeface="Wingdings" pitchFamily="2" charset="2"/>
              </a:rPr>
              <a:t> </a:t>
            </a:r>
            <a:r>
              <a:rPr lang="de-DE" altLang="de-DE" sz="1400">
                <a:solidFill>
                  <a:srgbClr val="000000"/>
                </a:solidFill>
              </a:rPr>
              <a:t>Drehmomentstöße und Drehschwing-ungen werden gedämpft</a:t>
            </a:r>
            <a:endParaRPr lang="de-DE" altLang="de-DE" sz="1400" b="1">
              <a:solidFill>
                <a:srgbClr val="FF3300"/>
              </a:solidFill>
            </a:endParaRPr>
          </a:p>
        </p:txBody>
      </p:sp>
      <p:sp>
        <p:nvSpPr>
          <p:cNvPr id="352296" name="Text Box 40"/>
          <p:cNvSpPr txBox="1">
            <a:spLocks noChangeArrowheads="1"/>
          </p:cNvSpPr>
          <p:nvPr/>
        </p:nvSpPr>
        <p:spPr bwMode="auto">
          <a:xfrm>
            <a:off x="6096000" y="3124200"/>
            <a:ext cx="3505200" cy="304800"/>
          </a:xfrm>
          <a:prstGeom prst="rect">
            <a:avLst/>
          </a:prstGeom>
          <a:solidFill>
            <a:srgbClr val="CC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400">
                <a:solidFill>
                  <a:srgbClr val="000000"/>
                </a:solidFill>
                <a:sym typeface="Wingdings" pitchFamily="2" charset="2"/>
              </a:rPr>
              <a:t> </a:t>
            </a:r>
            <a:r>
              <a:rPr lang="de-DE" altLang="de-DE" sz="1400">
                <a:solidFill>
                  <a:srgbClr val="000000"/>
                </a:solidFill>
              </a:rPr>
              <a:t>geräuscharmer Lauf</a:t>
            </a:r>
            <a:endParaRPr lang="de-DE" altLang="de-DE" sz="1400" b="1">
              <a:solidFill>
                <a:srgbClr val="FF3300"/>
              </a:solidFill>
            </a:endParaRPr>
          </a:p>
        </p:txBody>
      </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352268"/>
                                        </p:tgtEl>
                                        <p:attrNameLst>
                                          <p:attrName>style.visibility</p:attrName>
                                        </p:attrNameLst>
                                      </p:cBhvr>
                                      <p:to>
                                        <p:strVal val="visible"/>
                                      </p:to>
                                    </p:set>
                                    <p:animEffect transition="in" filter="dissolve">
                                      <p:cBhvr>
                                        <p:cTn id="7" dur="500"/>
                                        <p:tgtEl>
                                          <p:spTgt spid="35226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2" fill="hold" nodeType="clickEffect">
                                  <p:stCondLst>
                                    <p:cond delay="0"/>
                                  </p:stCondLst>
                                  <p:childTnLst>
                                    <p:set>
                                      <p:cBhvr>
                                        <p:cTn id="11" dur="1" fill="hold">
                                          <p:stCondLst>
                                            <p:cond delay="0"/>
                                          </p:stCondLst>
                                        </p:cTn>
                                        <p:tgtEl>
                                          <p:spTgt spid="352283"/>
                                        </p:tgtEl>
                                        <p:attrNameLst>
                                          <p:attrName>style.visibility</p:attrName>
                                        </p:attrNameLst>
                                      </p:cBhvr>
                                      <p:to>
                                        <p:strVal val="visible"/>
                                      </p:to>
                                    </p:set>
                                    <p:animEffect transition="in" filter="wipe(right)">
                                      <p:cBhvr>
                                        <p:cTn id="12" dur="500"/>
                                        <p:tgtEl>
                                          <p:spTgt spid="352283"/>
                                        </p:tgtEl>
                                      </p:cBhvr>
                                    </p:animEffect>
                                  </p:childTnLst>
                                  <p:subTnLst>
                                    <p:animClr clrSpc="rgb" dir="cw">
                                      <p:cBhvr override="childStyle">
                                        <p:cTn dur="1" fill="hold" display="0" masterRel="nextClick" afterEffect="1"/>
                                        <p:tgtEl>
                                          <p:spTgt spid="352283"/>
                                        </p:tgtEl>
                                        <p:attrNameLst>
                                          <p:attrName>ppt_c</p:attrName>
                                        </p:attrNameLst>
                                      </p:cBhvr>
                                      <p:to>
                                        <a:srgbClr val="0000CC"/>
                                      </p:to>
                                    </p:animClr>
                                  </p:sub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1" fill="hold" nodeType="clickEffect">
                                  <p:stCondLst>
                                    <p:cond delay="0"/>
                                  </p:stCondLst>
                                  <p:childTnLst>
                                    <p:set>
                                      <p:cBhvr>
                                        <p:cTn id="16" dur="1" fill="hold">
                                          <p:stCondLst>
                                            <p:cond delay="0"/>
                                          </p:stCondLst>
                                        </p:cTn>
                                        <p:tgtEl>
                                          <p:spTgt spid="352282"/>
                                        </p:tgtEl>
                                        <p:attrNameLst>
                                          <p:attrName>style.visibility</p:attrName>
                                        </p:attrNameLst>
                                      </p:cBhvr>
                                      <p:to>
                                        <p:strVal val="visible"/>
                                      </p:to>
                                    </p:set>
                                    <p:animEffect transition="in" filter="wipe(up)">
                                      <p:cBhvr>
                                        <p:cTn id="17" dur="500"/>
                                        <p:tgtEl>
                                          <p:spTgt spid="352282"/>
                                        </p:tgtEl>
                                      </p:cBhvr>
                                    </p:animEffect>
                                  </p:childTnLst>
                                  <p:subTnLst>
                                    <p:animClr clrSpc="rgb" dir="cw">
                                      <p:cBhvr override="childStyle">
                                        <p:cTn dur="1" fill="hold" display="0" masterRel="nextClick" afterEffect="1"/>
                                        <p:tgtEl>
                                          <p:spTgt spid="352282"/>
                                        </p:tgtEl>
                                        <p:attrNameLst>
                                          <p:attrName>ppt_c</p:attrName>
                                        </p:attrNameLst>
                                      </p:cBhvr>
                                      <p:to>
                                        <a:srgbClr val="0000CC"/>
                                      </p:to>
                                    </p:animClr>
                                  </p:sub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2" fill="hold" nodeType="clickEffect">
                                  <p:stCondLst>
                                    <p:cond delay="0"/>
                                  </p:stCondLst>
                                  <p:childTnLst>
                                    <p:set>
                                      <p:cBhvr>
                                        <p:cTn id="21" dur="1" fill="hold">
                                          <p:stCondLst>
                                            <p:cond delay="0"/>
                                          </p:stCondLst>
                                        </p:cTn>
                                        <p:tgtEl>
                                          <p:spTgt spid="352284"/>
                                        </p:tgtEl>
                                        <p:attrNameLst>
                                          <p:attrName>style.visibility</p:attrName>
                                        </p:attrNameLst>
                                      </p:cBhvr>
                                      <p:to>
                                        <p:strVal val="visible"/>
                                      </p:to>
                                    </p:set>
                                    <p:animEffect transition="in" filter="wipe(right)">
                                      <p:cBhvr>
                                        <p:cTn id="22" dur="500"/>
                                        <p:tgtEl>
                                          <p:spTgt spid="352284"/>
                                        </p:tgtEl>
                                      </p:cBhvr>
                                    </p:animEffect>
                                  </p:childTnLst>
                                  <p:subTnLst>
                                    <p:animClr clrSpc="rgb" dir="cw">
                                      <p:cBhvr override="childStyle">
                                        <p:cTn dur="1" fill="hold" display="0" masterRel="nextClick" afterEffect="1"/>
                                        <p:tgtEl>
                                          <p:spTgt spid="352284"/>
                                        </p:tgtEl>
                                        <p:attrNameLst>
                                          <p:attrName>ppt_c</p:attrName>
                                        </p:attrNameLst>
                                      </p:cBhvr>
                                      <p:to>
                                        <a:srgbClr val="0000CC"/>
                                      </p:to>
                                    </p:animClr>
                                  </p:sub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4" fill="hold" nodeType="clickEffect">
                                  <p:stCondLst>
                                    <p:cond delay="0"/>
                                  </p:stCondLst>
                                  <p:childTnLst>
                                    <p:set>
                                      <p:cBhvr>
                                        <p:cTn id="26" dur="1" fill="hold">
                                          <p:stCondLst>
                                            <p:cond delay="0"/>
                                          </p:stCondLst>
                                        </p:cTn>
                                        <p:tgtEl>
                                          <p:spTgt spid="352286"/>
                                        </p:tgtEl>
                                        <p:attrNameLst>
                                          <p:attrName>style.visibility</p:attrName>
                                        </p:attrNameLst>
                                      </p:cBhvr>
                                      <p:to>
                                        <p:strVal val="visible"/>
                                      </p:to>
                                    </p:set>
                                    <p:animEffect transition="in" filter="wipe(down)">
                                      <p:cBhvr>
                                        <p:cTn id="27" dur="500"/>
                                        <p:tgtEl>
                                          <p:spTgt spid="352286"/>
                                        </p:tgtEl>
                                      </p:cBhvr>
                                    </p:animEffect>
                                  </p:childTnLst>
                                  <p:subTnLst>
                                    <p:animClr clrSpc="rgb" dir="cw">
                                      <p:cBhvr override="childStyle">
                                        <p:cTn dur="1" fill="hold" display="0" masterRel="nextClick" afterEffect="1"/>
                                        <p:tgtEl>
                                          <p:spTgt spid="352286"/>
                                        </p:tgtEl>
                                        <p:attrNameLst>
                                          <p:attrName>ppt_c</p:attrName>
                                        </p:attrNameLst>
                                      </p:cBhvr>
                                      <p:to>
                                        <a:srgbClr val="0000CC"/>
                                      </p:to>
                                    </p:animClr>
                                  </p:sub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8" fill="hold" nodeType="clickEffect">
                                  <p:stCondLst>
                                    <p:cond delay="0"/>
                                  </p:stCondLst>
                                  <p:childTnLst>
                                    <p:set>
                                      <p:cBhvr>
                                        <p:cTn id="31" dur="1" fill="hold">
                                          <p:stCondLst>
                                            <p:cond delay="0"/>
                                          </p:stCondLst>
                                        </p:cTn>
                                        <p:tgtEl>
                                          <p:spTgt spid="352281"/>
                                        </p:tgtEl>
                                        <p:attrNameLst>
                                          <p:attrName>style.visibility</p:attrName>
                                        </p:attrNameLst>
                                      </p:cBhvr>
                                      <p:to>
                                        <p:strVal val="visible"/>
                                      </p:to>
                                    </p:set>
                                    <p:animEffect transition="in" filter="wipe(left)">
                                      <p:cBhvr>
                                        <p:cTn id="32" dur="500"/>
                                        <p:tgtEl>
                                          <p:spTgt spid="352281"/>
                                        </p:tgtEl>
                                      </p:cBhvr>
                                    </p:animEffect>
                                  </p:childTnLst>
                                  <p:subTnLst>
                                    <p:animClr clrSpc="rgb" dir="cw">
                                      <p:cBhvr override="childStyle">
                                        <p:cTn dur="1" fill="hold" display="0" masterRel="nextClick" afterEffect="1"/>
                                        <p:tgtEl>
                                          <p:spTgt spid="352281"/>
                                        </p:tgtEl>
                                        <p:attrNameLst>
                                          <p:attrName>ppt_c</p:attrName>
                                        </p:attrNameLst>
                                      </p:cBhvr>
                                      <p:to>
                                        <a:srgbClr val="0000CC"/>
                                      </p:to>
                                    </p:animClr>
                                  </p:sub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4" fill="hold" nodeType="clickEffect">
                                  <p:stCondLst>
                                    <p:cond delay="0"/>
                                  </p:stCondLst>
                                  <p:childTnLst>
                                    <p:set>
                                      <p:cBhvr>
                                        <p:cTn id="36" dur="1" fill="hold">
                                          <p:stCondLst>
                                            <p:cond delay="0"/>
                                          </p:stCondLst>
                                        </p:cTn>
                                        <p:tgtEl>
                                          <p:spTgt spid="352285"/>
                                        </p:tgtEl>
                                        <p:attrNameLst>
                                          <p:attrName>style.visibility</p:attrName>
                                        </p:attrNameLst>
                                      </p:cBhvr>
                                      <p:to>
                                        <p:strVal val="visible"/>
                                      </p:to>
                                    </p:set>
                                    <p:animEffect transition="in" filter="wipe(down)">
                                      <p:cBhvr>
                                        <p:cTn id="37" dur="500"/>
                                        <p:tgtEl>
                                          <p:spTgt spid="352285"/>
                                        </p:tgtEl>
                                      </p:cBhvr>
                                    </p:animEffect>
                                  </p:childTnLst>
                                  <p:subTnLst>
                                    <p:animClr clrSpc="rgb" dir="cw">
                                      <p:cBhvr override="childStyle">
                                        <p:cTn dur="1" fill="hold" display="0" masterRel="nextClick" afterEffect="1"/>
                                        <p:tgtEl>
                                          <p:spTgt spid="352285"/>
                                        </p:tgtEl>
                                        <p:attrNameLst>
                                          <p:attrName>ppt_c</p:attrName>
                                        </p:attrNameLst>
                                      </p:cBhvr>
                                      <p:to>
                                        <a:srgbClr val="0000CC"/>
                                      </p:to>
                                    </p:animClr>
                                  </p:subTnLst>
                                </p:cTn>
                              </p:par>
                            </p:childTnLst>
                          </p:cTn>
                        </p:par>
                      </p:childTnLst>
                    </p:cTn>
                  </p:par>
                  <p:par>
                    <p:cTn id="38" fill="hold" nodeType="clickPar">
                      <p:stCondLst>
                        <p:cond delay="indefinite"/>
                      </p:stCondLst>
                      <p:childTnLst>
                        <p:par>
                          <p:cTn id="39" fill="hold" nodeType="withGroup">
                            <p:stCondLst>
                              <p:cond delay="0"/>
                            </p:stCondLst>
                            <p:childTnLst>
                              <p:par>
                                <p:cTn id="40" presetID="22" presetClass="entr" presetSubtype="8" fill="hold" grpId="0" nodeType="clickEffect">
                                  <p:stCondLst>
                                    <p:cond delay="0"/>
                                  </p:stCondLst>
                                  <p:iterate type="wd">
                                    <p:tmPct val="100000"/>
                                  </p:iterate>
                                  <p:childTnLst>
                                    <p:set>
                                      <p:cBhvr>
                                        <p:cTn id="41" dur="1" fill="hold">
                                          <p:stCondLst>
                                            <p:cond delay="0"/>
                                          </p:stCondLst>
                                        </p:cTn>
                                        <p:tgtEl>
                                          <p:spTgt spid="352290"/>
                                        </p:tgtEl>
                                        <p:attrNameLst>
                                          <p:attrName>style.visibility</p:attrName>
                                        </p:attrNameLst>
                                      </p:cBhvr>
                                      <p:to>
                                        <p:strVal val="visible"/>
                                      </p:to>
                                    </p:set>
                                    <p:animEffect transition="in" filter="wipe(left)">
                                      <p:cBhvr>
                                        <p:cTn id="42" dur="300"/>
                                        <p:tgtEl>
                                          <p:spTgt spid="352290"/>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22" presetClass="entr" presetSubtype="8" fill="hold" grpId="0" nodeType="clickEffect">
                                  <p:stCondLst>
                                    <p:cond delay="0"/>
                                  </p:stCondLst>
                                  <p:iterate type="wd">
                                    <p:tmPct val="100000"/>
                                  </p:iterate>
                                  <p:childTnLst>
                                    <p:set>
                                      <p:cBhvr>
                                        <p:cTn id="46" dur="1" fill="hold">
                                          <p:stCondLst>
                                            <p:cond delay="0"/>
                                          </p:stCondLst>
                                        </p:cTn>
                                        <p:tgtEl>
                                          <p:spTgt spid="352291"/>
                                        </p:tgtEl>
                                        <p:attrNameLst>
                                          <p:attrName>style.visibility</p:attrName>
                                        </p:attrNameLst>
                                      </p:cBhvr>
                                      <p:to>
                                        <p:strVal val="visible"/>
                                      </p:to>
                                    </p:set>
                                    <p:animEffect transition="in" filter="wipe(left)">
                                      <p:cBhvr>
                                        <p:cTn id="47" dur="300"/>
                                        <p:tgtEl>
                                          <p:spTgt spid="352291"/>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22" presetClass="entr" presetSubtype="8" fill="hold" grpId="0" nodeType="clickEffect">
                                  <p:stCondLst>
                                    <p:cond delay="0"/>
                                  </p:stCondLst>
                                  <p:iterate type="wd">
                                    <p:tmPct val="100000"/>
                                  </p:iterate>
                                  <p:childTnLst>
                                    <p:set>
                                      <p:cBhvr>
                                        <p:cTn id="51" dur="1" fill="hold">
                                          <p:stCondLst>
                                            <p:cond delay="0"/>
                                          </p:stCondLst>
                                        </p:cTn>
                                        <p:tgtEl>
                                          <p:spTgt spid="352292"/>
                                        </p:tgtEl>
                                        <p:attrNameLst>
                                          <p:attrName>style.visibility</p:attrName>
                                        </p:attrNameLst>
                                      </p:cBhvr>
                                      <p:to>
                                        <p:strVal val="visible"/>
                                      </p:to>
                                    </p:set>
                                    <p:animEffect transition="in" filter="wipe(left)">
                                      <p:cBhvr>
                                        <p:cTn id="52" dur="300"/>
                                        <p:tgtEl>
                                          <p:spTgt spid="352292"/>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22" presetClass="entr" presetSubtype="8" fill="hold" grpId="0" nodeType="clickEffect">
                                  <p:stCondLst>
                                    <p:cond delay="0"/>
                                  </p:stCondLst>
                                  <p:iterate type="wd">
                                    <p:tmPct val="100000"/>
                                  </p:iterate>
                                  <p:childTnLst>
                                    <p:set>
                                      <p:cBhvr>
                                        <p:cTn id="56" dur="1" fill="hold">
                                          <p:stCondLst>
                                            <p:cond delay="0"/>
                                          </p:stCondLst>
                                        </p:cTn>
                                        <p:tgtEl>
                                          <p:spTgt spid="352293"/>
                                        </p:tgtEl>
                                        <p:attrNameLst>
                                          <p:attrName>style.visibility</p:attrName>
                                        </p:attrNameLst>
                                      </p:cBhvr>
                                      <p:to>
                                        <p:strVal val="visible"/>
                                      </p:to>
                                    </p:set>
                                    <p:animEffect transition="in" filter="wipe(left)">
                                      <p:cBhvr>
                                        <p:cTn id="57" dur="300"/>
                                        <p:tgtEl>
                                          <p:spTgt spid="352293"/>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22" presetClass="entr" presetSubtype="8" fill="hold" grpId="0" nodeType="clickEffect">
                                  <p:stCondLst>
                                    <p:cond delay="0"/>
                                  </p:stCondLst>
                                  <p:iterate type="wd">
                                    <p:tmPct val="100000"/>
                                  </p:iterate>
                                  <p:childTnLst>
                                    <p:set>
                                      <p:cBhvr>
                                        <p:cTn id="61" dur="1" fill="hold">
                                          <p:stCondLst>
                                            <p:cond delay="0"/>
                                          </p:stCondLst>
                                        </p:cTn>
                                        <p:tgtEl>
                                          <p:spTgt spid="352294"/>
                                        </p:tgtEl>
                                        <p:attrNameLst>
                                          <p:attrName>style.visibility</p:attrName>
                                        </p:attrNameLst>
                                      </p:cBhvr>
                                      <p:to>
                                        <p:strVal val="visible"/>
                                      </p:to>
                                    </p:set>
                                    <p:animEffect transition="in" filter="wipe(left)">
                                      <p:cBhvr>
                                        <p:cTn id="62" dur="300"/>
                                        <p:tgtEl>
                                          <p:spTgt spid="352294"/>
                                        </p:tgtEl>
                                      </p:cBhvr>
                                    </p:animEffect>
                                  </p:childTnLst>
                                </p:cTn>
                              </p:par>
                            </p:childTnLst>
                          </p:cTn>
                        </p:par>
                      </p:childTnLst>
                    </p:cTn>
                  </p:par>
                  <p:par>
                    <p:cTn id="63" fill="hold" nodeType="clickPar">
                      <p:stCondLst>
                        <p:cond delay="indefinite"/>
                      </p:stCondLst>
                      <p:childTnLst>
                        <p:par>
                          <p:cTn id="64" fill="hold" nodeType="withGroup">
                            <p:stCondLst>
                              <p:cond delay="0"/>
                            </p:stCondLst>
                            <p:childTnLst>
                              <p:par>
                                <p:cTn id="65" presetID="22" presetClass="entr" presetSubtype="8" fill="hold" grpId="0" nodeType="clickEffect">
                                  <p:stCondLst>
                                    <p:cond delay="0"/>
                                  </p:stCondLst>
                                  <p:iterate type="wd">
                                    <p:tmPct val="100000"/>
                                  </p:iterate>
                                  <p:childTnLst>
                                    <p:set>
                                      <p:cBhvr>
                                        <p:cTn id="66" dur="1" fill="hold">
                                          <p:stCondLst>
                                            <p:cond delay="0"/>
                                          </p:stCondLst>
                                        </p:cTn>
                                        <p:tgtEl>
                                          <p:spTgt spid="352295"/>
                                        </p:tgtEl>
                                        <p:attrNameLst>
                                          <p:attrName>style.visibility</p:attrName>
                                        </p:attrNameLst>
                                      </p:cBhvr>
                                      <p:to>
                                        <p:strVal val="visible"/>
                                      </p:to>
                                    </p:set>
                                    <p:animEffect transition="in" filter="wipe(left)">
                                      <p:cBhvr>
                                        <p:cTn id="67" dur="300"/>
                                        <p:tgtEl>
                                          <p:spTgt spid="352295"/>
                                        </p:tgtEl>
                                      </p:cBhvr>
                                    </p:animEffect>
                                  </p:childTnLst>
                                </p:cTn>
                              </p:par>
                            </p:childTnLst>
                          </p:cTn>
                        </p:par>
                      </p:childTnLst>
                    </p:cTn>
                  </p:par>
                  <p:par>
                    <p:cTn id="68" fill="hold" nodeType="clickPar">
                      <p:stCondLst>
                        <p:cond delay="indefinite"/>
                      </p:stCondLst>
                      <p:childTnLst>
                        <p:par>
                          <p:cTn id="69" fill="hold" nodeType="withGroup">
                            <p:stCondLst>
                              <p:cond delay="0"/>
                            </p:stCondLst>
                            <p:childTnLst>
                              <p:par>
                                <p:cTn id="70" presetID="22" presetClass="entr" presetSubtype="8" fill="hold" grpId="0" nodeType="clickEffect">
                                  <p:stCondLst>
                                    <p:cond delay="0"/>
                                  </p:stCondLst>
                                  <p:iterate type="wd">
                                    <p:tmPct val="100000"/>
                                  </p:iterate>
                                  <p:childTnLst>
                                    <p:set>
                                      <p:cBhvr>
                                        <p:cTn id="71" dur="1" fill="hold">
                                          <p:stCondLst>
                                            <p:cond delay="0"/>
                                          </p:stCondLst>
                                        </p:cTn>
                                        <p:tgtEl>
                                          <p:spTgt spid="352296"/>
                                        </p:tgtEl>
                                        <p:attrNameLst>
                                          <p:attrName>style.visibility</p:attrName>
                                        </p:attrNameLst>
                                      </p:cBhvr>
                                      <p:to>
                                        <p:strVal val="visible"/>
                                      </p:to>
                                    </p:set>
                                    <p:animEffect transition="in" filter="wipe(left)">
                                      <p:cBhvr>
                                        <p:cTn id="72" dur="300"/>
                                        <p:tgtEl>
                                          <p:spTgt spid="3522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2290" grpId="0" animBg="1" autoUpdateAnimBg="0"/>
      <p:bldP spid="352291" grpId="0" animBg="1" autoUpdateAnimBg="0"/>
      <p:bldP spid="352292" grpId="0" animBg="1" autoUpdateAnimBg="0"/>
      <p:bldP spid="352293" grpId="0" animBg="1" autoUpdateAnimBg="0"/>
      <p:bldP spid="352294" grpId="0" animBg="1" autoUpdateAnimBg="0"/>
      <p:bldP spid="352295" grpId="0" animBg="1" autoUpdateAnimBg="0"/>
      <p:bldP spid="352296" grpId="0" animBg="1" autoUpdateAnimBg="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el 1"/>
          <p:cNvSpPr>
            <a:spLocks noGrp="1"/>
          </p:cNvSpPr>
          <p:nvPr>
            <p:ph type="title"/>
          </p:nvPr>
        </p:nvSpPr>
        <p:spPr/>
        <p:txBody>
          <a:bodyPr/>
          <a:lstStyle/>
          <a:p>
            <a:pPr eaLnBrk="1" hangingPunct="1"/>
            <a:r>
              <a:rPr lang="de-DE" altLang="de-DE"/>
              <a:t>Hydrodynamischer Wandler</a:t>
            </a:r>
          </a:p>
        </p:txBody>
      </p:sp>
      <p:sp>
        <p:nvSpPr>
          <p:cNvPr id="32771" name="Foliennummernplatzhalter 2"/>
          <p:cNvSpPr>
            <a:spLocks noGrp="1"/>
          </p:cNvSpPr>
          <p:nvPr>
            <p:ph type="sldNum" sz="quarter" idx="10"/>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r">
              <a:spcBef>
                <a:spcPct val="0"/>
              </a:spcBef>
              <a:buClrTx/>
              <a:buFontTx/>
              <a:buNone/>
            </a:pPr>
            <a:r>
              <a:rPr lang="de-DE" altLang="de-DE" sz="1000">
                <a:solidFill>
                  <a:srgbClr val="71AD2A"/>
                </a:solidFill>
              </a:rPr>
              <a:t> Folie </a:t>
            </a:r>
            <a:fld id="{52839E95-BC24-46FC-A0AA-56CC29396B95}" type="slidenum">
              <a:rPr lang="de-DE" altLang="de-DE" sz="1000">
                <a:solidFill>
                  <a:srgbClr val="71AD2A"/>
                </a:solidFill>
              </a:rPr>
              <a:pPr algn="r">
                <a:spcBef>
                  <a:spcPct val="0"/>
                </a:spcBef>
                <a:buClrTx/>
                <a:buFontTx/>
                <a:buNone/>
              </a:pPr>
              <a:t>22</a:t>
            </a:fld>
            <a:endParaRPr lang="de-DE" altLang="de-DE" sz="1000">
              <a:solidFill>
                <a:srgbClr val="71AD2A"/>
              </a:solidFill>
            </a:endParaRPr>
          </a:p>
        </p:txBody>
      </p:sp>
      <p:sp>
        <p:nvSpPr>
          <p:cNvPr id="32772" name="Fußzeilenplatzhalter 3"/>
          <p:cNvSpPr>
            <a:spLocks noGrp="1"/>
          </p:cNvSpPr>
          <p:nvPr>
            <p:ph type="ftr" sz="quarter" idx="11"/>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0"/>
              </a:spcBef>
              <a:buClrTx/>
              <a:buFontTx/>
              <a:buNone/>
            </a:pPr>
            <a:r>
              <a:rPr lang="de-DE" altLang="de-DE" sz="1000">
                <a:solidFill>
                  <a:srgbClr val="71AD2A"/>
                </a:solidFill>
              </a:rPr>
              <a:t>HSWT    Prof. Dr. U. Groß                  Modul: Grundlagen der Agrartechnik   2 Sem.        LE :   Motor Grundlagen</a:t>
            </a:r>
          </a:p>
        </p:txBody>
      </p:sp>
      <p:pic>
        <p:nvPicPr>
          <p:cNvPr id="3277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5925" y="908050"/>
            <a:ext cx="8210550" cy="5353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Lst>
        </p:spPr>
      </p:pic>
      <p:pic>
        <p:nvPicPr>
          <p:cNvPr id="32774" name="Picture 6" descr="C:\Program Files (x86)\Microsoft Office\MEDIA\CAGCAT10\j0149887.wmf">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66113" y="57150"/>
            <a:ext cx="1268412"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PhAnim="0" show="0">
  <p:cSld>
    <p:spTree>
      <p:nvGrpSpPr>
        <p:cNvPr id="1" name=""/>
        <p:cNvGrpSpPr/>
        <p:nvPr/>
      </p:nvGrpSpPr>
      <p:grpSpPr>
        <a:xfrm>
          <a:off x="0" y="0"/>
          <a:ext cx="0" cy="0"/>
          <a:chOff x="0" y="0"/>
          <a:chExt cx="0" cy="0"/>
        </a:xfrm>
      </p:grpSpPr>
      <p:sp>
        <p:nvSpPr>
          <p:cNvPr id="33794" name="Foliennummernplatzhalter 1"/>
          <p:cNvSpPr>
            <a:spLocks noGrp="1"/>
          </p:cNvSpPr>
          <p:nvPr>
            <p:ph type="sldNum" sz="quarter" idx="10"/>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r">
              <a:spcBef>
                <a:spcPct val="0"/>
              </a:spcBef>
              <a:buClrTx/>
              <a:buFontTx/>
              <a:buNone/>
            </a:pPr>
            <a:r>
              <a:rPr lang="de-DE" altLang="de-DE" sz="1000">
                <a:solidFill>
                  <a:srgbClr val="71AD2A"/>
                </a:solidFill>
              </a:rPr>
              <a:t> Folie </a:t>
            </a:r>
            <a:fld id="{D3877720-9223-4C8B-BEB3-BB3199CF1D3E}" type="slidenum">
              <a:rPr lang="de-DE" altLang="de-DE" sz="1000">
                <a:solidFill>
                  <a:srgbClr val="71AD2A"/>
                </a:solidFill>
              </a:rPr>
              <a:pPr algn="r">
                <a:spcBef>
                  <a:spcPct val="0"/>
                </a:spcBef>
                <a:buClrTx/>
                <a:buFontTx/>
                <a:buNone/>
              </a:pPr>
              <a:t>23</a:t>
            </a:fld>
            <a:endParaRPr lang="de-DE" altLang="de-DE" sz="1000">
              <a:solidFill>
                <a:srgbClr val="71AD2A"/>
              </a:solidFill>
            </a:endParaRPr>
          </a:p>
        </p:txBody>
      </p:sp>
      <p:sp>
        <p:nvSpPr>
          <p:cNvPr id="33795" name="Fußzeilenplatzhalter 2"/>
          <p:cNvSpPr>
            <a:spLocks noGrp="1"/>
          </p:cNvSpPr>
          <p:nvPr>
            <p:ph type="ftr" sz="quarter" idx="11"/>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0"/>
              </a:spcBef>
              <a:buClrTx/>
              <a:buFontTx/>
              <a:buNone/>
            </a:pPr>
            <a:r>
              <a:rPr lang="de-DE" altLang="de-DE" sz="1000">
                <a:solidFill>
                  <a:srgbClr val="71AD2A"/>
                </a:solidFill>
              </a:rPr>
              <a:t>HSWT    Prof. Dr. U. Groß                  Modul: Grundlagen der Agrartechnik   2 Sem.        LE :   Motor Grundlagen</a:t>
            </a:r>
          </a:p>
        </p:txBody>
      </p:sp>
      <p:sp>
        <p:nvSpPr>
          <p:cNvPr id="283659" name="Rectangle 11"/>
          <p:cNvSpPr>
            <a:spLocks noGrp="1" noChangeArrowheads="1"/>
          </p:cNvSpPr>
          <p:nvPr>
            <p:ph type="title" idx="4294967295"/>
          </p:nvPr>
        </p:nvSpPr>
        <p:spPr>
          <a:xfrm>
            <a:off x="382588" y="381000"/>
            <a:ext cx="9142412" cy="381000"/>
          </a:xfrm>
          <a:gradFill rotWithShape="0">
            <a:gsLst>
              <a:gs pos="0">
                <a:srgbClr val="C0C0C0">
                  <a:gamma/>
                  <a:tint val="0"/>
                  <a:invGamma/>
                </a:srgbClr>
              </a:gs>
              <a:gs pos="100000">
                <a:srgbClr val="C0C0C0"/>
              </a:gs>
            </a:gsLst>
            <a:path path="shape">
              <a:fillToRect l="50000" t="50000" r="50000" b="50000"/>
            </a:path>
          </a:gradFill>
        </p:spPr>
        <p:txBody>
          <a:bodyPr/>
          <a:lstStyle/>
          <a:p>
            <a:pPr eaLnBrk="1" hangingPunct="1"/>
            <a:r>
              <a:rPr lang="de-DE" altLang="de-DE" sz="1400" b="0">
                <a:solidFill>
                  <a:srgbClr val="FF0000"/>
                </a:solidFill>
                <a:effectLst>
                  <a:outerShdw blurRad="38100" dist="38100" dir="2700000" algn="tl">
                    <a:srgbClr val="C0C0C0"/>
                  </a:outerShdw>
                </a:effectLst>
              </a:rPr>
              <a:t>Strömungskupplung  - Wirkungsgrad -</a:t>
            </a:r>
            <a:endParaRPr lang="de-DE" altLang="de-DE" sz="1400" b="0">
              <a:effectLst>
                <a:outerShdw blurRad="38100" dist="38100" dir="2700000" algn="tl">
                  <a:srgbClr val="C0C0C0"/>
                </a:outerShdw>
              </a:effectLst>
            </a:endParaRPr>
          </a:p>
        </p:txBody>
      </p:sp>
      <p:pic>
        <p:nvPicPr>
          <p:cNvPr id="283660" name="Picture 12" descr="GWIRKG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817563"/>
            <a:ext cx="6858000" cy="534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83669" name="Group 21"/>
          <p:cNvGrpSpPr>
            <a:grpSpLocks/>
          </p:cNvGrpSpPr>
          <p:nvPr/>
        </p:nvGrpSpPr>
        <p:grpSpPr bwMode="auto">
          <a:xfrm>
            <a:off x="3048000" y="1447800"/>
            <a:ext cx="2590800" cy="457200"/>
            <a:chOff x="1920" y="912"/>
            <a:chExt cx="1632" cy="288"/>
          </a:xfrm>
        </p:grpSpPr>
        <p:sp>
          <p:nvSpPr>
            <p:cNvPr id="33808" name="Text Box 13"/>
            <p:cNvSpPr txBox="1">
              <a:spLocks noChangeArrowheads="1"/>
            </p:cNvSpPr>
            <p:nvPr/>
          </p:nvSpPr>
          <p:spPr bwMode="auto">
            <a:xfrm>
              <a:off x="1920" y="912"/>
              <a:ext cx="1392"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r">
                <a:spcBef>
                  <a:spcPct val="50000"/>
                </a:spcBef>
                <a:buClrTx/>
                <a:buFontTx/>
                <a:buNone/>
              </a:pPr>
              <a:r>
                <a:rPr lang="de-DE" altLang="de-DE" sz="1600" b="1">
                  <a:solidFill>
                    <a:srgbClr val="000000"/>
                  </a:solidFill>
                </a:rPr>
                <a:t>Hydrodyn. Wandler</a:t>
              </a:r>
              <a:endParaRPr lang="de-DE" altLang="de-DE" sz="1400" b="1">
                <a:solidFill>
                  <a:srgbClr val="FF3300"/>
                </a:solidFill>
              </a:endParaRPr>
            </a:p>
          </p:txBody>
        </p:sp>
        <p:sp>
          <p:nvSpPr>
            <p:cNvPr id="33809" name="Line 15"/>
            <p:cNvSpPr>
              <a:spLocks noChangeShapeType="1"/>
            </p:cNvSpPr>
            <p:nvPr/>
          </p:nvSpPr>
          <p:spPr bwMode="auto">
            <a:xfrm>
              <a:off x="3312" y="1008"/>
              <a:ext cx="240" cy="192"/>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grpSp>
      <p:grpSp>
        <p:nvGrpSpPr>
          <p:cNvPr id="283670" name="Group 22"/>
          <p:cNvGrpSpPr>
            <a:grpSpLocks/>
          </p:cNvGrpSpPr>
          <p:nvPr/>
        </p:nvGrpSpPr>
        <p:grpSpPr bwMode="auto">
          <a:xfrm>
            <a:off x="4876800" y="3581400"/>
            <a:ext cx="2590800" cy="412750"/>
            <a:chOff x="3072" y="2256"/>
            <a:chExt cx="1632" cy="260"/>
          </a:xfrm>
        </p:grpSpPr>
        <p:sp>
          <p:nvSpPr>
            <p:cNvPr id="33806" name="Text Box 17"/>
            <p:cNvSpPr txBox="1">
              <a:spLocks noChangeArrowheads="1"/>
            </p:cNvSpPr>
            <p:nvPr/>
          </p:nvSpPr>
          <p:spPr bwMode="auto">
            <a:xfrm>
              <a:off x="3312" y="2304"/>
              <a:ext cx="1392"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600" b="1">
                  <a:solidFill>
                    <a:srgbClr val="000000"/>
                  </a:solidFill>
                </a:rPr>
                <a:t>Strömungskupplung</a:t>
              </a:r>
              <a:endParaRPr lang="de-DE" altLang="de-DE" sz="1400" b="1">
                <a:solidFill>
                  <a:srgbClr val="FF3300"/>
                </a:solidFill>
              </a:endParaRPr>
            </a:p>
          </p:txBody>
        </p:sp>
        <p:sp>
          <p:nvSpPr>
            <p:cNvPr id="33807" name="Line 18"/>
            <p:cNvSpPr>
              <a:spLocks noChangeShapeType="1"/>
            </p:cNvSpPr>
            <p:nvPr/>
          </p:nvSpPr>
          <p:spPr bwMode="auto">
            <a:xfrm flipH="1" flipV="1">
              <a:off x="3072" y="2256"/>
              <a:ext cx="240" cy="144"/>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grpSp>
      <p:sp>
        <p:nvSpPr>
          <p:cNvPr id="283667" name="Text Box 19"/>
          <p:cNvSpPr txBox="1">
            <a:spLocks noChangeArrowheads="1"/>
          </p:cNvSpPr>
          <p:nvPr/>
        </p:nvSpPr>
        <p:spPr bwMode="auto">
          <a:xfrm rot="-5395172">
            <a:off x="815975" y="3146425"/>
            <a:ext cx="22098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50000"/>
              </a:spcBef>
              <a:buClrTx/>
              <a:buFontTx/>
              <a:buNone/>
            </a:pPr>
            <a:r>
              <a:rPr lang="de-DE" altLang="de-DE" sz="1600" b="1">
                <a:solidFill>
                  <a:srgbClr val="000000"/>
                </a:solidFill>
              </a:rPr>
              <a:t>Wirkungsgrad </a:t>
            </a:r>
            <a:r>
              <a:rPr lang="de-DE" altLang="de-DE" sz="1600" b="1">
                <a:solidFill>
                  <a:srgbClr val="000000"/>
                </a:solidFill>
                <a:sym typeface="Symbol" pitchFamily="18" charset="2"/>
              </a:rPr>
              <a:t></a:t>
            </a:r>
            <a:endParaRPr lang="de-DE" altLang="de-DE" sz="1400" b="1">
              <a:solidFill>
                <a:srgbClr val="FF3300"/>
              </a:solidFill>
            </a:endParaRPr>
          </a:p>
        </p:txBody>
      </p:sp>
      <p:sp>
        <p:nvSpPr>
          <p:cNvPr id="283668" name="Text Box 20"/>
          <p:cNvSpPr txBox="1">
            <a:spLocks noChangeArrowheads="1"/>
          </p:cNvSpPr>
          <p:nvPr/>
        </p:nvSpPr>
        <p:spPr bwMode="auto">
          <a:xfrm>
            <a:off x="2667000" y="5759450"/>
            <a:ext cx="54102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50000"/>
              </a:spcBef>
              <a:buClrTx/>
              <a:buFontTx/>
              <a:buNone/>
            </a:pPr>
            <a:r>
              <a:rPr lang="de-DE" altLang="de-DE" sz="1600" b="1">
                <a:solidFill>
                  <a:srgbClr val="000000"/>
                </a:solidFill>
              </a:rPr>
              <a:t>Drehzahlverhältnis </a:t>
            </a:r>
            <a:r>
              <a:rPr lang="de-DE" altLang="de-DE" sz="1600">
                <a:solidFill>
                  <a:srgbClr val="000000"/>
                </a:solidFill>
              </a:rPr>
              <a:t>(Pumpen-/Turbinenrad)</a:t>
            </a:r>
            <a:endParaRPr lang="de-DE" altLang="de-DE" sz="1400" b="1">
              <a:solidFill>
                <a:srgbClr val="FF3300"/>
              </a:solidFill>
            </a:endParaRPr>
          </a:p>
        </p:txBody>
      </p:sp>
      <p:sp>
        <p:nvSpPr>
          <p:cNvPr id="283671" name="Line 23"/>
          <p:cNvSpPr>
            <a:spLocks noChangeShapeType="1"/>
          </p:cNvSpPr>
          <p:nvPr/>
        </p:nvSpPr>
        <p:spPr bwMode="auto">
          <a:xfrm flipV="1">
            <a:off x="6096000" y="1143000"/>
            <a:ext cx="1524000" cy="609600"/>
          </a:xfrm>
          <a:prstGeom prst="line">
            <a:avLst/>
          </a:prstGeom>
          <a:noFill/>
          <a:ln w="317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grpSp>
        <p:nvGrpSpPr>
          <p:cNvPr id="283675" name="Group 27"/>
          <p:cNvGrpSpPr>
            <a:grpSpLocks/>
          </p:cNvGrpSpPr>
          <p:nvPr/>
        </p:nvGrpSpPr>
        <p:grpSpPr bwMode="auto">
          <a:xfrm>
            <a:off x="5257800" y="762000"/>
            <a:ext cx="3049588" cy="685800"/>
            <a:chOff x="3312" y="480"/>
            <a:chExt cx="1920" cy="432"/>
          </a:xfrm>
        </p:grpSpPr>
        <p:sp>
          <p:nvSpPr>
            <p:cNvPr id="33804" name="Line 25"/>
            <p:cNvSpPr>
              <a:spLocks noChangeShapeType="1"/>
            </p:cNvSpPr>
            <p:nvPr/>
          </p:nvSpPr>
          <p:spPr bwMode="auto">
            <a:xfrm>
              <a:off x="3984" y="672"/>
              <a:ext cx="288" cy="240"/>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33805" name="Text Box 26"/>
            <p:cNvSpPr txBox="1">
              <a:spLocks noChangeArrowheads="1"/>
            </p:cNvSpPr>
            <p:nvPr/>
          </p:nvSpPr>
          <p:spPr bwMode="auto">
            <a:xfrm>
              <a:off x="3312" y="480"/>
              <a:ext cx="1920"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400">
                  <a:solidFill>
                    <a:srgbClr val="000000"/>
                  </a:solidFill>
                </a:rPr>
                <a:t>Überbrückungskupplung</a:t>
              </a:r>
              <a:endParaRPr lang="de-DE" altLang="de-DE" sz="1400">
                <a:solidFill>
                  <a:srgbClr val="FF3300"/>
                </a:solidFill>
              </a:endParaRPr>
            </a:p>
          </p:txBody>
        </p:sp>
      </p:gr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grpId="0" nodeType="afterEffect">
                                  <p:stCondLst>
                                    <p:cond delay="0"/>
                                  </p:stCondLst>
                                  <p:childTnLst>
                                    <p:set>
                                      <p:cBhvr>
                                        <p:cTn id="6" dur="1" fill="hold">
                                          <p:stCondLst>
                                            <p:cond delay="0"/>
                                          </p:stCondLst>
                                        </p:cTn>
                                        <p:tgtEl>
                                          <p:spTgt spid="283659"/>
                                        </p:tgtEl>
                                        <p:attrNameLst>
                                          <p:attrName>style.visibility</p:attrName>
                                        </p:attrNameLst>
                                      </p:cBhvr>
                                      <p:to>
                                        <p:strVal val="visible"/>
                                      </p:to>
                                    </p:set>
                                    <p:animEffect transition="in" filter="box(out)">
                                      <p:cBhvr>
                                        <p:cTn id="7" dur="500"/>
                                        <p:tgtEl>
                                          <p:spTgt spid="28365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8" presetClass="entr" presetSubtype="6" fill="hold" nodeType="clickEffect">
                                  <p:stCondLst>
                                    <p:cond delay="0"/>
                                  </p:stCondLst>
                                  <p:childTnLst>
                                    <p:set>
                                      <p:cBhvr>
                                        <p:cTn id="11" dur="1" fill="hold">
                                          <p:stCondLst>
                                            <p:cond delay="0"/>
                                          </p:stCondLst>
                                        </p:cTn>
                                        <p:tgtEl>
                                          <p:spTgt spid="283660"/>
                                        </p:tgtEl>
                                        <p:attrNameLst>
                                          <p:attrName>style.visibility</p:attrName>
                                        </p:attrNameLst>
                                      </p:cBhvr>
                                      <p:to>
                                        <p:strVal val="visible"/>
                                      </p:to>
                                    </p:set>
                                    <p:animEffect transition="in" filter="strips(downRight)">
                                      <p:cBhvr>
                                        <p:cTn id="12" dur="500"/>
                                        <p:tgtEl>
                                          <p:spTgt spid="283660"/>
                                        </p:tgtEl>
                                      </p:cBhvr>
                                    </p:animEffect>
                                  </p:childTnLst>
                                </p:cTn>
                              </p:par>
                            </p:childTnLst>
                          </p:cTn>
                        </p:par>
                        <p:par>
                          <p:cTn id="13" fill="hold" nodeType="afterGroup">
                            <p:stCondLst>
                              <p:cond delay="500"/>
                            </p:stCondLst>
                            <p:childTnLst>
                              <p:par>
                                <p:cTn id="14" presetID="17" presetClass="entr" presetSubtype="4" fill="hold" grpId="0" nodeType="afterEffect">
                                  <p:stCondLst>
                                    <p:cond delay="0"/>
                                  </p:stCondLst>
                                  <p:childTnLst>
                                    <p:set>
                                      <p:cBhvr>
                                        <p:cTn id="15" dur="1" fill="hold">
                                          <p:stCondLst>
                                            <p:cond delay="0"/>
                                          </p:stCondLst>
                                        </p:cTn>
                                        <p:tgtEl>
                                          <p:spTgt spid="283667"/>
                                        </p:tgtEl>
                                        <p:attrNameLst>
                                          <p:attrName>style.visibility</p:attrName>
                                        </p:attrNameLst>
                                      </p:cBhvr>
                                      <p:to>
                                        <p:strVal val="visible"/>
                                      </p:to>
                                    </p:set>
                                    <p:anim calcmode="lin" valueType="num">
                                      <p:cBhvr>
                                        <p:cTn id="16" dur="500" fill="hold"/>
                                        <p:tgtEl>
                                          <p:spTgt spid="283667"/>
                                        </p:tgtEl>
                                        <p:attrNameLst>
                                          <p:attrName>ppt_x</p:attrName>
                                        </p:attrNameLst>
                                      </p:cBhvr>
                                      <p:tavLst>
                                        <p:tav tm="0">
                                          <p:val>
                                            <p:strVal val="#ppt_x"/>
                                          </p:val>
                                        </p:tav>
                                        <p:tav tm="100000">
                                          <p:val>
                                            <p:strVal val="#ppt_x"/>
                                          </p:val>
                                        </p:tav>
                                      </p:tavLst>
                                    </p:anim>
                                    <p:anim calcmode="lin" valueType="num">
                                      <p:cBhvr>
                                        <p:cTn id="17" dur="500" fill="hold"/>
                                        <p:tgtEl>
                                          <p:spTgt spid="283667"/>
                                        </p:tgtEl>
                                        <p:attrNameLst>
                                          <p:attrName>ppt_y</p:attrName>
                                        </p:attrNameLst>
                                      </p:cBhvr>
                                      <p:tavLst>
                                        <p:tav tm="0">
                                          <p:val>
                                            <p:strVal val="#ppt_y+#ppt_h/2"/>
                                          </p:val>
                                        </p:tav>
                                        <p:tav tm="100000">
                                          <p:val>
                                            <p:strVal val="#ppt_y"/>
                                          </p:val>
                                        </p:tav>
                                      </p:tavLst>
                                    </p:anim>
                                    <p:anim calcmode="lin" valueType="num">
                                      <p:cBhvr>
                                        <p:cTn id="18" dur="500" fill="hold"/>
                                        <p:tgtEl>
                                          <p:spTgt spid="283667"/>
                                        </p:tgtEl>
                                        <p:attrNameLst>
                                          <p:attrName>ppt_w</p:attrName>
                                        </p:attrNameLst>
                                      </p:cBhvr>
                                      <p:tavLst>
                                        <p:tav tm="0">
                                          <p:val>
                                            <p:strVal val="#ppt_w"/>
                                          </p:val>
                                        </p:tav>
                                        <p:tav tm="100000">
                                          <p:val>
                                            <p:strVal val="#ppt_w"/>
                                          </p:val>
                                        </p:tav>
                                      </p:tavLst>
                                    </p:anim>
                                    <p:anim calcmode="lin" valueType="num">
                                      <p:cBhvr>
                                        <p:cTn id="19" dur="500" fill="hold"/>
                                        <p:tgtEl>
                                          <p:spTgt spid="283667"/>
                                        </p:tgtEl>
                                        <p:attrNameLst>
                                          <p:attrName>ppt_h</p:attrName>
                                        </p:attrNameLst>
                                      </p:cBhvr>
                                      <p:tavLst>
                                        <p:tav tm="0">
                                          <p:val>
                                            <p:fltVal val="0"/>
                                          </p:val>
                                        </p:tav>
                                        <p:tav tm="100000">
                                          <p:val>
                                            <p:strVal val="#ppt_h"/>
                                          </p:val>
                                        </p:tav>
                                      </p:tavLst>
                                    </p:anim>
                                  </p:childTnLst>
                                </p:cTn>
                              </p:par>
                            </p:childTnLst>
                          </p:cTn>
                        </p:par>
                        <p:par>
                          <p:cTn id="20" fill="hold" nodeType="afterGroup">
                            <p:stCondLst>
                              <p:cond delay="1000"/>
                            </p:stCondLst>
                            <p:childTnLst>
                              <p:par>
                                <p:cTn id="21" presetID="17" presetClass="entr" presetSubtype="8" fill="hold" grpId="0" nodeType="afterEffect">
                                  <p:stCondLst>
                                    <p:cond delay="0"/>
                                  </p:stCondLst>
                                  <p:childTnLst>
                                    <p:set>
                                      <p:cBhvr>
                                        <p:cTn id="22" dur="1" fill="hold">
                                          <p:stCondLst>
                                            <p:cond delay="0"/>
                                          </p:stCondLst>
                                        </p:cTn>
                                        <p:tgtEl>
                                          <p:spTgt spid="283668"/>
                                        </p:tgtEl>
                                        <p:attrNameLst>
                                          <p:attrName>style.visibility</p:attrName>
                                        </p:attrNameLst>
                                      </p:cBhvr>
                                      <p:to>
                                        <p:strVal val="visible"/>
                                      </p:to>
                                    </p:set>
                                    <p:anim calcmode="lin" valueType="num">
                                      <p:cBhvr>
                                        <p:cTn id="23" dur="500" fill="hold"/>
                                        <p:tgtEl>
                                          <p:spTgt spid="283668"/>
                                        </p:tgtEl>
                                        <p:attrNameLst>
                                          <p:attrName>ppt_x</p:attrName>
                                        </p:attrNameLst>
                                      </p:cBhvr>
                                      <p:tavLst>
                                        <p:tav tm="0">
                                          <p:val>
                                            <p:strVal val="#ppt_x-#ppt_w/2"/>
                                          </p:val>
                                        </p:tav>
                                        <p:tav tm="100000">
                                          <p:val>
                                            <p:strVal val="#ppt_x"/>
                                          </p:val>
                                        </p:tav>
                                      </p:tavLst>
                                    </p:anim>
                                    <p:anim calcmode="lin" valueType="num">
                                      <p:cBhvr>
                                        <p:cTn id="24" dur="500" fill="hold"/>
                                        <p:tgtEl>
                                          <p:spTgt spid="283668"/>
                                        </p:tgtEl>
                                        <p:attrNameLst>
                                          <p:attrName>ppt_y</p:attrName>
                                        </p:attrNameLst>
                                      </p:cBhvr>
                                      <p:tavLst>
                                        <p:tav tm="0">
                                          <p:val>
                                            <p:strVal val="#ppt_y"/>
                                          </p:val>
                                        </p:tav>
                                        <p:tav tm="100000">
                                          <p:val>
                                            <p:strVal val="#ppt_y"/>
                                          </p:val>
                                        </p:tav>
                                      </p:tavLst>
                                    </p:anim>
                                    <p:anim calcmode="lin" valueType="num">
                                      <p:cBhvr>
                                        <p:cTn id="25" dur="500" fill="hold"/>
                                        <p:tgtEl>
                                          <p:spTgt spid="283668"/>
                                        </p:tgtEl>
                                        <p:attrNameLst>
                                          <p:attrName>ppt_w</p:attrName>
                                        </p:attrNameLst>
                                      </p:cBhvr>
                                      <p:tavLst>
                                        <p:tav tm="0">
                                          <p:val>
                                            <p:fltVal val="0"/>
                                          </p:val>
                                        </p:tav>
                                        <p:tav tm="100000">
                                          <p:val>
                                            <p:strVal val="#ppt_w"/>
                                          </p:val>
                                        </p:tav>
                                      </p:tavLst>
                                    </p:anim>
                                    <p:anim calcmode="lin" valueType="num">
                                      <p:cBhvr>
                                        <p:cTn id="26" dur="500" fill="hold"/>
                                        <p:tgtEl>
                                          <p:spTgt spid="283668"/>
                                        </p:tgtEl>
                                        <p:attrNameLst>
                                          <p:attrName>ppt_h</p:attrName>
                                        </p:attrNameLst>
                                      </p:cBhvr>
                                      <p:tavLst>
                                        <p:tav tm="0">
                                          <p:val>
                                            <p:strVal val="#ppt_h"/>
                                          </p:val>
                                        </p:tav>
                                        <p:tav tm="100000">
                                          <p:val>
                                            <p:strVal val="#ppt_h"/>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2" presetClass="entr" presetSubtype="8" fill="hold" nodeType="clickEffect">
                                  <p:stCondLst>
                                    <p:cond delay="0"/>
                                  </p:stCondLst>
                                  <p:childTnLst>
                                    <p:set>
                                      <p:cBhvr>
                                        <p:cTn id="30" dur="1" fill="hold">
                                          <p:stCondLst>
                                            <p:cond delay="0"/>
                                          </p:stCondLst>
                                        </p:cTn>
                                        <p:tgtEl>
                                          <p:spTgt spid="283669"/>
                                        </p:tgtEl>
                                        <p:attrNameLst>
                                          <p:attrName>style.visibility</p:attrName>
                                        </p:attrNameLst>
                                      </p:cBhvr>
                                      <p:to>
                                        <p:strVal val="visible"/>
                                      </p:to>
                                    </p:set>
                                    <p:animEffect transition="in" filter="wipe(left)">
                                      <p:cBhvr>
                                        <p:cTn id="31" dur="500"/>
                                        <p:tgtEl>
                                          <p:spTgt spid="283669"/>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22" presetClass="entr" presetSubtype="4" fill="hold" grpId="0" nodeType="clickEffect">
                                  <p:stCondLst>
                                    <p:cond delay="0"/>
                                  </p:stCondLst>
                                  <p:childTnLst>
                                    <p:set>
                                      <p:cBhvr>
                                        <p:cTn id="35" dur="1" fill="hold">
                                          <p:stCondLst>
                                            <p:cond delay="0"/>
                                          </p:stCondLst>
                                        </p:cTn>
                                        <p:tgtEl>
                                          <p:spTgt spid="283671"/>
                                        </p:tgtEl>
                                        <p:attrNameLst>
                                          <p:attrName>style.visibility</p:attrName>
                                        </p:attrNameLst>
                                      </p:cBhvr>
                                      <p:to>
                                        <p:strVal val="visible"/>
                                      </p:to>
                                    </p:set>
                                    <p:animEffect transition="in" filter="wipe(down)">
                                      <p:cBhvr>
                                        <p:cTn id="36" dur="500"/>
                                        <p:tgtEl>
                                          <p:spTgt spid="283671"/>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22" presetClass="entr" presetSubtype="1" fill="hold" nodeType="clickEffect">
                                  <p:stCondLst>
                                    <p:cond delay="0"/>
                                  </p:stCondLst>
                                  <p:childTnLst>
                                    <p:set>
                                      <p:cBhvr>
                                        <p:cTn id="40" dur="1" fill="hold">
                                          <p:stCondLst>
                                            <p:cond delay="0"/>
                                          </p:stCondLst>
                                        </p:cTn>
                                        <p:tgtEl>
                                          <p:spTgt spid="283675"/>
                                        </p:tgtEl>
                                        <p:attrNameLst>
                                          <p:attrName>style.visibility</p:attrName>
                                        </p:attrNameLst>
                                      </p:cBhvr>
                                      <p:to>
                                        <p:strVal val="visible"/>
                                      </p:to>
                                    </p:set>
                                    <p:animEffect transition="in" filter="wipe(up)">
                                      <p:cBhvr>
                                        <p:cTn id="41" dur="500"/>
                                        <p:tgtEl>
                                          <p:spTgt spid="283675"/>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22" presetClass="entr" presetSubtype="2" fill="hold" nodeType="clickEffect">
                                  <p:stCondLst>
                                    <p:cond delay="0"/>
                                  </p:stCondLst>
                                  <p:childTnLst>
                                    <p:set>
                                      <p:cBhvr>
                                        <p:cTn id="45" dur="1" fill="hold">
                                          <p:stCondLst>
                                            <p:cond delay="0"/>
                                          </p:stCondLst>
                                        </p:cTn>
                                        <p:tgtEl>
                                          <p:spTgt spid="283670"/>
                                        </p:tgtEl>
                                        <p:attrNameLst>
                                          <p:attrName>style.visibility</p:attrName>
                                        </p:attrNameLst>
                                      </p:cBhvr>
                                      <p:to>
                                        <p:strVal val="visible"/>
                                      </p:to>
                                    </p:set>
                                    <p:animEffect transition="in" filter="wipe(right)">
                                      <p:cBhvr>
                                        <p:cTn id="46" dur="500"/>
                                        <p:tgtEl>
                                          <p:spTgt spid="2836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3659" grpId="0" animBg="1" autoUpdateAnimBg="0"/>
      <p:bldP spid="283667" grpId="0" autoUpdateAnimBg="0"/>
      <p:bldP spid="283668" grpId="0" autoUpdateAnimBg="0"/>
      <p:bldP spid="283671" grpId="0" animBg="1"/>
    </p:bld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Gestufte Getriebe</a:t>
            </a:r>
          </a:p>
        </p:txBody>
      </p:sp>
      <p:sp>
        <p:nvSpPr>
          <p:cNvPr id="34818" name="Foliennummernplatzhalter 1"/>
          <p:cNvSpPr>
            <a:spLocks noGrp="1"/>
          </p:cNvSpPr>
          <p:nvPr>
            <p:ph type="sldNum" sz="quarter" idx="10"/>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r">
              <a:spcBef>
                <a:spcPct val="0"/>
              </a:spcBef>
              <a:buClrTx/>
              <a:buFontTx/>
              <a:buNone/>
            </a:pPr>
            <a:r>
              <a:rPr lang="de-DE" altLang="de-DE" sz="1000">
                <a:solidFill>
                  <a:srgbClr val="71AD2A"/>
                </a:solidFill>
              </a:rPr>
              <a:t> Folie </a:t>
            </a:r>
            <a:fld id="{1DCD6383-A71C-44E4-A749-9AE6E2597B49}" type="slidenum">
              <a:rPr lang="de-DE" altLang="de-DE" sz="1000">
                <a:solidFill>
                  <a:srgbClr val="71AD2A"/>
                </a:solidFill>
              </a:rPr>
              <a:pPr algn="r">
                <a:spcBef>
                  <a:spcPct val="0"/>
                </a:spcBef>
                <a:buClrTx/>
                <a:buFontTx/>
                <a:buNone/>
              </a:pPr>
              <a:t>24</a:t>
            </a:fld>
            <a:endParaRPr lang="de-DE" altLang="de-DE" sz="1000">
              <a:solidFill>
                <a:srgbClr val="71AD2A"/>
              </a:solidFill>
            </a:endParaRPr>
          </a:p>
        </p:txBody>
      </p:sp>
      <p:sp>
        <p:nvSpPr>
          <p:cNvPr id="34819" name="Fußzeilenplatzhalter 2"/>
          <p:cNvSpPr>
            <a:spLocks noGrp="1"/>
          </p:cNvSpPr>
          <p:nvPr>
            <p:ph type="ftr" sz="quarter" idx="11"/>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0"/>
              </a:spcBef>
              <a:buClrTx/>
              <a:buFontTx/>
              <a:buNone/>
            </a:pPr>
            <a:r>
              <a:rPr lang="de-DE" altLang="de-DE" sz="1000">
                <a:solidFill>
                  <a:srgbClr val="71AD2A"/>
                </a:solidFill>
              </a:rPr>
              <a:t>HSWT    Prof. Dr. U. Groß                  Modul: Grundlagen der Agrartechnik   2 Sem.        LE :   Motor Grundlagen</a:t>
            </a:r>
          </a:p>
        </p:txBody>
      </p:sp>
      <p:sp>
        <p:nvSpPr>
          <p:cNvPr id="359436" name="Rectangle 12"/>
          <p:cNvSpPr>
            <a:spLocks noChangeArrowheads="1"/>
          </p:cNvSpPr>
          <p:nvPr/>
        </p:nvSpPr>
        <p:spPr bwMode="auto">
          <a:xfrm>
            <a:off x="685800" y="1219200"/>
            <a:ext cx="5181600" cy="301625"/>
          </a:xfrm>
          <a:prstGeom prst="rect">
            <a:avLst/>
          </a:prstGeom>
          <a:solidFill>
            <a:srgbClr val="FFFFCC"/>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400" b="1">
                <a:solidFill>
                  <a:srgbClr val="000000"/>
                </a:solidFill>
              </a:rPr>
              <a:t>Aufgaben Schaltgetriebe:</a:t>
            </a:r>
          </a:p>
        </p:txBody>
      </p:sp>
      <p:sp>
        <p:nvSpPr>
          <p:cNvPr id="359438" name="Rectangle 14"/>
          <p:cNvSpPr>
            <a:spLocks noChangeArrowheads="1"/>
          </p:cNvSpPr>
          <p:nvPr/>
        </p:nvSpPr>
        <p:spPr bwMode="auto">
          <a:xfrm>
            <a:off x="685800" y="1676400"/>
            <a:ext cx="5181600" cy="301625"/>
          </a:xfrm>
          <a:prstGeom prst="rect">
            <a:avLst/>
          </a:prstGeom>
          <a:solidFill>
            <a:srgbClr val="FFFFCC"/>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400">
                <a:solidFill>
                  <a:srgbClr val="000000"/>
                </a:solidFill>
                <a:sym typeface="Wingdings" pitchFamily="2" charset="2"/>
              </a:rPr>
              <a:t> </a:t>
            </a:r>
            <a:r>
              <a:rPr lang="de-DE" altLang="de-DE" sz="1400">
                <a:solidFill>
                  <a:srgbClr val="000000"/>
                </a:solidFill>
              </a:rPr>
              <a:t>Anpassung der Fahrgeschwindigkeit</a:t>
            </a:r>
            <a:endParaRPr lang="de-DE" altLang="de-DE" sz="1400">
              <a:solidFill>
                <a:srgbClr val="DC0081"/>
              </a:solidFill>
            </a:endParaRPr>
          </a:p>
        </p:txBody>
      </p:sp>
      <p:sp>
        <p:nvSpPr>
          <p:cNvPr id="359439" name="Rectangle 15"/>
          <p:cNvSpPr>
            <a:spLocks noChangeArrowheads="1"/>
          </p:cNvSpPr>
          <p:nvPr/>
        </p:nvSpPr>
        <p:spPr bwMode="auto">
          <a:xfrm>
            <a:off x="685800" y="1981200"/>
            <a:ext cx="5181600" cy="301625"/>
          </a:xfrm>
          <a:prstGeom prst="rect">
            <a:avLst/>
          </a:prstGeom>
          <a:solidFill>
            <a:srgbClr val="FFFFCC"/>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400">
                <a:solidFill>
                  <a:srgbClr val="000000"/>
                </a:solidFill>
                <a:sym typeface="Wingdings" pitchFamily="2" charset="2"/>
              </a:rPr>
              <a:t></a:t>
            </a:r>
            <a:r>
              <a:rPr lang="de-DE" altLang="de-DE" sz="1400">
                <a:solidFill>
                  <a:srgbClr val="000000"/>
                </a:solidFill>
              </a:rPr>
              <a:t> Untersetzung der hohen Motordrehzahl</a:t>
            </a:r>
          </a:p>
        </p:txBody>
      </p:sp>
      <p:sp>
        <p:nvSpPr>
          <p:cNvPr id="359440" name="Rectangle 16"/>
          <p:cNvSpPr>
            <a:spLocks noChangeArrowheads="1"/>
          </p:cNvSpPr>
          <p:nvPr/>
        </p:nvSpPr>
        <p:spPr bwMode="auto">
          <a:xfrm>
            <a:off x="685800" y="2286000"/>
            <a:ext cx="5181600" cy="322263"/>
          </a:xfrm>
          <a:prstGeom prst="rect">
            <a:avLst/>
          </a:prstGeom>
          <a:solidFill>
            <a:srgbClr val="FFFFCC"/>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nSpc>
                <a:spcPct val="110000"/>
              </a:lnSpc>
              <a:spcBef>
                <a:spcPct val="50000"/>
              </a:spcBef>
              <a:buClrTx/>
              <a:buFontTx/>
              <a:buNone/>
            </a:pPr>
            <a:r>
              <a:rPr lang="de-DE" altLang="de-DE" sz="1400">
                <a:solidFill>
                  <a:srgbClr val="000000"/>
                </a:solidFill>
                <a:sym typeface="Wingdings" pitchFamily="2" charset="2"/>
              </a:rPr>
              <a:t></a:t>
            </a:r>
            <a:r>
              <a:rPr lang="de-DE" altLang="de-DE" sz="1400">
                <a:solidFill>
                  <a:srgbClr val="000000"/>
                </a:solidFill>
              </a:rPr>
              <a:t> Erhöhung und Anpassung des Drehmoments</a:t>
            </a:r>
          </a:p>
        </p:txBody>
      </p:sp>
      <p:sp>
        <p:nvSpPr>
          <p:cNvPr id="359441" name="Rectangle 17"/>
          <p:cNvSpPr>
            <a:spLocks noChangeArrowheads="1"/>
          </p:cNvSpPr>
          <p:nvPr/>
        </p:nvSpPr>
        <p:spPr bwMode="auto">
          <a:xfrm>
            <a:off x="685800" y="2590800"/>
            <a:ext cx="5181600" cy="322263"/>
          </a:xfrm>
          <a:prstGeom prst="rect">
            <a:avLst/>
          </a:prstGeom>
          <a:solidFill>
            <a:srgbClr val="FFFFCC"/>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nSpc>
                <a:spcPct val="110000"/>
              </a:lnSpc>
              <a:spcBef>
                <a:spcPct val="50000"/>
              </a:spcBef>
              <a:buClrTx/>
              <a:buFontTx/>
              <a:buNone/>
            </a:pPr>
            <a:r>
              <a:rPr lang="de-DE" altLang="de-DE" sz="1400">
                <a:solidFill>
                  <a:srgbClr val="000000"/>
                </a:solidFill>
                <a:sym typeface="Wingdings" pitchFamily="2" charset="2"/>
              </a:rPr>
              <a:t> Umkehr der Fahrtrichtung</a:t>
            </a:r>
            <a:endParaRPr lang="de-DE" altLang="de-DE" sz="1400">
              <a:solidFill>
                <a:srgbClr val="000000"/>
              </a:solidFill>
            </a:endParaRPr>
          </a:p>
        </p:txBody>
      </p:sp>
      <p:sp>
        <p:nvSpPr>
          <p:cNvPr id="359442" name="Rectangle 18"/>
          <p:cNvSpPr>
            <a:spLocks noChangeArrowheads="1"/>
          </p:cNvSpPr>
          <p:nvPr/>
        </p:nvSpPr>
        <p:spPr bwMode="auto">
          <a:xfrm>
            <a:off x="685800" y="2895600"/>
            <a:ext cx="5181600" cy="301625"/>
          </a:xfrm>
          <a:prstGeom prst="rect">
            <a:avLst/>
          </a:prstGeom>
          <a:solidFill>
            <a:srgbClr val="FFFFCC"/>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400">
                <a:solidFill>
                  <a:srgbClr val="000000"/>
                </a:solidFill>
                <a:sym typeface="Wingdings" pitchFamily="2" charset="2"/>
              </a:rPr>
              <a:t> Antrieb von Nebenabtrieben (z. B. Zapfwelle, Allrad)</a:t>
            </a:r>
            <a:endParaRPr lang="de-DE" altLang="de-DE" sz="1400">
              <a:solidFill>
                <a:srgbClr val="000000"/>
              </a:solidFill>
            </a:endParaRPr>
          </a:p>
        </p:txBody>
      </p:sp>
      <p:sp>
        <p:nvSpPr>
          <p:cNvPr id="359446" name="Text Box 22"/>
          <p:cNvSpPr txBox="1">
            <a:spLocks noChangeArrowheads="1"/>
          </p:cNvSpPr>
          <p:nvPr/>
        </p:nvSpPr>
        <p:spPr bwMode="auto">
          <a:xfrm>
            <a:off x="685800" y="3276600"/>
            <a:ext cx="89154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400">
                <a:solidFill>
                  <a:srgbClr val="000000"/>
                </a:solidFill>
              </a:rPr>
              <a:t>Je höher die Gangzahl, um so besser die Abstufung des Getriebes</a:t>
            </a:r>
            <a:endParaRPr lang="de-DE" altLang="de-DE" sz="1400" b="1">
              <a:solidFill>
                <a:srgbClr val="FF3300"/>
              </a:solidFill>
            </a:endParaRPr>
          </a:p>
        </p:txBody>
      </p:sp>
      <p:sp>
        <p:nvSpPr>
          <p:cNvPr id="359448" name="Text Box 24"/>
          <p:cNvSpPr txBox="1">
            <a:spLocks noChangeArrowheads="1"/>
          </p:cNvSpPr>
          <p:nvPr/>
        </p:nvSpPr>
        <p:spPr bwMode="auto">
          <a:xfrm>
            <a:off x="685800" y="3848100"/>
            <a:ext cx="5181600" cy="30480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400" b="1">
                <a:solidFill>
                  <a:srgbClr val="000000"/>
                </a:solidFill>
              </a:rPr>
              <a:t>Wichtig hierbei ist:</a:t>
            </a:r>
            <a:endParaRPr lang="de-DE" altLang="de-DE" sz="1400" b="1">
              <a:solidFill>
                <a:srgbClr val="FF3300"/>
              </a:solidFill>
            </a:endParaRPr>
          </a:p>
        </p:txBody>
      </p:sp>
      <p:sp>
        <p:nvSpPr>
          <p:cNvPr id="359449" name="Text Box 25"/>
          <p:cNvSpPr txBox="1">
            <a:spLocks noChangeArrowheads="1"/>
          </p:cNvSpPr>
          <p:nvPr/>
        </p:nvSpPr>
        <p:spPr bwMode="auto">
          <a:xfrm>
            <a:off x="685800" y="4267200"/>
            <a:ext cx="89154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400">
                <a:solidFill>
                  <a:srgbClr val="000000"/>
                </a:solidFill>
                <a:sym typeface="Wingdings" pitchFamily="2" charset="2"/>
              </a:rPr>
              <a:t></a:t>
            </a:r>
            <a:r>
              <a:rPr lang="de-DE" altLang="de-DE" sz="1400">
                <a:solidFill>
                  <a:srgbClr val="000000"/>
                </a:solidFill>
              </a:rPr>
              <a:t> jeder Gang hat eine eigene Übersetzung bzw. Geschwindigkeit</a:t>
            </a:r>
          </a:p>
        </p:txBody>
      </p:sp>
      <p:sp>
        <p:nvSpPr>
          <p:cNvPr id="359450" name="Text Box 26"/>
          <p:cNvSpPr txBox="1">
            <a:spLocks noChangeArrowheads="1"/>
          </p:cNvSpPr>
          <p:nvPr/>
        </p:nvSpPr>
        <p:spPr bwMode="auto">
          <a:xfrm>
            <a:off x="685800" y="4572000"/>
            <a:ext cx="89154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400">
                <a:solidFill>
                  <a:srgbClr val="000000"/>
                </a:solidFill>
                <a:sym typeface="Wingdings" pitchFamily="2" charset="2"/>
              </a:rPr>
              <a:t> besitzt</a:t>
            </a:r>
            <a:r>
              <a:rPr lang="de-DE" altLang="de-DE" sz="1400">
                <a:solidFill>
                  <a:srgbClr val="000000"/>
                </a:solidFill>
              </a:rPr>
              <a:t> das Getriebe einen logischen Schaltaufbau</a:t>
            </a:r>
          </a:p>
        </p:txBody>
      </p:sp>
      <p:sp>
        <p:nvSpPr>
          <p:cNvPr id="359451" name="Text Box 27"/>
          <p:cNvSpPr txBox="1">
            <a:spLocks noChangeArrowheads="1"/>
          </p:cNvSpPr>
          <p:nvPr/>
        </p:nvSpPr>
        <p:spPr bwMode="auto">
          <a:xfrm>
            <a:off x="685800" y="5029200"/>
            <a:ext cx="89154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400" b="1" u="sng">
                <a:solidFill>
                  <a:srgbClr val="000000"/>
                </a:solidFill>
              </a:rPr>
              <a:t>Nachteil:</a:t>
            </a:r>
            <a:endParaRPr lang="de-DE" altLang="de-DE" sz="1400" u="sng">
              <a:solidFill>
                <a:srgbClr val="000000"/>
              </a:solidFill>
            </a:endParaRPr>
          </a:p>
        </p:txBody>
      </p:sp>
      <p:sp>
        <p:nvSpPr>
          <p:cNvPr id="359452" name="Text Box 28"/>
          <p:cNvSpPr txBox="1">
            <a:spLocks noChangeArrowheads="1"/>
          </p:cNvSpPr>
          <p:nvPr/>
        </p:nvSpPr>
        <p:spPr bwMode="auto">
          <a:xfrm>
            <a:off x="685800" y="5334000"/>
            <a:ext cx="89154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400">
                <a:solidFill>
                  <a:srgbClr val="000000"/>
                </a:solidFill>
                <a:sym typeface="Wingdings" pitchFamily="2" charset="2"/>
              </a:rPr>
              <a:t></a:t>
            </a:r>
            <a:r>
              <a:rPr lang="de-DE" altLang="de-DE" sz="1400">
                <a:solidFill>
                  <a:srgbClr val="000000"/>
                </a:solidFill>
              </a:rPr>
              <a:t> je höher die Gangzahl, desto teurer das Getriebe</a:t>
            </a:r>
          </a:p>
        </p:txBody>
      </p:sp>
      <p:sp>
        <p:nvSpPr>
          <p:cNvPr id="359453" name="Text Box 29"/>
          <p:cNvSpPr txBox="1">
            <a:spLocks noChangeArrowheads="1"/>
          </p:cNvSpPr>
          <p:nvPr/>
        </p:nvSpPr>
        <p:spPr bwMode="auto">
          <a:xfrm>
            <a:off x="685800" y="5638800"/>
            <a:ext cx="89154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400">
                <a:solidFill>
                  <a:srgbClr val="000000"/>
                </a:solidFill>
                <a:sym typeface="Wingdings" pitchFamily="2" charset="2"/>
              </a:rPr>
              <a:t></a:t>
            </a:r>
            <a:r>
              <a:rPr lang="de-DE" altLang="de-DE" sz="1400">
                <a:solidFill>
                  <a:srgbClr val="000000"/>
                </a:solidFill>
              </a:rPr>
              <a:t> Wirkungsgrad nimmt mit zunehmender Gangzahl ab</a:t>
            </a:r>
          </a:p>
        </p:txBody>
      </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iterate type="wd">
                                    <p:tmPct val="100000"/>
                                  </p:iterate>
                                  <p:childTnLst>
                                    <p:set>
                                      <p:cBhvr>
                                        <p:cTn id="6" dur="1" fill="hold">
                                          <p:stCondLst>
                                            <p:cond delay="0"/>
                                          </p:stCondLst>
                                        </p:cTn>
                                        <p:tgtEl>
                                          <p:spTgt spid="359436"/>
                                        </p:tgtEl>
                                        <p:attrNameLst>
                                          <p:attrName>style.visibility</p:attrName>
                                        </p:attrNameLst>
                                      </p:cBhvr>
                                      <p:to>
                                        <p:strVal val="visible"/>
                                      </p:to>
                                    </p:set>
                                    <p:animEffect transition="in" filter="wipe(left)">
                                      <p:cBhvr>
                                        <p:cTn id="7" dur="300"/>
                                        <p:tgtEl>
                                          <p:spTgt spid="35943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iterate type="wd">
                                    <p:tmPct val="100000"/>
                                  </p:iterate>
                                  <p:childTnLst>
                                    <p:set>
                                      <p:cBhvr>
                                        <p:cTn id="11" dur="1" fill="hold">
                                          <p:stCondLst>
                                            <p:cond delay="0"/>
                                          </p:stCondLst>
                                        </p:cTn>
                                        <p:tgtEl>
                                          <p:spTgt spid="359438"/>
                                        </p:tgtEl>
                                        <p:attrNameLst>
                                          <p:attrName>style.visibility</p:attrName>
                                        </p:attrNameLst>
                                      </p:cBhvr>
                                      <p:to>
                                        <p:strVal val="visible"/>
                                      </p:to>
                                    </p:set>
                                    <p:animEffect transition="in" filter="wipe(left)">
                                      <p:cBhvr>
                                        <p:cTn id="12" dur="300"/>
                                        <p:tgtEl>
                                          <p:spTgt spid="359438"/>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iterate type="wd">
                                    <p:tmPct val="100000"/>
                                  </p:iterate>
                                  <p:childTnLst>
                                    <p:set>
                                      <p:cBhvr>
                                        <p:cTn id="16" dur="1" fill="hold">
                                          <p:stCondLst>
                                            <p:cond delay="0"/>
                                          </p:stCondLst>
                                        </p:cTn>
                                        <p:tgtEl>
                                          <p:spTgt spid="359439"/>
                                        </p:tgtEl>
                                        <p:attrNameLst>
                                          <p:attrName>style.visibility</p:attrName>
                                        </p:attrNameLst>
                                      </p:cBhvr>
                                      <p:to>
                                        <p:strVal val="visible"/>
                                      </p:to>
                                    </p:set>
                                    <p:animEffect transition="in" filter="wipe(left)">
                                      <p:cBhvr>
                                        <p:cTn id="17" dur="300"/>
                                        <p:tgtEl>
                                          <p:spTgt spid="359439"/>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iterate type="wd">
                                    <p:tmPct val="100000"/>
                                  </p:iterate>
                                  <p:childTnLst>
                                    <p:set>
                                      <p:cBhvr>
                                        <p:cTn id="21" dur="1" fill="hold">
                                          <p:stCondLst>
                                            <p:cond delay="0"/>
                                          </p:stCondLst>
                                        </p:cTn>
                                        <p:tgtEl>
                                          <p:spTgt spid="359440"/>
                                        </p:tgtEl>
                                        <p:attrNameLst>
                                          <p:attrName>style.visibility</p:attrName>
                                        </p:attrNameLst>
                                      </p:cBhvr>
                                      <p:to>
                                        <p:strVal val="visible"/>
                                      </p:to>
                                    </p:set>
                                    <p:animEffect transition="in" filter="wipe(left)">
                                      <p:cBhvr>
                                        <p:cTn id="22" dur="300"/>
                                        <p:tgtEl>
                                          <p:spTgt spid="359440"/>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grpId="0" nodeType="clickEffect">
                                  <p:stCondLst>
                                    <p:cond delay="0"/>
                                  </p:stCondLst>
                                  <p:iterate type="wd">
                                    <p:tmPct val="100000"/>
                                  </p:iterate>
                                  <p:childTnLst>
                                    <p:set>
                                      <p:cBhvr>
                                        <p:cTn id="26" dur="1" fill="hold">
                                          <p:stCondLst>
                                            <p:cond delay="0"/>
                                          </p:stCondLst>
                                        </p:cTn>
                                        <p:tgtEl>
                                          <p:spTgt spid="359441"/>
                                        </p:tgtEl>
                                        <p:attrNameLst>
                                          <p:attrName>style.visibility</p:attrName>
                                        </p:attrNameLst>
                                      </p:cBhvr>
                                      <p:to>
                                        <p:strVal val="visible"/>
                                      </p:to>
                                    </p:set>
                                    <p:animEffect transition="in" filter="wipe(left)">
                                      <p:cBhvr>
                                        <p:cTn id="27" dur="300"/>
                                        <p:tgtEl>
                                          <p:spTgt spid="359441"/>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8" fill="hold" grpId="0" nodeType="clickEffect">
                                  <p:stCondLst>
                                    <p:cond delay="0"/>
                                  </p:stCondLst>
                                  <p:iterate type="wd">
                                    <p:tmPct val="100000"/>
                                  </p:iterate>
                                  <p:childTnLst>
                                    <p:set>
                                      <p:cBhvr>
                                        <p:cTn id="31" dur="1" fill="hold">
                                          <p:stCondLst>
                                            <p:cond delay="0"/>
                                          </p:stCondLst>
                                        </p:cTn>
                                        <p:tgtEl>
                                          <p:spTgt spid="359442"/>
                                        </p:tgtEl>
                                        <p:attrNameLst>
                                          <p:attrName>style.visibility</p:attrName>
                                        </p:attrNameLst>
                                      </p:cBhvr>
                                      <p:to>
                                        <p:strVal val="visible"/>
                                      </p:to>
                                    </p:set>
                                    <p:animEffect transition="in" filter="wipe(left)">
                                      <p:cBhvr>
                                        <p:cTn id="32" dur="300"/>
                                        <p:tgtEl>
                                          <p:spTgt spid="359442"/>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8" fill="hold" grpId="0" nodeType="clickEffect">
                                  <p:stCondLst>
                                    <p:cond delay="0"/>
                                  </p:stCondLst>
                                  <p:iterate type="wd">
                                    <p:tmPct val="100000"/>
                                  </p:iterate>
                                  <p:childTnLst>
                                    <p:set>
                                      <p:cBhvr>
                                        <p:cTn id="36" dur="1" fill="hold">
                                          <p:stCondLst>
                                            <p:cond delay="0"/>
                                          </p:stCondLst>
                                        </p:cTn>
                                        <p:tgtEl>
                                          <p:spTgt spid="359446"/>
                                        </p:tgtEl>
                                        <p:attrNameLst>
                                          <p:attrName>style.visibility</p:attrName>
                                        </p:attrNameLst>
                                      </p:cBhvr>
                                      <p:to>
                                        <p:strVal val="visible"/>
                                      </p:to>
                                    </p:set>
                                    <p:animEffect transition="in" filter="wipe(left)">
                                      <p:cBhvr>
                                        <p:cTn id="37" dur="300"/>
                                        <p:tgtEl>
                                          <p:spTgt spid="359446"/>
                                        </p:tgtEl>
                                      </p:cBhvr>
                                    </p:animEffect>
                                  </p:childTnLst>
                                  <p:subTnLst>
                                    <p:animClr clrSpc="rgb" dir="cw">
                                      <p:cBhvr override="childStyle">
                                        <p:cTn dur="1" fill="hold" display="0" masterRel="nextClick" afterEffect="1"/>
                                        <p:tgtEl>
                                          <p:spTgt spid="359446"/>
                                        </p:tgtEl>
                                        <p:attrNameLst>
                                          <p:attrName>ppt_c</p:attrName>
                                        </p:attrNameLst>
                                      </p:cBhvr>
                                      <p:to>
                                        <a:srgbClr val="0000FF"/>
                                      </p:to>
                                    </p:animClr>
                                  </p:subTnLst>
                                </p:cTn>
                              </p:par>
                            </p:childTnLst>
                          </p:cTn>
                        </p:par>
                      </p:childTnLst>
                    </p:cTn>
                  </p:par>
                  <p:par>
                    <p:cTn id="38" fill="hold" nodeType="clickPar">
                      <p:stCondLst>
                        <p:cond delay="indefinite"/>
                      </p:stCondLst>
                      <p:childTnLst>
                        <p:par>
                          <p:cTn id="39" fill="hold" nodeType="withGroup">
                            <p:stCondLst>
                              <p:cond delay="0"/>
                            </p:stCondLst>
                            <p:childTnLst>
                              <p:par>
                                <p:cTn id="40" presetID="22" presetClass="entr" presetSubtype="8" fill="hold" grpId="0" nodeType="clickEffect">
                                  <p:stCondLst>
                                    <p:cond delay="0"/>
                                  </p:stCondLst>
                                  <p:iterate type="wd">
                                    <p:tmPct val="100000"/>
                                  </p:iterate>
                                  <p:childTnLst>
                                    <p:set>
                                      <p:cBhvr>
                                        <p:cTn id="41" dur="1" fill="hold">
                                          <p:stCondLst>
                                            <p:cond delay="0"/>
                                          </p:stCondLst>
                                        </p:cTn>
                                        <p:tgtEl>
                                          <p:spTgt spid="359448"/>
                                        </p:tgtEl>
                                        <p:attrNameLst>
                                          <p:attrName>style.visibility</p:attrName>
                                        </p:attrNameLst>
                                      </p:cBhvr>
                                      <p:to>
                                        <p:strVal val="visible"/>
                                      </p:to>
                                    </p:set>
                                    <p:animEffect transition="in" filter="wipe(left)">
                                      <p:cBhvr>
                                        <p:cTn id="42" dur="300"/>
                                        <p:tgtEl>
                                          <p:spTgt spid="359448"/>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22" presetClass="entr" presetSubtype="8" fill="hold" grpId="0" nodeType="clickEffect">
                                  <p:stCondLst>
                                    <p:cond delay="0"/>
                                  </p:stCondLst>
                                  <p:iterate type="wd">
                                    <p:tmPct val="100000"/>
                                  </p:iterate>
                                  <p:childTnLst>
                                    <p:set>
                                      <p:cBhvr>
                                        <p:cTn id="46" dur="1" fill="hold">
                                          <p:stCondLst>
                                            <p:cond delay="0"/>
                                          </p:stCondLst>
                                        </p:cTn>
                                        <p:tgtEl>
                                          <p:spTgt spid="359449"/>
                                        </p:tgtEl>
                                        <p:attrNameLst>
                                          <p:attrName>style.visibility</p:attrName>
                                        </p:attrNameLst>
                                      </p:cBhvr>
                                      <p:to>
                                        <p:strVal val="visible"/>
                                      </p:to>
                                    </p:set>
                                    <p:animEffect transition="in" filter="wipe(left)">
                                      <p:cBhvr>
                                        <p:cTn id="47" dur="300"/>
                                        <p:tgtEl>
                                          <p:spTgt spid="359449"/>
                                        </p:tgtEl>
                                      </p:cBhvr>
                                    </p:animEffect>
                                  </p:childTnLst>
                                  <p:subTnLst>
                                    <p:animClr clrSpc="rgb" dir="cw">
                                      <p:cBhvr override="childStyle">
                                        <p:cTn dur="1" fill="hold" display="0" masterRel="nextClick" afterEffect="1"/>
                                        <p:tgtEl>
                                          <p:spTgt spid="359449"/>
                                        </p:tgtEl>
                                        <p:attrNameLst>
                                          <p:attrName>ppt_c</p:attrName>
                                        </p:attrNameLst>
                                      </p:cBhvr>
                                      <p:to>
                                        <a:srgbClr val="0000FF"/>
                                      </p:to>
                                    </p:animClr>
                                  </p:subTnLst>
                                </p:cTn>
                              </p:par>
                            </p:childTnLst>
                          </p:cTn>
                        </p:par>
                      </p:childTnLst>
                    </p:cTn>
                  </p:par>
                  <p:par>
                    <p:cTn id="48" fill="hold" nodeType="clickPar">
                      <p:stCondLst>
                        <p:cond delay="indefinite"/>
                      </p:stCondLst>
                      <p:childTnLst>
                        <p:par>
                          <p:cTn id="49" fill="hold" nodeType="withGroup">
                            <p:stCondLst>
                              <p:cond delay="0"/>
                            </p:stCondLst>
                            <p:childTnLst>
                              <p:par>
                                <p:cTn id="50" presetID="22" presetClass="entr" presetSubtype="8" fill="hold" grpId="0" nodeType="clickEffect">
                                  <p:stCondLst>
                                    <p:cond delay="0"/>
                                  </p:stCondLst>
                                  <p:iterate type="wd">
                                    <p:tmPct val="100000"/>
                                  </p:iterate>
                                  <p:childTnLst>
                                    <p:set>
                                      <p:cBhvr>
                                        <p:cTn id="51" dur="1" fill="hold">
                                          <p:stCondLst>
                                            <p:cond delay="0"/>
                                          </p:stCondLst>
                                        </p:cTn>
                                        <p:tgtEl>
                                          <p:spTgt spid="359450"/>
                                        </p:tgtEl>
                                        <p:attrNameLst>
                                          <p:attrName>style.visibility</p:attrName>
                                        </p:attrNameLst>
                                      </p:cBhvr>
                                      <p:to>
                                        <p:strVal val="visible"/>
                                      </p:to>
                                    </p:set>
                                    <p:animEffect transition="in" filter="wipe(left)">
                                      <p:cBhvr>
                                        <p:cTn id="52" dur="300"/>
                                        <p:tgtEl>
                                          <p:spTgt spid="359450"/>
                                        </p:tgtEl>
                                      </p:cBhvr>
                                    </p:animEffect>
                                  </p:childTnLst>
                                  <p:subTnLst>
                                    <p:animClr clrSpc="rgb" dir="cw">
                                      <p:cBhvr override="childStyle">
                                        <p:cTn dur="1" fill="hold" display="0" masterRel="nextClick" afterEffect="1"/>
                                        <p:tgtEl>
                                          <p:spTgt spid="359450"/>
                                        </p:tgtEl>
                                        <p:attrNameLst>
                                          <p:attrName>ppt_c</p:attrName>
                                        </p:attrNameLst>
                                      </p:cBhvr>
                                      <p:to>
                                        <a:srgbClr val="0000FF"/>
                                      </p:to>
                                    </p:animClr>
                                  </p:subTnLst>
                                </p:cTn>
                              </p:par>
                            </p:childTnLst>
                          </p:cTn>
                        </p:par>
                      </p:childTnLst>
                    </p:cTn>
                  </p:par>
                  <p:par>
                    <p:cTn id="53" fill="hold" nodeType="clickPar">
                      <p:stCondLst>
                        <p:cond delay="indefinite"/>
                      </p:stCondLst>
                      <p:childTnLst>
                        <p:par>
                          <p:cTn id="54" fill="hold" nodeType="withGroup">
                            <p:stCondLst>
                              <p:cond delay="0"/>
                            </p:stCondLst>
                            <p:childTnLst>
                              <p:par>
                                <p:cTn id="55" presetID="22" presetClass="entr" presetSubtype="8" fill="hold" grpId="0" nodeType="clickEffect">
                                  <p:stCondLst>
                                    <p:cond delay="0"/>
                                  </p:stCondLst>
                                  <p:iterate type="wd">
                                    <p:tmPct val="100000"/>
                                  </p:iterate>
                                  <p:childTnLst>
                                    <p:set>
                                      <p:cBhvr>
                                        <p:cTn id="56" dur="1" fill="hold">
                                          <p:stCondLst>
                                            <p:cond delay="0"/>
                                          </p:stCondLst>
                                        </p:cTn>
                                        <p:tgtEl>
                                          <p:spTgt spid="359451"/>
                                        </p:tgtEl>
                                        <p:attrNameLst>
                                          <p:attrName>style.visibility</p:attrName>
                                        </p:attrNameLst>
                                      </p:cBhvr>
                                      <p:to>
                                        <p:strVal val="visible"/>
                                      </p:to>
                                    </p:set>
                                    <p:animEffect transition="in" filter="wipe(left)">
                                      <p:cBhvr>
                                        <p:cTn id="57" dur="300"/>
                                        <p:tgtEl>
                                          <p:spTgt spid="359451"/>
                                        </p:tgtEl>
                                      </p:cBhvr>
                                    </p:animEffect>
                                  </p:childTnLst>
                                  <p:subTnLst>
                                    <p:animClr clrSpc="rgb" dir="cw">
                                      <p:cBhvr override="childStyle">
                                        <p:cTn dur="1" fill="hold" display="0" masterRel="nextClick" afterEffect="1"/>
                                        <p:tgtEl>
                                          <p:spTgt spid="359451"/>
                                        </p:tgtEl>
                                        <p:attrNameLst>
                                          <p:attrName>ppt_c</p:attrName>
                                        </p:attrNameLst>
                                      </p:cBhvr>
                                      <p:to>
                                        <a:srgbClr val="0000FF"/>
                                      </p:to>
                                    </p:animClr>
                                  </p:subTnLst>
                                </p:cTn>
                              </p:par>
                            </p:childTnLst>
                          </p:cTn>
                        </p:par>
                      </p:childTnLst>
                    </p:cTn>
                  </p:par>
                  <p:par>
                    <p:cTn id="58" fill="hold" nodeType="clickPar">
                      <p:stCondLst>
                        <p:cond delay="indefinite"/>
                      </p:stCondLst>
                      <p:childTnLst>
                        <p:par>
                          <p:cTn id="59" fill="hold" nodeType="withGroup">
                            <p:stCondLst>
                              <p:cond delay="0"/>
                            </p:stCondLst>
                            <p:childTnLst>
                              <p:par>
                                <p:cTn id="60" presetID="22" presetClass="entr" presetSubtype="8" fill="hold" grpId="0" nodeType="clickEffect">
                                  <p:stCondLst>
                                    <p:cond delay="0"/>
                                  </p:stCondLst>
                                  <p:iterate type="wd">
                                    <p:tmPct val="100000"/>
                                  </p:iterate>
                                  <p:childTnLst>
                                    <p:set>
                                      <p:cBhvr>
                                        <p:cTn id="61" dur="1" fill="hold">
                                          <p:stCondLst>
                                            <p:cond delay="0"/>
                                          </p:stCondLst>
                                        </p:cTn>
                                        <p:tgtEl>
                                          <p:spTgt spid="359452"/>
                                        </p:tgtEl>
                                        <p:attrNameLst>
                                          <p:attrName>style.visibility</p:attrName>
                                        </p:attrNameLst>
                                      </p:cBhvr>
                                      <p:to>
                                        <p:strVal val="visible"/>
                                      </p:to>
                                    </p:set>
                                    <p:animEffect transition="in" filter="wipe(left)">
                                      <p:cBhvr>
                                        <p:cTn id="62" dur="300"/>
                                        <p:tgtEl>
                                          <p:spTgt spid="359452"/>
                                        </p:tgtEl>
                                      </p:cBhvr>
                                    </p:animEffect>
                                  </p:childTnLst>
                                  <p:subTnLst>
                                    <p:animClr clrSpc="rgb" dir="cw">
                                      <p:cBhvr override="childStyle">
                                        <p:cTn dur="1" fill="hold" display="0" masterRel="nextClick" afterEffect="1"/>
                                        <p:tgtEl>
                                          <p:spTgt spid="359452"/>
                                        </p:tgtEl>
                                        <p:attrNameLst>
                                          <p:attrName>ppt_c</p:attrName>
                                        </p:attrNameLst>
                                      </p:cBhvr>
                                      <p:to>
                                        <a:srgbClr val="0000FF"/>
                                      </p:to>
                                    </p:animClr>
                                  </p:subTnLst>
                                </p:cTn>
                              </p:par>
                            </p:childTnLst>
                          </p:cTn>
                        </p:par>
                      </p:childTnLst>
                    </p:cTn>
                  </p:par>
                  <p:par>
                    <p:cTn id="63" fill="hold" nodeType="clickPar">
                      <p:stCondLst>
                        <p:cond delay="indefinite"/>
                      </p:stCondLst>
                      <p:childTnLst>
                        <p:par>
                          <p:cTn id="64" fill="hold" nodeType="withGroup">
                            <p:stCondLst>
                              <p:cond delay="0"/>
                            </p:stCondLst>
                            <p:childTnLst>
                              <p:par>
                                <p:cTn id="65" presetID="22" presetClass="entr" presetSubtype="8" fill="hold" grpId="0" nodeType="clickEffect">
                                  <p:stCondLst>
                                    <p:cond delay="0"/>
                                  </p:stCondLst>
                                  <p:iterate type="wd">
                                    <p:tmPct val="100000"/>
                                  </p:iterate>
                                  <p:childTnLst>
                                    <p:set>
                                      <p:cBhvr>
                                        <p:cTn id="66" dur="1" fill="hold">
                                          <p:stCondLst>
                                            <p:cond delay="0"/>
                                          </p:stCondLst>
                                        </p:cTn>
                                        <p:tgtEl>
                                          <p:spTgt spid="359453"/>
                                        </p:tgtEl>
                                        <p:attrNameLst>
                                          <p:attrName>style.visibility</p:attrName>
                                        </p:attrNameLst>
                                      </p:cBhvr>
                                      <p:to>
                                        <p:strVal val="visible"/>
                                      </p:to>
                                    </p:set>
                                    <p:animEffect transition="in" filter="wipe(left)">
                                      <p:cBhvr>
                                        <p:cTn id="67" dur="300"/>
                                        <p:tgtEl>
                                          <p:spTgt spid="359453"/>
                                        </p:tgtEl>
                                      </p:cBhvr>
                                    </p:animEffect>
                                  </p:childTnLst>
                                  <p:subTnLst>
                                    <p:animClr clrSpc="rgb" dir="cw">
                                      <p:cBhvr override="childStyle">
                                        <p:cTn dur="1" fill="hold" display="0" masterRel="nextClick" afterEffect="1"/>
                                        <p:tgtEl>
                                          <p:spTgt spid="359453"/>
                                        </p:tgtEl>
                                        <p:attrNameLst>
                                          <p:attrName>ppt_c</p:attrName>
                                        </p:attrNameLst>
                                      </p:cBhvr>
                                      <p:to>
                                        <a:srgbClr val="0000FF"/>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9436" grpId="0" animBg="1" autoUpdateAnimBg="0"/>
      <p:bldP spid="359438" grpId="0" animBg="1" autoUpdateAnimBg="0"/>
      <p:bldP spid="359439" grpId="0" animBg="1" autoUpdateAnimBg="0"/>
      <p:bldP spid="359440" grpId="0" animBg="1" autoUpdateAnimBg="0"/>
      <p:bldP spid="359441" grpId="0" animBg="1" autoUpdateAnimBg="0"/>
      <p:bldP spid="359442" grpId="0" animBg="1" autoUpdateAnimBg="0"/>
      <p:bldP spid="359446" grpId="0" autoUpdateAnimBg="0"/>
      <p:bldP spid="359448" grpId="0" animBg="1" autoUpdateAnimBg="0"/>
      <p:bldP spid="359449" grpId="0" autoUpdateAnimBg="0"/>
      <p:bldP spid="359450" grpId="0" autoUpdateAnimBg="0"/>
      <p:bldP spid="359451" grpId="0" autoUpdateAnimBg="0"/>
      <p:bldP spid="359452" grpId="0" autoUpdateAnimBg="0"/>
      <p:bldP spid="359453" grpId="0" autoUpdateAnimBg="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el 3"/>
          <p:cNvSpPr>
            <a:spLocks noGrp="1"/>
          </p:cNvSpPr>
          <p:nvPr>
            <p:ph type="title"/>
          </p:nvPr>
        </p:nvSpPr>
        <p:spPr/>
        <p:txBody>
          <a:bodyPr/>
          <a:lstStyle/>
          <a:p>
            <a:pPr eaLnBrk="1" hangingPunct="1"/>
            <a:r>
              <a:rPr lang="de-DE" altLang="de-DE"/>
              <a:t>Getriebe</a:t>
            </a:r>
          </a:p>
        </p:txBody>
      </p:sp>
      <p:sp>
        <p:nvSpPr>
          <p:cNvPr id="36867" name="Foliennummernplatzhalter 1"/>
          <p:cNvSpPr>
            <a:spLocks noGrp="1"/>
          </p:cNvSpPr>
          <p:nvPr>
            <p:ph type="sldNum" sz="quarter" idx="10"/>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r">
              <a:spcBef>
                <a:spcPct val="0"/>
              </a:spcBef>
              <a:buClrTx/>
              <a:buFontTx/>
              <a:buNone/>
            </a:pPr>
            <a:r>
              <a:rPr lang="de-DE" altLang="de-DE" sz="1000">
                <a:solidFill>
                  <a:srgbClr val="71AD2A"/>
                </a:solidFill>
              </a:rPr>
              <a:t> Folie </a:t>
            </a:r>
            <a:fld id="{077B64FC-FE95-4186-B9CF-BD750B2BF930}" type="slidenum">
              <a:rPr lang="de-DE" altLang="de-DE" sz="1000">
                <a:solidFill>
                  <a:srgbClr val="71AD2A"/>
                </a:solidFill>
              </a:rPr>
              <a:pPr algn="r">
                <a:spcBef>
                  <a:spcPct val="0"/>
                </a:spcBef>
                <a:buClrTx/>
                <a:buFontTx/>
                <a:buNone/>
              </a:pPr>
              <a:t>25</a:t>
            </a:fld>
            <a:endParaRPr lang="de-DE" altLang="de-DE" sz="1000">
              <a:solidFill>
                <a:srgbClr val="71AD2A"/>
              </a:solidFill>
            </a:endParaRPr>
          </a:p>
        </p:txBody>
      </p:sp>
      <p:sp>
        <p:nvSpPr>
          <p:cNvPr id="36868" name="Fußzeilenplatzhalter 2"/>
          <p:cNvSpPr>
            <a:spLocks noGrp="1"/>
          </p:cNvSpPr>
          <p:nvPr>
            <p:ph type="ftr" sz="quarter" idx="11"/>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0"/>
              </a:spcBef>
              <a:buClrTx/>
              <a:buFontTx/>
              <a:buNone/>
            </a:pPr>
            <a:r>
              <a:rPr lang="de-DE" altLang="de-DE" sz="1000">
                <a:solidFill>
                  <a:srgbClr val="71AD2A"/>
                </a:solidFill>
              </a:rPr>
              <a:t>HSWT    Prof. Dr. U. Groß                  Modul: Grundlagen der Agrartechnik   2 Sem.        LE :   Motor Grundlagen</a:t>
            </a:r>
          </a:p>
        </p:txBody>
      </p:sp>
      <p:sp>
        <p:nvSpPr>
          <p:cNvPr id="36869" name="Textfeld 4"/>
          <p:cNvSpPr txBox="1">
            <a:spLocks noChangeArrowheads="1"/>
          </p:cNvSpPr>
          <p:nvPr/>
        </p:nvSpPr>
        <p:spPr bwMode="auto">
          <a:xfrm>
            <a:off x="631825" y="908050"/>
            <a:ext cx="3529013" cy="79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eaLnBrk="1" hangingPunct="1">
              <a:spcBef>
                <a:spcPct val="0"/>
              </a:spcBef>
              <a:buClrTx/>
              <a:buFontTx/>
              <a:buNone/>
            </a:pPr>
            <a:r>
              <a:rPr lang="de-DE" altLang="de-DE" sz="2800" b="1"/>
              <a:t>Aufgaben</a:t>
            </a:r>
            <a:r>
              <a:rPr lang="de-DE" altLang="de-DE" sz="4400" b="1"/>
              <a:t>:</a:t>
            </a:r>
          </a:p>
        </p:txBody>
      </p:sp>
      <p:pic>
        <p:nvPicPr>
          <p:cNvPr id="368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97013" y="1660525"/>
            <a:ext cx="7677150" cy="27987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el 1"/>
          <p:cNvSpPr>
            <a:spLocks noGrp="1"/>
          </p:cNvSpPr>
          <p:nvPr>
            <p:ph type="title"/>
          </p:nvPr>
        </p:nvSpPr>
        <p:spPr/>
        <p:txBody>
          <a:bodyPr/>
          <a:lstStyle/>
          <a:p>
            <a:r>
              <a:rPr lang="de-DE" altLang="de-DE"/>
              <a:t>Wandeln von Drehzahl und Drehmoment</a:t>
            </a:r>
          </a:p>
        </p:txBody>
      </p:sp>
      <p:sp>
        <p:nvSpPr>
          <p:cNvPr id="37891" name="Foliennummernplatzhalter 1"/>
          <p:cNvSpPr>
            <a:spLocks noGrp="1"/>
          </p:cNvSpPr>
          <p:nvPr>
            <p:ph type="sldNum" sz="quarter" idx="10"/>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r">
              <a:spcBef>
                <a:spcPct val="0"/>
              </a:spcBef>
              <a:buClrTx/>
              <a:buFontTx/>
              <a:buNone/>
            </a:pPr>
            <a:r>
              <a:rPr lang="de-DE" altLang="de-DE" sz="1000">
                <a:solidFill>
                  <a:srgbClr val="71AD2A"/>
                </a:solidFill>
              </a:rPr>
              <a:t> Folie </a:t>
            </a:r>
            <a:fld id="{71CFCFF1-C66A-47AE-B7EA-F98392BDE0A8}" type="slidenum">
              <a:rPr lang="de-DE" altLang="de-DE" sz="1000">
                <a:solidFill>
                  <a:srgbClr val="71AD2A"/>
                </a:solidFill>
              </a:rPr>
              <a:pPr algn="r">
                <a:spcBef>
                  <a:spcPct val="0"/>
                </a:spcBef>
                <a:buClrTx/>
                <a:buFontTx/>
                <a:buNone/>
              </a:pPr>
              <a:t>26</a:t>
            </a:fld>
            <a:endParaRPr lang="de-DE" altLang="de-DE" sz="1000">
              <a:solidFill>
                <a:srgbClr val="71AD2A"/>
              </a:solidFill>
            </a:endParaRPr>
          </a:p>
        </p:txBody>
      </p:sp>
      <p:sp>
        <p:nvSpPr>
          <p:cNvPr id="37892" name="Fußzeilenplatzhalter 2"/>
          <p:cNvSpPr>
            <a:spLocks noGrp="1"/>
          </p:cNvSpPr>
          <p:nvPr>
            <p:ph type="ftr" sz="quarter" idx="11"/>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0"/>
              </a:spcBef>
              <a:buClrTx/>
              <a:buFontTx/>
              <a:buNone/>
            </a:pPr>
            <a:r>
              <a:rPr lang="de-DE" altLang="de-DE" sz="1000">
                <a:solidFill>
                  <a:srgbClr val="71AD2A"/>
                </a:solidFill>
              </a:rPr>
              <a:t>HSWT    Prof. Dr. U. Groß                  Modul: Grundlagen der Agrartechnik   2 Sem.        LE :   Motor Grundlagen</a:t>
            </a:r>
          </a:p>
        </p:txBody>
      </p:sp>
      <p:pic>
        <p:nvPicPr>
          <p:cNvPr id="3789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0025" y="981075"/>
            <a:ext cx="9398000" cy="35290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Lst>
        </p:spPr>
      </p:pic>
      <p:sp>
        <p:nvSpPr>
          <p:cNvPr id="37894" name="Textfeld 2"/>
          <p:cNvSpPr txBox="1">
            <a:spLocks noChangeArrowheads="1"/>
          </p:cNvSpPr>
          <p:nvPr/>
        </p:nvSpPr>
        <p:spPr bwMode="auto">
          <a:xfrm>
            <a:off x="2360613" y="4271963"/>
            <a:ext cx="3960812" cy="3139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eaLnBrk="1" hangingPunct="1">
              <a:spcBef>
                <a:spcPct val="0"/>
              </a:spcBef>
              <a:buClrTx/>
              <a:buFontTx/>
              <a:buNone/>
            </a:pPr>
            <a:r>
              <a:rPr lang="de-DE" altLang="de-DE" sz="1800" b="1" dirty="0"/>
              <a:t>       Links 	      	Rechts</a:t>
            </a:r>
          </a:p>
          <a:p>
            <a:pPr eaLnBrk="1" hangingPunct="1">
              <a:spcBef>
                <a:spcPct val="0"/>
              </a:spcBef>
              <a:buClrTx/>
              <a:buFontTx/>
              <a:buNone/>
            </a:pPr>
            <a:r>
              <a:rPr lang="de-DE" altLang="de-DE" sz="1800" b="1" dirty="0"/>
              <a:t>      </a:t>
            </a:r>
            <a:r>
              <a:rPr lang="de-DE" altLang="de-DE" sz="1800" b="1" dirty="0">
                <a:solidFill>
                  <a:srgbClr val="FF0000"/>
                </a:solidFill>
              </a:rPr>
              <a:t>Antrieb	      	Abtrieb</a:t>
            </a:r>
          </a:p>
          <a:p>
            <a:pPr eaLnBrk="1" hangingPunct="1">
              <a:spcBef>
                <a:spcPct val="0"/>
              </a:spcBef>
              <a:buClrTx/>
              <a:buFontTx/>
              <a:buNone/>
            </a:pPr>
            <a:r>
              <a:rPr lang="de-DE" altLang="de-DE" sz="1800" b="1" dirty="0"/>
              <a:t>		</a:t>
            </a:r>
          </a:p>
          <a:p>
            <a:pPr algn="ctr" eaLnBrk="1" hangingPunct="1">
              <a:spcBef>
                <a:spcPct val="0"/>
              </a:spcBef>
              <a:buClrTx/>
              <a:buFontTx/>
              <a:buNone/>
            </a:pPr>
            <a:r>
              <a:rPr lang="de-DE" altLang="de-DE" sz="1800" b="1" dirty="0">
                <a:solidFill>
                  <a:srgbClr val="FF0000"/>
                </a:solidFill>
              </a:rPr>
              <a:t>Drehzahl </a:t>
            </a:r>
          </a:p>
          <a:p>
            <a:pPr algn="ctr" eaLnBrk="1" hangingPunct="1">
              <a:spcBef>
                <a:spcPct val="0"/>
              </a:spcBef>
              <a:buClrTx/>
              <a:buFontTx/>
              <a:buNone/>
            </a:pPr>
            <a:r>
              <a:rPr lang="de-DE" altLang="de-DE" sz="1800" b="1" dirty="0"/>
              <a:t>hoch		       klein</a:t>
            </a:r>
          </a:p>
          <a:p>
            <a:pPr eaLnBrk="1" hangingPunct="1">
              <a:spcBef>
                <a:spcPct val="0"/>
              </a:spcBef>
              <a:buClrTx/>
              <a:buFontTx/>
              <a:buNone/>
            </a:pPr>
            <a:endParaRPr lang="de-DE" altLang="de-DE" sz="1800" b="1" dirty="0"/>
          </a:p>
          <a:p>
            <a:pPr algn="ctr" eaLnBrk="1" hangingPunct="1">
              <a:spcBef>
                <a:spcPct val="0"/>
              </a:spcBef>
              <a:buClrTx/>
              <a:buFontTx/>
              <a:buNone/>
            </a:pPr>
            <a:r>
              <a:rPr lang="de-DE" altLang="de-DE" sz="1800" b="1" dirty="0">
                <a:solidFill>
                  <a:srgbClr val="FF0000"/>
                </a:solidFill>
              </a:rPr>
              <a:t>Drehmoment</a:t>
            </a:r>
          </a:p>
          <a:p>
            <a:pPr eaLnBrk="1" hangingPunct="1">
              <a:spcBef>
                <a:spcPct val="0"/>
              </a:spcBef>
              <a:buClrTx/>
              <a:buFontTx/>
              <a:buNone/>
            </a:pPr>
            <a:r>
              <a:rPr lang="de-DE" altLang="de-DE" sz="1800" b="1" dirty="0"/>
              <a:t>	</a:t>
            </a:r>
          </a:p>
          <a:p>
            <a:pPr algn="ctr" eaLnBrk="1" hangingPunct="1">
              <a:spcBef>
                <a:spcPct val="0"/>
              </a:spcBef>
              <a:buClrTx/>
              <a:buFontTx/>
              <a:buNone/>
            </a:pPr>
            <a:r>
              <a:rPr lang="de-DE" altLang="de-DE" sz="1800" b="1" dirty="0"/>
              <a:t>klein                            hoch</a:t>
            </a:r>
          </a:p>
          <a:p>
            <a:pPr eaLnBrk="1" hangingPunct="1">
              <a:spcBef>
                <a:spcPct val="0"/>
              </a:spcBef>
              <a:buClrTx/>
              <a:buFontTx/>
              <a:buNone/>
            </a:pPr>
            <a:r>
              <a:rPr lang="de-DE" altLang="de-DE" sz="1800" b="1" dirty="0"/>
              <a:t>		</a:t>
            </a:r>
          </a:p>
          <a:p>
            <a:pPr algn="ctr" eaLnBrk="1" hangingPunct="1">
              <a:spcBef>
                <a:spcPct val="0"/>
              </a:spcBef>
              <a:buClrTx/>
              <a:buFontTx/>
              <a:buNone/>
            </a:pPr>
            <a:endParaRPr lang="de-DE" altLang="de-DE" sz="1800" b="1"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el 1"/>
          <p:cNvSpPr>
            <a:spLocks noGrp="1"/>
          </p:cNvSpPr>
          <p:nvPr>
            <p:ph type="title"/>
          </p:nvPr>
        </p:nvSpPr>
        <p:spPr/>
        <p:txBody>
          <a:bodyPr/>
          <a:lstStyle/>
          <a:p>
            <a:pPr eaLnBrk="1" hangingPunct="1"/>
            <a:endParaRPr lang="de-DE" altLang="de-DE"/>
          </a:p>
        </p:txBody>
      </p:sp>
      <p:sp>
        <p:nvSpPr>
          <p:cNvPr id="38915" name="Foliennummernplatzhalter 2"/>
          <p:cNvSpPr>
            <a:spLocks noGrp="1"/>
          </p:cNvSpPr>
          <p:nvPr>
            <p:ph type="sldNum" sz="quarter" idx="10"/>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r">
              <a:spcBef>
                <a:spcPct val="0"/>
              </a:spcBef>
              <a:buClrTx/>
              <a:buFontTx/>
              <a:buNone/>
            </a:pPr>
            <a:r>
              <a:rPr lang="de-DE" altLang="de-DE" sz="1000">
                <a:solidFill>
                  <a:srgbClr val="71AD2A"/>
                </a:solidFill>
              </a:rPr>
              <a:t> Folie </a:t>
            </a:r>
            <a:fld id="{74F93895-D423-43B3-BB80-13906D6C34B0}" type="slidenum">
              <a:rPr lang="de-DE" altLang="de-DE" sz="1000">
                <a:solidFill>
                  <a:srgbClr val="71AD2A"/>
                </a:solidFill>
              </a:rPr>
              <a:pPr algn="r">
                <a:spcBef>
                  <a:spcPct val="0"/>
                </a:spcBef>
                <a:buClrTx/>
                <a:buFontTx/>
                <a:buNone/>
              </a:pPr>
              <a:t>27</a:t>
            </a:fld>
            <a:endParaRPr lang="de-DE" altLang="de-DE" sz="1000">
              <a:solidFill>
                <a:srgbClr val="71AD2A"/>
              </a:solidFill>
            </a:endParaRPr>
          </a:p>
        </p:txBody>
      </p:sp>
      <p:sp>
        <p:nvSpPr>
          <p:cNvPr id="38916" name="Fußzeilenplatzhalter 3"/>
          <p:cNvSpPr>
            <a:spLocks noGrp="1"/>
          </p:cNvSpPr>
          <p:nvPr>
            <p:ph type="ftr" sz="quarter" idx="11"/>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0"/>
              </a:spcBef>
              <a:buClrTx/>
              <a:buFontTx/>
              <a:buNone/>
            </a:pPr>
            <a:r>
              <a:rPr lang="de-DE" altLang="de-DE" sz="1000">
                <a:solidFill>
                  <a:srgbClr val="71AD2A"/>
                </a:solidFill>
              </a:rPr>
              <a:t>HSWT    Prof. Dr. U. Groß                  Modul: Grundlagen der Agrartechnik   2 Sem.        LE :   Motor Grundlagen</a:t>
            </a:r>
          </a:p>
        </p:txBody>
      </p:sp>
      <p:pic>
        <p:nvPicPr>
          <p:cNvPr id="3891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3050" y="333375"/>
            <a:ext cx="9290050" cy="61198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Lst>
        </p:spPr>
      </p:pic>
      <p:sp>
        <p:nvSpPr>
          <p:cNvPr id="4" name="Rechteck 3">
            <a:extLst>
              <a:ext uri="{FF2B5EF4-FFF2-40B4-BE49-F238E27FC236}">
                <a16:creationId xmlns:a16="http://schemas.microsoft.com/office/drawing/2014/main" id="{D9494B08-24A3-B00D-F231-7FAF70964D5A}"/>
              </a:ext>
            </a:extLst>
          </p:cNvPr>
          <p:cNvSpPr/>
          <p:nvPr/>
        </p:nvSpPr>
        <p:spPr bwMode="auto">
          <a:xfrm>
            <a:off x="3224808" y="4653136"/>
            <a:ext cx="6192688" cy="15121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4400" b="0" i="0" u="none" strike="noStrike" cap="none" normalizeH="0" baseline="0">
              <a:ln>
                <a:noFill/>
              </a:ln>
              <a:solidFill>
                <a:schemeClr val="bg2"/>
              </a:solidFill>
              <a:effectLst/>
              <a:latin typeface="Arial" charset="0"/>
            </a:endParaRPr>
          </a:p>
        </p:txBody>
      </p:sp>
      <p:sp>
        <p:nvSpPr>
          <p:cNvPr id="5" name="Rechteck 4">
            <a:extLst>
              <a:ext uri="{FF2B5EF4-FFF2-40B4-BE49-F238E27FC236}">
                <a16:creationId xmlns:a16="http://schemas.microsoft.com/office/drawing/2014/main" id="{3AD97D90-D7DD-809D-0C4D-74C5A5A1CAD4}"/>
              </a:ext>
            </a:extLst>
          </p:cNvPr>
          <p:cNvSpPr/>
          <p:nvPr/>
        </p:nvSpPr>
        <p:spPr bwMode="auto">
          <a:xfrm>
            <a:off x="3368824" y="4653136"/>
            <a:ext cx="6048672" cy="1512168"/>
          </a:xfrm>
          <a:prstGeom prst="rect">
            <a:avLst/>
          </a:prstGeom>
          <a:solidFill>
            <a:srgbClr val="BEDD81"/>
          </a:solidFill>
          <a:ln>
            <a:noFill/>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4400" b="0" i="0" u="none" strike="noStrike" cap="none" normalizeH="0" baseline="0">
              <a:ln>
                <a:noFill/>
              </a:ln>
              <a:solidFill>
                <a:schemeClr val="bg2"/>
              </a:solidFill>
              <a:effectLst/>
              <a:latin typeface="Arial" charset="0"/>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el 1"/>
          <p:cNvSpPr>
            <a:spLocks noGrp="1"/>
          </p:cNvSpPr>
          <p:nvPr>
            <p:ph type="title"/>
          </p:nvPr>
        </p:nvSpPr>
        <p:spPr/>
        <p:txBody>
          <a:bodyPr/>
          <a:lstStyle/>
          <a:p>
            <a:pPr eaLnBrk="1" hangingPunct="1"/>
            <a:r>
              <a:rPr lang="de-DE" altLang="de-DE"/>
              <a:t>Getriebe Möglichkeiten</a:t>
            </a:r>
          </a:p>
        </p:txBody>
      </p:sp>
      <p:sp>
        <p:nvSpPr>
          <p:cNvPr id="39939" name="Foliennummernplatzhalter 2"/>
          <p:cNvSpPr>
            <a:spLocks noGrp="1"/>
          </p:cNvSpPr>
          <p:nvPr>
            <p:ph type="sldNum" sz="quarter" idx="10"/>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r">
              <a:spcBef>
                <a:spcPct val="0"/>
              </a:spcBef>
              <a:buClrTx/>
              <a:buFontTx/>
              <a:buNone/>
            </a:pPr>
            <a:r>
              <a:rPr lang="de-DE" altLang="de-DE" sz="1000">
                <a:solidFill>
                  <a:srgbClr val="71AD2A"/>
                </a:solidFill>
              </a:rPr>
              <a:t> Folie </a:t>
            </a:r>
            <a:fld id="{B91FB9CF-3C14-4ABB-80E5-F8A5E07FDA79}" type="slidenum">
              <a:rPr lang="de-DE" altLang="de-DE" sz="1000">
                <a:solidFill>
                  <a:srgbClr val="71AD2A"/>
                </a:solidFill>
              </a:rPr>
              <a:pPr algn="r">
                <a:spcBef>
                  <a:spcPct val="0"/>
                </a:spcBef>
                <a:buClrTx/>
                <a:buFontTx/>
                <a:buNone/>
              </a:pPr>
              <a:t>28</a:t>
            </a:fld>
            <a:endParaRPr lang="de-DE" altLang="de-DE" sz="1000">
              <a:solidFill>
                <a:srgbClr val="71AD2A"/>
              </a:solidFill>
            </a:endParaRPr>
          </a:p>
        </p:txBody>
      </p:sp>
      <p:sp>
        <p:nvSpPr>
          <p:cNvPr id="39940" name="Fußzeilenplatzhalter 3"/>
          <p:cNvSpPr>
            <a:spLocks noGrp="1"/>
          </p:cNvSpPr>
          <p:nvPr>
            <p:ph type="ftr" sz="quarter" idx="11"/>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0"/>
              </a:spcBef>
              <a:buClrTx/>
              <a:buFontTx/>
              <a:buNone/>
            </a:pPr>
            <a:r>
              <a:rPr lang="de-DE" altLang="de-DE" sz="1000">
                <a:solidFill>
                  <a:srgbClr val="71AD2A"/>
                </a:solidFill>
              </a:rPr>
              <a:t>HSWT    Prof. Dr. U. Groß                  Modul: Grundlagen der Agrartechnik   2 Sem.        LE :   Motor Grundlagen</a:t>
            </a:r>
          </a:p>
        </p:txBody>
      </p:sp>
      <p:pic>
        <p:nvPicPr>
          <p:cNvPr id="3994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5925" y="692150"/>
            <a:ext cx="9258300" cy="5689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62" name="Titel 1"/>
          <p:cNvSpPr>
            <a:spLocks noGrp="1"/>
          </p:cNvSpPr>
          <p:nvPr>
            <p:ph type="title"/>
          </p:nvPr>
        </p:nvSpPr>
        <p:spPr/>
        <p:txBody>
          <a:bodyPr/>
          <a:lstStyle/>
          <a:p>
            <a:r>
              <a:rPr lang="de-DE" altLang="de-DE" sz="2000"/>
              <a:t>Anforderung an Traktorschaltgetriebe</a:t>
            </a:r>
          </a:p>
        </p:txBody>
      </p:sp>
      <p:sp>
        <p:nvSpPr>
          <p:cNvPr id="40963" name="Foliennummernplatzhalter 1"/>
          <p:cNvSpPr>
            <a:spLocks noGrp="1"/>
          </p:cNvSpPr>
          <p:nvPr>
            <p:ph type="sldNum" sz="quarter" idx="10"/>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r">
              <a:spcBef>
                <a:spcPct val="0"/>
              </a:spcBef>
              <a:buClrTx/>
              <a:buFontTx/>
              <a:buNone/>
            </a:pPr>
            <a:r>
              <a:rPr lang="de-DE" altLang="de-DE" sz="1000">
                <a:solidFill>
                  <a:srgbClr val="71AD2A"/>
                </a:solidFill>
              </a:rPr>
              <a:t> Folie </a:t>
            </a:r>
            <a:fld id="{A855D7C8-A83D-4383-B30F-C33577638C44}" type="slidenum">
              <a:rPr lang="de-DE" altLang="de-DE" sz="1000">
                <a:solidFill>
                  <a:srgbClr val="71AD2A"/>
                </a:solidFill>
              </a:rPr>
              <a:pPr algn="r">
                <a:spcBef>
                  <a:spcPct val="0"/>
                </a:spcBef>
                <a:buClrTx/>
                <a:buFontTx/>
                <a:buNone/>
              </a:pPr>
              <a:t>29</a:t>
            </a:fld>
            <a:endParaRPr lang="de-DE" altLang="de-DE" sz="1000">
              <a:solidFill>
                <a:srgbClr val="71AD2A"/>
              </a:solidFill>
            </a:endParaRPr>
          </a:p>
        </p:txBody>
      </p:sp>
      <p:sp>
        <p:nvSpPr>
          <p:cNvPr id="40964" name="Fußzeilenplatzhalter 2"/>
          <p:cNvSpPr>
            <a:spLocks noGrp="1"/>
          </p:cNvSpPr>
          <p:nvPr>
            <p:ph type="ftr" sz="quarter" idx="11"/>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0"/>
              </a:spcBef>
              <a:buClrTx/>
              <a:buFontTx/>
              <a:buNone/>
            </a:pPr>
            <a:r>
              <a:rPr lang="de-DE" altLang="de-DE" sz="1000">
                <a:solidFill>
                  <a:srgbClr val="71AD2A"/>
                </a:solidFill>
              </a:rPr>
              <a:t>HSWT    Prof. Dr. U. Groß                  Modul: Grundlagen der Agrartechnik   2 Sem.        LE :   Motor Grundlagen</a:t>
            </a:r>
          </a:p>
        </p:txBody>
      </p:sp>
      <p:sp>
        <p:nvSpPr>
          <p:cNvPr id="291852" name="Text Box 12"/>
          <p:cNvSpPr txBox="1">
            <a:spLocks noChangeArrowheads="1"/>
          </p:cNvSpPr>
          <p:nvPr/>
        </p:nvSpPr>
        <p:spPr bwMode="auto">
          <a:xfrm>
            <a:off x="685800" y="1295400"/>
            <a:ext cx="89154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400">
                <a:solidFill>
                  <a:srgbClr val="000000"/>
                </a:solidFill>
                <a:sym typeface="Wingdings" pitchFamily="2" charset="2"/>
              </a:rPr>
              <a:t></a:t>
            </a:r>
            <a:r>
              <a:rPr lang="de-DE" altLang="de-DE" sz="1400">
                <a:solidFill>
                  <a:srgbClr val="000000"/>
                </a:solidFill>
              </a:rPr>
              <a:t> möglichst viele Gänge (</a:t>
            </a:r>
            <a:r>
              <a:rPr lang="de-DE" altLang="de-DE" sz="1400" b="1">
                <a:solidFill>
                  <a:srgbClr val="000000"/>
                </a:solidFill>
              </a:rPr>
              <a:t>mind. 7</a:t>
            </a:r>
            <a:r>
              <a:rPr lang="de-DE" altLang="de-DE" sz="1400">
                <a:solidFill>
                  <a:srgbClr val="000000"/>
                </a:solidFill>
              </a:rPr>
              <a:t>) im Hauptarbeitsbereich von </a:t>
            </a:r>
            <a:r>
              <a:rPr lang="de-DE" altLang="de-DE" sz="1400" b="1">
                <a:solidFill>
                  <a:srgbClr val="000000"/>
                </a:solidFill>
              </a:rPr>
              <a:t>4 - 12 km/h</a:t>
            </a:r>
            <a:endParaRPr lang="de-DE" altLang="de-DE" sz="1400">
              <a:solidFill>
                <a:srgbClr val="000000"/>
              </a:solidFill>
            </a:endParaRPr>
          </a:p>
        </p:txBody>
      </p:sp>
      <p:sp>
        <p:nvSpPr>
          <p:cNvPr id="291853" name="Text Box 13"/>
          <p:cNvSpPr txBox="1">
            <a:spLocks noChangeArrowheads="1"/>
          </p:cNvSpPr>
          <p:nvPr/>
        </p:nvSpPr>
        <p:spPr bwMode="auto">
          <a:xfrm>
            <a:off x="685800" y="1600200"/>
            <a:ext cx="89154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400" b="1">
                <a:solidFill>
                  <a:srgbClr val="000000"/>
                </a:solidFill>
                <a:sym typeface="Wingdings" pitchFamily="2" charset="2"/>
              </a:rPr>
              <a:t>    70 % aller Arbeiten werden in diesem Bereich durchgeführt.</a:t>
            </a:r>
            <a:endParaRPr lang="de-DE" altLang="de-DE" sz="1400" b="1">
              <a:solidFill>
                <a:srgbClr val="000000"/>
              </a:solidFill>
            </a:endParaRPr>
          </a:p>
        </p:txBody>
      </p:sp>
      <p:sp>
        <p:nvSpPr>
          <p:cNvPr id="291854" name="Text Box 14"/>
          <p:cNvSpPr txBox="1">
            <a:spLocks noChangeArrowheads="1"/>
          </p:cNvSpPr>
          <p:nvPr/>
        </p:nvSpPr>
        <p:spPr bwMode="auto">
          <a:xfrm>
            <a:off x="685800" y="1981200"/>
            <a:ext cx="89154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400">
                <a:solidFill>
                  <a:srgbClr val="000000"/>
                </a:solidFill>
                <a:sym typeface="Wingdings" pitchFamily="2" charset="2"/>
              </a:rPr>
              <a:t></a:t>
            </a:r>
            <a:r>
              <a:rPr lang="de-DE" altLang="de-DE" sz="1400">
                <a:solidFill>
                  <a:srgbClr val="000000"/>
                </a:solidFill>
              </a:rPr>
              <a:t> kleinste Geschwindigkeit bei Motornenndrehzahl ca. </a:t>
            </a:r>
            <a:r>
              <a:rPr lang="de-DE" altLang="de-DE" sz="1400" b="1">
                <a:solidFill>
                  <a:srgbClr val="000000"/>
                </a:solidFill>
              </a:rPr>
              <a:t>1,5 km/h</a:t>
            </a:r>
            <a:endParaRPr lang="de-DE" altLang="de-DE" sz="1400">
              <a:solidFill>
                <a:srgbClr val="000000"/>
              </a:solidFill>
            </a:endParaRPr>
          </a:p>
        </p:txBody>
      </p:sp>
      <p:sp>
        <p:nvSpPr>
          <p:cNvPr id="291855" name="Text Box 15"/>
          <p:cNvSpPr txBox="1">
            <a:spLocks noChangeArrowheads="1"/>
          </p:cNvSpPr>
          <p:nvPr/>
        </p:nvSpPr>
        <p:spPr bwMode="auto">
          <a:xfrm>
            <a:off x="685800" y="2362200"/>
            <a:ext cx="8915400" cy="62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400">
                <a:solidFill>
                  <a:srgbClr val="000000"/>
                </a:solidFill>
                <a:sym typeface="Wingdings" pitchFamily="2" charset="2"/>
              </a:rPr>
              <a:t></a:t>
            </a:r>
            <a:r>
              <a:rPr lang="de-DE" altLang="de-DE" sz="1400">
                <a:solidFill>
                  <a:srgbClr val="000000"/>
                </a:solidFill>
              </a:rPr>
              <a:t> </a:t>
            </a:r>
            <a:r>
              <a:rPr lang="de-DE" altLang="de-DE" sz="1400" b="1">
                <a:solidFill>
                  <a:srgbClr val="000000"/>
                </a:solidFill>
              </a:rPr>
              <a:t>Anfahrgeschwindigkeit max. 6 - 7</a:t>
            </a:r>
            <a:r>
              <a:rPr lang="de-DE" altLang="de-DE" sz="1400">
                <a:solidFill>
                  <a:srgbClr val="000000"/>
                </a:solidFill>
              </a:rPr>
              <a:t> </a:t>
            </a:r>
            <a:r>
              <a:rPr lang="de-DE" altLang="de-DE" sz="1400" b="1">
                <a:solidFill>
                  <a:srgbClr val="000000"/>
                </a:solidFill>
              </a:rPr>
              <a:t>km/h</a:t>
            </a:r>
            <a:r>
              <a:rPr lang="de-DE" altLang="de-DE" sz="1400">
                <a:solidFill>
                  <a:srgbClr val="000000"/>
                </a:solidFill>
              </a:rPr>
              <a:t> bei Nenndrehzahl für Straßenfahrt, aus denen nach dem Anfahren </a:t>
            </a:r>
          </a:p>
          <a:p>
            <a:pPr>
              <a:spcBef>
                <a:spcPct val="50000"/>
              </a:spcBef>
              <a:buClrTx/>
              <a:buFontTx/>
              <a:buNone/>
            </a:pPr>
            <a:r>
              <a:rPr lang="de-DE" altLang="de-DE" sz="1400">
                <a:solidFill>
                  <a:srgbClr val="000000"/>
                </a:solidFill>
              </a:rPr>
              <a:t>    </a:t>
            </a:r>
            <a:r>
              <a:rPr lang="de-DE" altLang="de-DE" sz="1400" b="1">
                <a:solidFill>
                  <a:srgbClr val="000000"/>
                </a:solidFill>
              </a:rPr>
              <a:t>ohne</a:t>
            </a:r>
            <a:r>
              <a:rPr lang="de-DE" altLang="de-DE" sz="1400">
                <a:solidFill>
                  <a:srgbClr val="000000"/>
                </a:solidFill>
              </a:rPr>
              <a:t> Gruppenwechsel in höhere Gänge geschaltet werden kann.</a:t>
            </a:r>
          </a:p>
        </p:txBody>
      </p:sp>
      <p:sp>
        <p:nvSpPr>
          <p:cNvPr id="291856" name="Text Box 16"/>
          <p:cNvSpPr txBox="1">
            <a:spLocks noChangeArrowheads="1"/>
          </p:cNvSpPr>
          <p:nvPr/>
        </p:nvSpPr>
        <p:spPr bwMode="auto">
          <a:xfrm>
            <a:off x="685800" y="3048000"/>
            <a:ext cx="89154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400">
                <a:solidFill>
                  <a:srgbClr val="000000"/>
                </a:solidFill>
                <a:sym typeface="Wingdings" pitchFamily="2" charset="2"/>
              </a:rPr>
              <a:t></a:t>
            </a:r>
            <a:r>
              <a:rPr lang="de-DE" altLang="de-DE" sz="1400">
                <a:solidFill>
                  <a:srgbClr val="000000"/>
                </a:solidFill>
              </a:rPr>
              <a:t> </a:t>
            </a:r>
            <a:r>
              <a:rPr lang="de-DE" altLang="de-DE" sz="1400" b="1">
                <a:solidFill>
                  <a:srgbClr val="000000"/>
                </a:solidFill>
              </a:rPr>
              <a:t>Transportgeschwindigkeit 40, 50 km/h</a:t>
            </a:r>
            <a:r>
              <a:rPr lang="de-DE" altLang="de-DE" sz="1400">
                <a:solidFill>
                  <a:srgbClr val="000000"/>
                </a:solidFill>
              </a:rPr>
              <a:t>, möglichst mit reduzierter Motordrehzahl</a:t>
            </a:r>
          </a:p>
        </p:txBody>
      </p:sp>
      <p:sp>
        <p:nvSpPr>
          <p:cNvPr id="291857" name="Text Box 17"/>
          <p:cNvSpPr txBox="1">
            <a:spLocks noChangeArrowheads="1"/>
          </p:cNvSpPr>
          <p:nvPr/>
        </p:nvSpPr>
        <p:spPr bwMode="auto">
          <a:xfrm>
            <a:off x="685800" y="3429000"/>
            <a:ext cx="89154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400">
                <a:solidFill>
                  <a:srgbClr val="000000"/>
                </a:solidFill>
                <a:sym typeface="Wingdings" pitchFamily="2" charset="2"/>
              </a:rPr>
              <a:t></a:t>
            </a:r>
            <a:r>
              <a:rPr lang="de-DE" altLang="de-DE" sz="1400">
                <a:solidFill>
                  <a:srgbClr val="000000"/>
                </a:solidFill>
              </a:rPr>
              <a:t> </a:t>
            </a:r>
            <a:r>
              <a:rPr lang="de-DE" altLang="de-DE" sz="1400" b="1">
                <a:solidFill>
                  <a:srgbClr val="000000"/>
                </a:solidFill>
              </a:rPr>
              <a:t>Wendegetriebe</a:t>
            </a:r>
            <a:r>
              <a:rPr lang="de-DE" altLang="de-DE" sz="1400">
                <a:solidFill>
                  <a:srgbClr val="000000"/>
                </a:solidFill>
              </a:rPr>
              <a:t> (vorwärts, rückwärts), optimal abgestufte Rückwärtsgänge </a:t>
            </a:r>
          </a:p>
        </p:txBody>
      </p:sp>
      <p:sp>
        <p:nvSpPr>
          <p:cNvPr id="291858" name="Text Box 18"/>
          <p:cNvSpPr txBox="1">
            <a:spLocks noChangeArrowheads="1"/>
          </p:cNvSpPr>
          <p:nvPr/>
        </p:nvSpPr>
        <p:spPr bwMode="auto">
          <a:xfrm>
            <a:off x="685800" y="3810000"/>
            <a:ext cx="89154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400">
                <a:solidFill>
                  <a:srgbClr val="000000"/>
                </a:solidFill>
                <a:sym typeface="Wingdings" pitchFamily="2" charset="2"/>
              </a:rPr>
              <a:t></a:t>
            </a:r>
            <a:r>
              <a:rPr lang="de-DE" altLang="de-DE" sz="1400">
                <a:solidFill>
                  <a:srgbClr val="000000"/>
                </a:solidFill>
              </a:rPr>
              <a:t> leichte, schnelle und eindeutige </a:t>
            </a:r>
            <a:r>
              <a:rPr lang="de-DE" altLang="de-DE" sz="1400" b="1">
                <a:solidFill>
                  <a:srgbClr val="000000"/>
                </a:solidFill>
              </a:rPr>
              <a:t>Schaltbarkeit </a:t>
            </a:r>
            <a:r>
              <a:rPr lang="de-DE" altLang="de-DE" sz="1400">
                <a:solidFill>
                  <a:srgbClr val="000000"/>
                </a:solidFill>
              </a:rPr>
              <a:t>aller Gänge</a:t>
            </a:r>
          </a:p>
        </p:txBody>
      </p:sp>
      <p:sp>
        <p:nvSpPr>
          <p:cNvPr id="291859" name="Text Box 19"/>
          <p:cNvSpPr txBox="1">
            <a:spLocks noChangeArrowheads="1"/>
          </p:cNvSpPr>
          <p:nvPr/>
        </p:nvSpPr>
        <p:spPr bwMode="auto">
          <a:xfrm>
            <a:off x="685800" y="4191000"/>
            <a:ext cx="89154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400">
                <a:solidFill>
                  <a:srgbClr val="000000"/>
                </a:solidFill>
                <a:sym typeface="Wingdings" pitchFamily="2" charset="2"/>
              </a:rPr>
              <a:t></a:t>
            </a:r>
            <a:r>
              <a:rPr lang="de-DE" altLang="de-DE" sz="1400">
                <a:solidFill>
                  <a:srgbClr val="000000"/>
                </a:solidFill>
              </a:rPr>
              <a:t> </a:t>
            </a:r>
            <a:r>
              <a:rPr lang="de-DE" altLang="de-DE" sz="1400" b="1">
                <a:solidFill>
                  <a:srgbClr val="000000"/>
                </a:solidFill>
              </a:rPr>
              <a:t>teillastschaltbare bzw. vollastschaltbare Gänge</a:t>
            </a:r>
          </a:p>
        </p:txBody>
      </p:sp>
      <p:sp>
        <p:nvSpPr>
          <p:cNvPr id="291860" name="Text Box 20"/>
          <p:cNvSpPr txBox="1">
            <a:spLocks noChangeArrowheads="1"/>
          </p:cNvSpPr>
          <p:nvPr/>
        </p:nvSpPr>
        <p:spPr bwMode="auto">
          <a:xfrm>
            <a:off x="685800" y="4572000"/>
            <a:ext cx="89154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400">
                <a:solidFill>
                  <a:srgbClr val="000000"/>
                </a:solidFill>
                <a:sym typeface="Wingdings" pitchFamily="2" charset="2"/>
              </a:rPr>
              <a:t></a:t>
            </a:r>
            <a:r>
              <a:rPr lang="de-DE" altLang="de-DE" sz="1400">
                <a:solidFill>
                  <a:srgbClr val="000000"/>
                </a:solidFill>
              </a:rPr>
              <a:t> guter </a:t>
            </a:r>
            <a:r>
              <a:rPr lang="de-DE" altLang="de-DE" sz="1400" b="1">
                <a:solidFill>
                  <a:srgbClr val="000000"/>
                </a:solidFill>
              </a:rPr>
              <a:t>Wirkungsgrad</a:t>
            </a:r>
            <a:r>
              <a:rPr lang="de-DE" altLang="de-DE" sz="1400">
                <a:solidFill>
                  <a:srgbClr val="000000"/>
                </a:solidFill>
              </a:rPr>
              <a:t> des Getriebes um 90-95%</a:t>
            </a:r>
          </a:p>
        </p:txBody>
      </p:sp>
      <p:sp>
        <p:nvSpPr>
          <p:cNvPr id="291861" name="Text Box 21"/>
          <p:cNvSpPr txBox="1">
            <a:spLocks noChangeArrowheads="1"/>
          </p:cNvSpPr>
          <p:nvPr/>
        </p:nvSpPr>
        <p:spPr bwMode="auto">
          <a:xfrm>
            <a:off x="685800" y="4953000"/>
            <a:ext cx="89154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400">
                <a:solidFill>
                  <a:srgbClr val="000000"/>
                </a:solidFill>
                <a:sym typeface="Wingdings" pitchFamily="2" charset="2"/>
              </a:rPr>
              <a:t></a:t>
            </a:r>
            <a:r>
              <a:rPr lang="de-DE" altLang="de-DE" sz="1400">
                <a:solidFill>
                  <a:srgbClr val="000000"/>
                </a:solidFill>
              </a:rPr>
              <a:t> hohe </a:t>
            </a:r>
            <a:r>
              <a:rPr lang="de-DE" altLang="de-DE" sz="1400" b="1">
                <a:solidFill>
                  <a:srgbClr val="000000"/>
                </a:solidFill>
              </a:rPr>
              <a:t>Zuverlässigkeit </a:t>
            </a:r>
            <a:r>
              <a:rPr lang="de-DE" altLang="de-DE" sz="1400">
                <a:solidFill>
                  <a:srgbClr val="000000"/>
                </a:solidFill>
              </a:rPr>
              <a:t>und </a:t>
            </a:r>
            <a:r>
              <a:rPr lang="de-DE" altLang="de-DE" sz="1400" b="1">
                <a:solidFill>
                  <a:srgbClr val="000000"/>
                </a:solidFill>
              </a:rPr>
              <a:t>Lebensdauer</a:t>
            </a:r>
          </a:p>
        </p:txBody>
      </p:sp>
      <p:sp>
        <p:nvSpPr>
          <p:cNvPr id="291862" name="Text Box 22"/>
          <p:cNvSpPr txBox="1">
            <a:spLocks noChangeArrowheads="1"/>
          </p:cNvSpPr>
          <p:nvPr/>
        </p:nvSpPr>
        <p:spPr bwMode="auto">
          <a:xfrm>
            <a:off x="685800" y="5334000"/>
            <a:ext cx="89154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400">
                <a:solidFill>
                  <a:srgbClr val="000000"/>
                </a:solidFill>
                <a:sym typeface="Wingdings" pitchFamily="2" charset="2"/>
              </a:rPr>
              <a:t></a:t>
            </a:r>
            <a:r>
              <a:rPr lang="de-DE" altLang="de-DE" sz="1400">
                <a:solidFill>
                  <a:srgbClr val="000000"/>
                </a:solidFill>
              </a:rPr>
              <a:t> geringer </a:t>
            </a:r>
            <a:r>
              <a:rPr lang="de-DE" altLang="de-DE" sz="1400" b="1">
                <a:solidFill>
                  <a:srgbClr val="000000"/>
                </a:solidFill>
              </a:rPr>
              <a:t>Wartungsaufwand</a:t>
            </a:r>
          </a:p>
        </p:txBody>
      </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iterate type="wd">
                                    <p:tmPct val="100000"/>
                                  </p:iterate>
                                  <p:childTnLst>
                                    <p:set>
                                      <p:cBhvr>
                                        <p:cTn id="6" dur="1" fill="hold">
                                          <p:stCondLst>
                                            <p:cond delay="0"/>
                                          </p:stCondLst>
                                        </p:cTn>
                                        <p:tgtEl>
                                          <p:spTgt spid="291852"/>
                                        </p:tgtEl>
                                        <p:attrNameLst>
                                          <p:attrName>style.visibility</p:attrName>
                                        </p:attrNameLst>
                                      </p:cBhvr>
                                      <p:to>
                                        <p:strVal val="visible"/>
                                      </p:to>
                                    </p:set>
                                    <p:animEffect transition="in" filter="wipe(left)">
                                      <p:cBhvr>
                                        <p:cTn id="7" dur="300"/>
                                        <p:tgtEl>
                                          <p:spTgt spid="291852"/>
                                        </p:tgtEl>
                                      </p:cBhvr>
                                    </p:animEffect>
                                  </p:childTnLst>
                                  <p:subTnLst>
                                    <p:animClr clrSpc="rgb" dir="cw">
                                      <p:cBhvr override="childStyle">
                                        <p:cTn dur="1" fill="hold" display="0" masterRel="nextClick" afterEffect="1"/>
                                        <p:tgtEl>
                                          <p:spTgt spid="291852"/>
                                        </p:tgtEl>
                                        <p:attrNameLst>
                                          <p:attrName>ppt_c</p:attrName>
                                        </p:attrNameLst>
                                      </p:cBhvr>
                                      <p:to>
                                        <a:srgbClr val="0000FF"/>
                                      </p:to>
                                    </p:animClr>
                                  </p:subTnLst>
                                </p:cTn>
                              </p:par>
                            </p:childTnLst>
                          </p:cTn>
                        </p:par>
                        <p:par>
                          <p:cTn id="8" fill="hold" nodeType="afterGroup">
                            <p:stCondLst>
                              <p:cond delay="4800"/>
                            </p:stCondLst>
                            <p:childTnLst>
                              <p:par>
                                <p:cTn id="9" presetID="22" presetClass="entr" presetSubtype="8" fill="hold" grpId="0" nodeType="afterEffect">
                                  <p:stCondLst>
                                    <p:cond delay="0"/>
                                  </p:stCondLst>
                                  <p:iterate type="wd">
                                    <p:tmPct val="100000"/>
                                  </p:iterate>
                                  <p:childTnLst>
                                    <p:set>
                                      <p:cBhvr>
                                        <p:cTn id="10" dur="1" fill="hold">
                                          <p:stCondLst>
                                            <p:cond delay="0"/>
                                          </p:stCondLst>
                                        </p:cTn>
                                        <p:tgtEl>
                                          <p:spTgt spid="291853"/>
                                        </p:tgtEl>
                                        <p:attrNameLst>
                                          <p:attrName>style.visibility</p:attrName>
                                        </p:attrNameLst>
                                      </p:cBhvr>
                                      <p:to>
                                        <p:strVal val="visible"/>
                                      </p:to>
                                    </p:set>
                                    <p:animEffect transition="in" filter="wipe(left)">
                                      <p:cBhvr>
                                        <p:cTn id="11" dur="300"/>
                                        <p:tgtEl>
                                          <p:spTgt spid="291853"/>
                                        </p:tgtEl>
                                      </p:cBhvr>
                                    </p:animEffect>
                                  </p:childTnLst>
                                  <p:subTnLst>
                                    <p:animClr clrSpc="rgb" dir="cw">
                                      <p:cBhvr override="childStyle">
                                        <p:cTn dur="1" fill="hold" display="0" masterRel="nextClick" afterEffect="1"/>
                                        <p:tgtEl>
                                          <p:spTgt spid="291853"/>
                                        </p:tgtEl>
                                        <p:attrNameLst>
                                          <p:attrName>ppt_c</p:attrName>
                                        </p:attrNameLst>
                                      </p:cBhvr>
                                      <p:to>
                                        <a:srgbClr val="0000FF"/>
                                      </p:to>
                                    </p:animClr>
                                  </p:subTnLst>
                                </p:cTn>
                              </p:par>
                            </p:childTnLst>
                          </p:cTn>
                        </p:par>
                      </p:childTnLst>
                    </p:cTn>
                  </p:par>
                  <p:par>
                    <p:cTn id="12" fill="hold" nodeType="clickPar">
                      <p:stCondLst>
                        <p:cond delay="indefinite"/>
                      </p:stCondLst>
                      <p:childTnLst>
                        <p:par>
                          <p:cTn id="13" fill="hold" nodeType="withGroup">
                            <p:stCondLst>
                              <p:cond delay="0"/>
                            </p:stCondLst>
                            <p:childTnLst>
                              <p:par>
                                <p:cTn id="14" presetID="22" presetClass="entr" presetSubtype="8" fill="hold" grpId="0" nodeType="clickEffect">
                                  <p:stCondLst>
                                    <p:cond delay="0"/>
                                  </p:stCondLst>
                                  <p:iterate type="wd">
                                    <p:tmPct val="100000"/>
                                  </p:iterate>
                                  <p:childTnLst>
                                    <p:set>
                                      <p:cBhvr>
                                        <p:cTn id="15" dur="1" fill="hold">
                                          <p:stCondLst>
                                            <p:cond delay="0"/>
                                          </p:stCondLst>
                                        </p:cTn>
                                        <p:tgtEl>
                                          <p:spTgt spid="291854"/>
                                        </p:tgtEl>
                                        <p:attrNameLst>
                                          <p:attrName>style.visibility</p:attrName>
                                        </p:attrNameLst>
                                      </p:cBhvr>
                                      <p:to>
                                        <p:strVal val="visible"/>
                                      </p:to>
                                    </p:set>
                                    <p:animEffect transition="in" filter="wipe(left)">
                                      <p:cBhvr>
                                        <p:cTn id="16" dur="300"/>
                                        <p:tgtEl>
                                          <p:spTgt spid="291854"/>
                                        </p:tgtEl>
                                      </p:cBhvr>
                                    </p:animEffect>
                                  </p:childTnLst>
                                  <p:subTnLst>
                                    <p:animClr clrSpc="rgb" dir="cw">
                                      <p:cBhvr override="childStyle">
                                        <p:cTn dur="1" fill="hold" display="0" masterRel="nextClick" afterEffect="1"/>
                                        <p:tgtEl>
                                          <p:spTgt spid="291854"/>
                                        </p:tgtEl>
                                        <p:attrNameLst>
                                          <p:attrName>ppt_c</p:attrName>
                                        </p:attrNameLst>
                                      </p:cBhvr>
                                      <p:to>
                                        <a:srgbClr val="0000FF"/>
                                      </p:to>
                                    </p:animClr>
                                  </p:subTnLst>
                                </p:cTn>
                              </p:par>
                            </p:childTnLst>
                          </p:cTn>
                        </p:par>
                      </p:childTnLst>
                    </p:cTn>
                  </p:par>
                  <p:par>
                    <p:cTn id="17" fill="hold" nodeType="clickPar">
                      <p:stCondLst>
                        <p:cond delay="indefinite"/>
                      </p:stCondLst>
                      <p:childTnLst>
                        <p:par>
                          <p:cTn id="18" fill="hold" nodeType="withGroup">
                            <p:stCondLst>
                              <p:cond delay="0"/>
                            </p:stCondLst>
                            <p:childTnLst>
                              <p:par>
                                <p:cTn id="19" presetID="22" presetClass="entr" presetSubtype="8" fill="hold" grpId="0" nodeType="clickEffect">
                                  <p:stCondLst>
                                    <p:cond delay="0"/>
                                  </p:stCondLst>
                                  <p:iterate type="wd">
                                    <p:tmPct val="100000"/>
                                  </p:iterate>
                                  <p:childTnLst>
                                    <p:set>
                                      <p:cBhvr>
                                        <p:cTn id="20" dur="1" fill="hold">
                                          <p:stCondLst>
                                            <p:cond delay="0"/>
                                          </p:stCondLst>
                                        </p:cTn>
                                        <p:tgtEl>
                                          <p:spTgt spid="291855"/>
                                        </p:tgtEl>
                                        <p:attrNameLst>
                                          <p:attrName>style.visibility</p:attrName>
                                        </p:attrNameLst>
                                      </p:cBhvr>
                                      <p:to>
                                        <p:strVal val="visible"/>
                                      </p:to>
                                    </p:set>
                                    <p:animEffect transition="in" filter="wipe(left)">
                                      <p:cBhvr>
                                        <p:cTn id="21" dur="300"/>
                                        <p:tgtEl>
                                          <p:spTgt spid="291855"/>
                                        </p:tgtEl>
                                      </p:cBhvr>
                                    </p:animEffect>
                                  </p:childTnLst>
                                  <p:subTnLst>
                                    <p:animClr clrSpc="rgb" dir="cw">
                                      <p:cBhvr override="childStyle">
                                        <p:cTn dur="1" fill="hold" display="0" masterRel="nextClick" afterEffect="1"/>
                                        <p:tgtEl>
                                          <p:spTgt spid="291855"/>
                                        </p:tgtEl>
                                        <p:attrNameLst>
                                          <p:attrName>ppt_c</p:attrName>
                                        </p:attrNameLst>
                                      </p:cBhvr>
                                      <p:to>
                                        <a:srgbClr val="0000FF"/>
                                      </p:to>
                                    </p:animClr>
                                  </p:subTnLst>
                                </p:cTn>
                              </p:par>
                            </p:childTnLst>
                          </p:cTn>
                        </p:par>
                      </p:childTnLst>
                    </p:cTn>
                  </p:par>
                  <p:par>
                    <p:cTn id="22" fill="hold" nodeType="clickPar">
                      <p:stCondLst>
                        <p:cond delay="indefinite"/>
                      </p:stCondLst>
                      <p:childTnLst>
                        <p:par>
                          <p:cTn id="23" fill="hold" nodeType="withGroup">
                            <p:stCondLst>
                              <p:cond delay="0"/>
                            </p:stCondLst>
                            <p:childTnLst>
                              <p:par>
                                <p:cTn id="24" presetID="22" presetClass="entr" presetSubtype="8" fill="hold" grpId="0" nodeType="clickEffect">
                                  <p:stCondLst>
                                    <p:cond delay="0"/>
                                  </p:stCondLst>
                                  <p:iterate type="wd">
                                    <p:tmPct val="100000"/>
                                  </p:iterate>
                                  <p:childTnLst>
                                    <p:set>
                                      <p:cBhvr>
                                        <p:cTn id="25" dur="1" fill="hold">
                                          <p:stCondLst>
                                            <p:cond delay="0"/>
                                          </p:stCondLst>
                                        </p:cTn>
                                        <p:tgtEl>
                                          <p:spTgt spid="291856"/>
                                        </p:tgtEl>
                                        <p:attrNameLst>
                                          <p:attrName>style.visibility</p:attrName>
                                        </p:attrNameLst>
                                      </p:cBhvr>
                                      <p:to>
                                        <p:strVal val="visible"/>
                                      </p:to>
                                    </p:set>
                                    <p:animEffect transition="in" filter="wipe(left)">
                                      <p:cBhvr>
                                        <p:cTn id="26" dur="300"/>
                                        <p:tgtEl>
                                          <p:spTgt spid="291856"/>
                                        </p:tgtEl>
                                      </p:cBhvr>
                                    </p:animEffect>
                                  </p:childTnLst>
                                  <p:subTnLst>
                                    <p:animClr clrSpc="rgb" dir="cw">
                                      <p:cBhvr override="childStyle">
                                        <p:cTn dur="1" fill="hold" display="0" masterRel="nextClick" afterEffect="1"/>
                                        <p:tgtEl>
                                          <p:spTgt spid="291856"/>
                                        </p:tgtEl>
                                        <p:attrNameLst>
                                          <p:attrName>ppt_c</p:attrName>
                                        </p:attrNameLst>
                                      </p:cBhvr>
                                      <p:to>
                                        <a:srgbClr val="0000FF"/>
                                      </p:to>
                                    </p:animClr>
                                  </p:subTnLst>
                                </p:cTn>
                              </p:par>
                            </p:childTnLst>
                          </p:cTn>
                        </p:par>
                      </p:childTnLst>
                    </p:cTn>
                  </p:par>
                  <p:par>
                    <p:cTn id="27" fill="hold" nodeType="clickPar">
                      <p:stCondLst>
                        <p:cond delay="indefinite"/>
                      </p:stCondLst>
                      <p:childTnLst>
                        <p:par>
                          <p:cTn id="28" fill="hold" nodeType="withGroup">
                            <p:stCondLst>
                              <p:cond delay="0"/>
                            </p:stCondLst>
                            <p:childTnLst>
                              <p:par>
                                <p:cTn id="29" presetID="22" presetClass="entr" presetSubtype="8" fill="hold" grpId="0" nodeType="clickEffect">
                                  <p:stCondLst>
                                    <p:cond delay="0"/>
                                  </p:stCondLst>
                                  <p:iterate type="wd">
                                    <p:tmPct val="100000"/>
                                  </p:iterate>
                                  <p:childTnLst>
                                    <p:set>
                                      <p:cBhvr>
                                        <p:cTn id="30" dur="1" fill="hold">
                                          <p:stCondLst>
                                            <p:cond delay="0"/>
                                          </p:stCondLst>
                                        </p:cTn>
                                        <p:tgtEl>
                                          <p:spTgt spid="291857"/>
                                        </p:tgtEl>
                                        <p:attrNameLst>
                                          <p:attrName>style.visibility</p:attrName>
                                        </p:attrNameLst>
                                      </p:cBhvr>
                                      <p:to>
                                        <p:strVal val="visible"/>
                                      </p:to>
                                    </p:set>
                                    <p:animEffect transition="in" filter="wipe(left)">
                                      <p:cBhvr>
                                        <p:cTn id="31" dur="300"/>
                                        <p:tgtEl>
                                          <p:spTgt spid="291857"/>
                                        </p:tgtEl>
                                      </p:cBhvr>
                                    </p:animEffect>
                                  </p:childTnLst>
                                  <p:subTnLst>
                                    <p:animClr clrSpc="rgb" dir="cw">
                                      <p:cBhvr override="childStyle">
                                        <p:cTn dur="1" fill="hold" display="0" masterRel="nextClick" afterEffect="1"/>
                                        <p:tgtEl>
                                          <p:spTgt spid="291857"/>
                                        </p:tgtEl>
                                        <p:attrNameLst>
                                          <p:attrName>ppt_c</p:attrName>
                                        </p:attrNameLst>
                                      </p:cBhvr>
                                      <p:to>
                                        <a:srgbClr val="0000FF"/>
                                      </p:to>
                                    </p:animClr>
                                  </p:subTnLst>
                                </p:cTn>
                              </p:par>
                            </p:childTnLst>
                          </p:cTn>
                        </p:par>
                      </p:childTnLst>
                    </p:cTn>
                  </p:par>
                  <p:par>
                    <p:cTn id="32" fill="hold" nodeType="clickPar">
                      <p:stCondLst>
                        <p:cond delay="indefinite"/>
                      </p:stCondLst>
                      <p:childTnLst>
                        <p:par>
                          <p:cTn id="33" fill="hold" nodeType="withGroup">
                            <p:stCondLst>
                              <p:cond delay="0"/>
                            </p:stCondLst>
                            <p:childTnLst>
                              <p:par>
                                <p:cTn id="34" presetID="22" presetClass="entr" presetSubtype="8" fill="hold" grpId="0" nodeType="clickEffect">
                                  <p:stCondLst>
                                    <p:cond delay="0"/>
                                  </p:stCondLst>
                                  <p:iterate type="wd">
                                    <p:tmPct val="100000"/>
                                  </p:iterate>
                                  <p:childTnLst>
                                    <p:set>
                                      <p:cBhvr>
                                        <p:cTn id="35" dur="1" fill="hold">
                                          <p:stCondLst>
                                            <p:cond delay="0"/>
                                          </p:stCondLst>
                                        </p:cTn>
                                        <p:tgtEl>
                                          <p:spTgt spid="291858"/>
                                        </p:tgtEl>
                                        <p:attrNameLst>
                                          <p:attrName>style.visibility</p:attrName>
                                        </p:attrNameLst>
                                      </p:cBhvr>
                                      <p:to>
                                        <p:strVal val="visible"/>
                                      </p:to>
                                    </p:set>
                                    <p:animEffect transition="in" filter="wipe(left)">
                                      <p:cBhvr>
                                        <p:cTn id="36" dur="300"/>
                                        <p:tgtEl>
                                          <p:spTgt spid="291858"/>
                                        </p:tgtEl>
                                      </p:cBhvr>
                                    </p:animEffect>
                                  </p:childTnLst>
                                  <p:subTnLst>
                                    <p:animClr clrSpc="rgb" dir="cw">
                                      <p:cBhvr override="childStyle">
                                        <p:cTn dur="1" fill="hold" display="0" masterRel="nextClick" afterEffect="1"/>
                                        <p:tgtEl>
                                          <p:spTgt spid="291858"/>
                                        </p:tgtEl>
                                        <p:attrNameLst>
                                          <p:attrName>ppt_c</p:attrName>
                                        </p:attrNameLst>
                                      </p:cBhvr>
                                      <p:to>
                                        <a:srgbClr val="0000FF"/>
                                      </p:to>
                                    </p:animClr>
                                  </p:subTnLst>
                                </p:cTn>
                              </p:par>
                            </p:childTnLst>
                          </p:cTn>
                        </p:par>
                      </p:childTnLst>
                    </p:cTn>
                  </p:par>
                  <p:par>
                    <p:cTn id="37" fill="hold" nodeType="clickPar">
                      <p:stCondLst>
                        <p:cond delay="indefinite"/>
                      </p:stCondLst>
                      <p:childTnLst>
                        <p:par>
                          <p:cTn id="38" fill="hold" nodeType="withGroup">
                            <p:stCondLst>
                              <p:cond delay="0"/>
                            </p:stCondLst>
                            <p:childTnLst>
                              <p:par>
                                <p:cTn id="39" presetID="22" presetClass="entr" presetSubtype="8" fill="hold" grpId="0" nodeType="clickEffect">
                                  <p:stCondLst>
                                    <p:cond delay="0"/>
                                  </p:stCondLst>
                                  <p:iterate type="wd">
                                    <p:tmPct val="100000"/>
                                  </p:iterate>
                                  <p:childTnLst>
                                    <p:set>
                                      <p:cBhvr>
                                        <p:cTn id="40" dur="1" fill="hold">
                                          <p:stCondLst>
                                            <p:cond delay="0"/>
                                          </p:stCondLst>
                                        </p:cTn>
                                        <p:tgtEl>
                                          <p:spTgt spid="291859"/>
                                        </p:tgtEl>
                                        <p:attrNameLst>
                                          <p:attrName>style.visibility</p:attrName>
                                        </p:attrNameLst>
                                      </p:cBhvr>
                                      <p:to>
                                        <p:strVal val="visible"/>
                                      </p:to>
                                    </p:set>
                                    <p:animEffect transition="in" filter="wipe(left)">
                                      <p:cBhvr>
                                        <p:cTn id="41" dur="300"/>
                                        <p:tgtEl>
                                          <p:spTgt spid="291859"/>
                                        </p:tgtEl>
                                      </p:cBhvr>
                                    </p:animEffect>
                                  </p:childTnLst>
                                  <p:subTnLst>
                                    <p:animClr clrSpc="rgb" dir="cw">
                                      <p:cBhvr override="childStyle">
                                        <p:cTn dur="1" fill="hold" display="0" masterRel="nextClick" afterEffect="1"/>
                                        <p:tgtEl>
                                          <p:spTgt spid="291859"/>
                                        </p:tgtEl>
                                        <p:attrNameLst>
                                          <p:attrName>ppt_c</p:attrName>
                                        </p:attrNameLst>
                                      </p:cBhvr>
                                      <p:to>
                                        <a:srgbClr val="0000FF"/>
                                      </p:to>
                                    </p:animClr>
                                  </p:subTnLst>
                                </p:cTn>
                              </p:par>
                            </p:childTnLst>
                          </p:cTn>
                        </p:par>
                      </p:childTnLst>
                    </p:cTn>
                  </p:par>
                  <p:par>
                    <p:cTn id="42" fill="hold" nodeType="clickPar">
                      <p:stCondLst>
                        <p:cond delay="indefinite"/>
                      </p:stCondLst>
                      <p:childTnLst>
                        <p:par>
                          <p:cTn id="43" fill="hold" nodeType="withGroup">
                            <p:stCondLst>
                              <p:cond delay="0"/>
                            </p:stCondLst>
                            <p:childTnLst>
                              <p:par>
                                <p:cTn id="44" presetID="22" presetClass="entr" presetSubtype="8" fill="hold" grpId="0" nodeType="clickEffect">
                                  <p:stCondLst>
                                    <p:cond delay="0"/>
                                  </p:stCondLst>
                                  <p:iterate type="wd">
                                    <p:tmPct val="100000"/>
                                  </p:iterate>
                                  <p:childTnLst>
                                    <p:set>
                                      <p:cBhvr>
                                        <p:cTn id="45" dur="1" fill="hold">
                                          <p:stCondLst>
                                            <p:cond delay="0"/>
                                          </p:stCondLst>
                                        </p:cTn>
                                        <p:tgtEl>
                                          <p:spTgt spid="291860"/>
                                        </p:tgtEl>
                                        <p:attrNameLst>
                                          <p:attrName>style.visibility</p:attrName>
                                        </p:attrNameLst>
                                      </p:cBhvr>
                                      <p:to>
                                        <p:strVal val="visible"/>
                                      </p:to>
                                    </p:set>
                                    <p:animEffect transition="in" filter="wipe(left)">
                                      <p:cBhvr>
                                        <p:cTn id="46" dur="300"/>
                                        <p:tgtEl>
                                          <p:spTgt spid="291860"/>
                                        </p:tgtEl>
                                      </p:cBhvr>
                                    </p:animEffect>
                                  </p:childTnLst>
                                  <p:subTnLst>
                                    <p:animClr clrSpc="rgb" dir="cw">
                                      <p:cBhvr override="childStyle">
                                        <p:cTn dur="1" fill="hold" display="0" masterRel="nextClick" afterEffect="1"/>
                                        <p:tgtEl>
                                          <p:spTgt spid="291860"/>
                                        </p:tgtEl>
                                        <p:attrNameLst>
                                          <p:attrName>ppt_c</p:attrName>
                                        </p:attrNameLst>
                                      </p:cBhvr>
                                      <p:to>
                                        <a:srgbClr val="0000FF"/>
                                      </p:to>
                                    </p:animClr>
                                  </p:subTnLst>
                                </p:cTn>
                              </p:par>
                            </p:childTnLst>
                          </p:cTn>
                        </p:par>
                      </p:childTnLst>
                    </p:cTn>
                  </p:par>
                  <p:par>
                    <p:cTn id="47" fill="hold" nodeType="clickPar">
                      <p:stCondLst>
                        <p:cond delay="indefinite"/>
                      </p:stCondLst>
                      <p:childTnLst>
                        <p:par>
                          <p:cTn id="48" fill="hold" nodeType="withGroup">
                            <p:stCondLst>
                              <p:cond delay="0"/>
                            </p:stCondLst>
                            <p:childTnLst>
                              <p:par>
                                <p:cTn id="49" presetID="22" presetClass="entr" presetSubtype="8" fill="hold" grpId="0" nodeType="clickEffect">
                                  <p:stCondLst>
                                    <p:cond delay="0"/>
                                  </p:stCondLst>
                                  <p:iterate type="wd">
                                    <p:tmPct val="100000"/>
                                  </p:iterate>
                                  <p:childTnLst>
                                    <p:set>
                                      <p:cBhvr>
                                        <p:cTn id="50" dur="1" fill="hold">
                                          <p:stCondLst>
                                            <p:cond delay="0"/>
                                          </p:stCondLst>
                                        </p:cTn>
                                        <p:tgtEl>
                                          <p:spTgt spid="291861"/>
                                        </p:tgtEl>
                                        <p:attrNameLst>
                                          <p:attrName>style.visibility</p:attrName>
                                        </p:attrNameLst>
                                      </p:cBhvr>
                                      <p:to>
                                        <p:strVal val="visible"/>
                                      </p:to>
                                    </p:set>
                                    <p:animEffect transition="in" filter="wipe(left)">
                                      <p:cBhvr>
                                        <p:cTn id="51" dur="300"/>
                                        <p:tgtEl>
                                          <p:spTgt spid="291861"/>
                                        </p:tgtEl>
                                      </p:cBhvr>
                                    </p:animEffect>
                                  </p:childTnLst>
                                  <p:subTnLst>
                                    <p:animClr clrSpc="rgb" dir="cw">
                                      <p:cBhvr override="childStyle">
                                        <p:cTn dur="1" fill="hold" display="0" masterRel="nextClick" afterEffect="1"/>
                                        <p:tgtEl>
                                          <p:spTgt spid="291861"/>
                                        </p:tgtEl>
                                        <p:attrNameLst>
                                          <p:attrName>ppt_c</p:attrName>
                                        </p:attrNameLst>
                                      </p:cBhvr>
                                      <p:to>
                                        <a:srgbClr val="0000FF"/>
                                      </p:to>
                                    </p:animClr>
                                  </p:subTnLst>
                                </p:cTn>
                              </p:par>
                            </p:childTnLst>
                          </p:cTn>
                        </p:par>
                      </p:childTnLst>
                    </p:cTn>
                  </p:par>
                  <p:par>
                    <p:cTn id="52" fill="hold" nodeType="clickPar">
                      <p:stCondLst>
                        <p:cond delay="indefinite"/>
                      </p:stCondLst>
                      <p:childTnLst>
                        <p:par>
                          <p:cTn id="53" fill="hold" nodeType="withGroup">
                            <p:stCondLst>
                              <p:cond delay="0"/>
                            </p:stCondLst>
                            <p:childTnLst>
                              <p:par>
                                <p:cTn id="54" presetID="22" presetClass="entr" presetSubtype="8" fill="hold" grpId="0" nodeType="clickEffect">
                                  <p:stCondLst>
                                    <p:cond delay="0"/>
                                  </p:stCondLst>
                                  <p:iterate type="wd">
                                    <p:tmPct val="100000"/>
                                  </p:iterate>
                                  <p:childTnLst>
                                    <p:set>
                                      <p:cBhvr>
                                        <p:cTn id="55" dur="1" fill="hold">
                                          <p:stCondLst>
                                            <p:cond delay="0"/>
                                          </p:stCondLst>
                                        </p:cTn>
                                        <p:tgtEl>
                                          <p:spTgt spid="291862"/>
                                        </p:tgtEl>
                                        <p:attrNameLst>
                                          <p:attrName>style.visibility</p:attrName>
                                        </p:attrNameLst>
                                      </p:cBhvr>
                                      <p:to>
                                        <p:strVal val="visible"/>
                                      </p:to>
                                    </p:set>
                                    <p:animEffect transition="in" filter="wipe(left)">
                                      <p:cBhvr>
                                        <p:cTn id="56" dur="300"/>
                                        <p:tgtEl>
                                          <p:spTgt spid="291862"/>
                                        </p:tgtEl>
                                      </p:cBhvr>
                                    </p:animEffect>
                                  </p:childTnLst>
                                  <p:subTnLst>
                                    <p:animClr clrSpc="rgb" dir="cw">
                                      <p:cBhvr override="childStyle">
                                        <p:cTn dur="1" fill="hold" display="0" masterRel="nextClick" afterEffect="1"/>
                                        <p:tgtEl>
                                          <p:spTgt spid="291862"/>
                                        </p:tgtEl>
                                        <p:attrNameLst>
                                          <p:attrName>ppt_c</p:attrName>
                                        </p:attrNameLst>
                                      </p:cBhvr>
                                      <p:to>
                                        <a:srgbClr val="0000FF"/>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1852" grpId="0" autoUpdateAnimBg="0"/>
      <p:bldP spid="291853" grpId="0" autoUpdateAnimBg="0"/>
      <p:bldP spid="291854" grpId="0" autoUpdateAnimBg="0"/>
      <p:bldP spid="291855" grpId="0" autoUpdateAnimBg="0"/>
      <p:bldP spid="291856" grpId="0" autoUpdateAnimBg="0"/>
      <p:bldP spid="291857" grpId="0" autoUpdateAnimBg="0"/>
      <p:bldP spid="291858" grpId="0" autoUpdateAnimBg="0"/>
      <p:bldP spid="291859" grpId="0" autoUpdateAnimBg="0"/>
      <p:bldP spid="291860" grpId="0" autoUpdateAnimBg="0"/>
      <p:bldP spid="291861" grpId="0" autoUpdateAnimBg="0"/>
      <p:bldP spid="291862" grpId="0" autoUpdateAnimBg="0"/>
    </p:bld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Übersicht</a:t>
            </a:r>
          </a:p>
        </p:txBody>
      </p:sp>
      <p:sp>
        <p:nvSpPr>
          <p:cNvPr id="12290" name="Foliennummernplatzhalter 1"/>
          <p:cNvSpPr>
            <a:spLocks noGrp="1"/>
          </p:cNvSpPr>
          <p:nvPr>
            <p:ph type="sldNum" sz="quarter" idx="10"/>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r">
              <a:spcBef>
                <a:spcPct val="0"/>
              </a:spcBef>
              <a:buClrTx/>
              <a:buFontTx/>
              <a:buNone/>
            </a:pPr>
            <a:r>
              <a:rPr lang="de-DE" altLang="de-DE" sz="1000">
                <a:solidFill>
                  <a:srgbClr val="71AD2A"/>
                </a:solidFill>
              </a:rPr>
              <a:t> Folie </a:t>
            </a:r>
            <a:fld id="{BD7CC5D0-466D-4738-9BBC-739AF7977812}" type="slidenum">
              <a:rPr lang="de-DE" altLang="de-DE" sz="1000">
                <a:solidFill>
                  <a:srgbClr val="71AD2A"/>
                </a:solidFill>
              </a:rPr>
              <a:pPr algn="r">
                <a:spcBef>
                  <a:spcPct val="0"/>
                </a:spcBef>
                <a:buClrTx/>
                <a:buFontTx/>
                <a:buNone/>
              </a:pPr>
              <a:t>3</a:t>
            </a:fld>
            <a:endParaRPr lang="de-DE" altLang="de-DE" sz="1000">
              <a:solidFill>
                <a:srgbClr val="71AD2A"/>
              </a:solidFill>
            </a:endParaRPr>
          </a:p>
        </p:txBody>
      </p:sp>
      <p:sp>
        <p:nvSpPr>
          <p:cNvPr id="12291" name="Fußzeilenplatzhalter 2"/>
          <p:cNvSpPr>
            <a:spLocks noGrp="1"/>
          </p:cNvSpPr>
          <p:nvPr>
            <p:ph type="ftr" sz="quarter" idx="11"/>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0"/>
              </a:spcBef>
              <a:buClrTx/>
              <a:buFontTx/>
              <a:buNone/>
            </a:pPr>
            <a:r>
              <a:rPr lang="de-DE" altLang="de-DE" sz="1000">
                <a:solidFill>
                  <a:srgbClr val="71AD2A"/>
                </a:solidFill>
              </a:rPr>
              <a:t>HSWT    Prof. Dr. U. Groß                  Modul: Grundlagen der Agrartechnik   2 Sem.        LE :   Motor Grundlagen</a:t>
            </a:r>
          </a:p>
        </p:txBody>
      </p:sp>
      <p:pic>
        <p:nvPicPr>
          <p:cNvPr id="371725" name="Picture 13" descr="GETRX"/>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7200" y="1274763"/>
            <a:ext cx="8991600" cy="430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71749" name="Group 37"/>
          <p:cNvGrpSpPr>
            <a:grpSpLocks/>
          </p:cNvGrpSpPr>
          <p:nvPr/>
        </p:nvGrpSpPr>
        <p:grpSpPr bwMode="auto">
          <a:xfrm>
            <a:off x="457200" y="838200"/>
            <a:ext cx="1447800" cy="1371600"/>
            <a:chOff x="288" y="528"/>
            <a:chExt cx="912" cy="864"/>
          </a:xfrm>
        </p:grpSpPr>
        <p:sp>
          <p:nvSpPr>
            <p:cNvPr id="12325" name="Line 15"/>
            <p:cNvSpPr>
              <a:spLocks noChangeShapeType="1"/>
            </p:cNvSpPr>
            <p:nvPr/>
          </p:nvSpPr>
          <p:spPr bwMode="auto">
            <a:xfrm>
              <a:off x="672" y="720"/>
              <a:ext cx="528" cy="672"/>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12326" name="Text Box 16"/>
            <p:cNvSpPr txBox="1">
              <a:spLocks noChangeArrowheads="1"/>
            </p:cNvSpPr>
            <p:nvPr/>
          </p:nvSpPr>
          <p:spPr bwMode="auto">
            <a:xfrm>
              <a:off x="288" y="528"/>
              <a:ext cx="816" cy="192"/>
            </a:xfrm>
            <a:prstGeom prst="rect">
              <a:avLst/>
            </a:prstGeom>
            <a:noFill/>
            <a:ln>
              <a:noFill/>
            </a:ln>
            <a:effectLst/>
            <a:extLst>
              <a:ext uri="{909E8E84-426E-40DD-AFC4-6F175D3DCCD1}">
                <a14:hiddenFill xmlns:a14="http://schemas.microsoft.com/office/drawing/2010/main">
                  <a:solidFill>
                    <a:srgbClr val="FFCC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50000"/>
                </a:spcBef>
                <a:buClrTx/>
                <a:buFontTx/>
                <a:buNone/>
              </a:pPr>
              <a:r>
                <a:rPr lang="de-DE" altLang="de-DE" sz="1400">
                  <a:solidFill>
                    <a:srgbClr val="000000"/>
                  </a:solidFill>
                </a:rPr>
                <a:t>Motor</a:t>
              </a:r>
              <a:endParaRPr lang="de-DE" altLang="de-DE" sz="1400">
                <a:solidFill>
                  <a:srgbClr val="FF3300"/>
                </a:solidFill>
              </a:endParaRPr>
            </a:p>
          </p:txBody>
        </p:sp>
      </p:grpSp>
      <p:grpSp>
        <p:nvGrpSpPr>
          <p:cNvPr id="371755" name="Group 43"/>
          <p:cNvGrpSpPr>
            <a:grpSpLocks/>
          </p:cNvGrpSpPr>
          <p:nvPr/>
        </p:nvGrpSpPr>
        <p:grpSpPr bwMode="auto">
          <a:xfrm>
            <a:off x="457200" y="4724400"/>
            <a:ext cx="1906588" cy="1371600"/>
            <a:chOff x="288" y="2976"/>
            <a:chExt cx="1200" cy="864"/>
          </a:xfrm>
        </p:grpSpPr>
        <p:sp>
          <p:nvSpPr>
            <p:cNvPr id="12323" name="Line 17"/>
            <p:cNvSpPr>
              <a:spLocks noChangeShapeType="1"/>
            </p:cNvSpPr>
            <p:nvPr/>
          </p:nvSpPr>
          <p:spPr bwMode="auto">
            <a:xfrm flipH="1" flipV="1">
              <a:off x="768" y="2976"/>
              <a:ext cx="48" cy="672"/>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12324" name="Text Box 18"/>
            <p:cNvSpPr txBox="1">
              <a:spLocks noChangeArrowheads="1"/>
            </p:cNvSpPr>
            <p:nvPr/>
          </p:nvSpPr>
          <p:spPr bwMode="auto">
            <a:xfrm>
              <a:off x="288" y="3648"/>
              <a:ext cx="1200" cy="192"/>
            </a:xfrm>
            <a:prstGeom prst="rect">
              <a:avLst/>
            </a:prstGeom>
            <a:noFill/>
            <a:ln>
              <a:noFill/>
            </a:ln>
            <a:effectLst/>
            <a:extLst>
              <a:ext uri="{909E8E84-426E-40DD-AFC4-6F175D3DCCD1}">
                <a14:hiddenFill xmlns:a14="http://schemas.microsoft.com/office/drawing/2010/main">
                  <a:solidFill>
                    <a:srgbClr val="FFCC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50000"/>
                </a:spcBef>
                <a:buClrTx/>
                <a:buFontTx/>
                <a:buNone/>
              </a:pPr>
              <a:r>
                <a:rPr lang="de-DE" altLang="de-DE" sz="1400">
                  <a:solidFill>
                    <a:srgbClr val="000000"/>
                  </a:solidFill>
                </a:rPr>
                <a:t>Allrad-Vorderachse</a:t>
              </a:r>
              <a:endParaRPr lang="de-DE" altLang="de-DE" sz="1400">
                <a:solidFill>
                  <a:srgbClr val="FF3300"/>
                </a:solidFill>
              </a:endParaRPr>
            </a:p>
          </p:txBody>
        </p:sp>
      </p:grpSp>
      <p:grpSp>
        <p:nvGrpSpPr>
          <p:cNvPr id="371760" name="Group 48"/>
          <p:cNvGrpSpPr>
            <a:grpSpLocks/>
          </p:cNvGrpSpPr>
          <p:nvPr/>
        </p:nvGrpSpPr>
        <p:grpSpPr bwMode="auto">
          <a:xfrm>
            <a:off x="1828800" y="838200"/>
            <a:ext cx="1600200" cy="1447800"/>
            <a:chOff x="1152" y="528"/>
            <a:chExt cx="1008" cy="912"/>
          </a:xfrm>
        </p:grpSpPr>
        <p:sp>
          <p:nvSpPr>
            <p:cNvPr id="12321" name="Line 19"/>
            <p:cNvSpPr>
              <a:spLocks noChangeShapeType="1"/>
            </p:cNvSpPr>
            <p:nvPr/>
          </p:nvSpPr>
          <p:spPr bwMode="auto">
            <a:xfrm>
              <a:off x="1584" y="720"/>
              <a:ext cx="576" cy="720"/>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12322" name="Text Box 20"/>
            <p:cNvSpPr txBox="1">
              <a:spLocks noChangeArrowheads="1"/>
            </p:cNvSpPr>
            <p:nvPr/>
          </p:nvSpPr>
          <p:spPr bwMode="auto">
            <a:xfrm>
              <a:off x="1152" y="528"/>
              <a:ext cx="816" cy="192"/>
            </a:xfrm>
            <a:prstGeom prst="rect">
              <a:avLst/>
            </a:prstGeom>
            <a:noFill/>
            <a:ln>
              <a:noFill/>
            </a:ln>
            <a:effectLst/>
            <a:extLst>
              <a:ext uri="{909E8E84-426E-40DD-AFC4-6F175D3DCCD1}">
                <a14:hiddenFill xmlns:a14="http://schemas.microsoft.com/office/drawing/2010/main">
                  <a:solidFill>
                    <a:srgbClr val="FFCC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50000"/>
                </a:spcBef>
                <a:buClrTx/>
                <a:buFontTx/>
                <a:buNone/>
              </a:pPr>
              <a:r>
                <a:rPr lang="de-DE" altLang="de-DE" sz="1400">
                  <a:solidFill>
                    <a:srgbClr val="000000"/>
                  </a:solidFill>
                </a:rPr>
                <a:t>Turbolader</a:t>
              </a:r>
              <a:endParaRPr lang="de-DE" altLang="de-DE" sz="1400">
                <a:solidFill>
                  <a:srgbClr val="FF3300"/>
                </a:solidFill>
              </a:endParaRPr>
            </a:p>
          </p:txBody>
        </p:sp>
      </p:grpSp>
      <p:grpSp>
        <p:nvGrpSpPr>
          <p:cNvPr id="371752" name="Group 40"/>
          <p:cNvGrpSpPr>
            <a:grpSpLocks/>
          </p:cNvGrpSpPr>
          <p:nvPr/>
        </p:nvGrpSpPr>
        <p:grpSpPr bwMode="auto">
          <a:xfrm>
            <a:off x="4572000" y="838200"/>
            <a:ext cx="1524000" cy="1828800"/>
            <a:chOff x="2880" y="528"/>
            <a:chExt cx="960" cy="1152"/>
          </a:xfrm>
        </p:grpSpPr>
        <p:sp>
          <p:nvSpPr>
            <p:cNvPr id="12319" name="Line 21"/>
            <p:cNvSpPr>
              <a:spLocks noChangeShapeType="1"/>
            </p:cNvSpPr>
            <p:nvPr/>
          </p:nvSpPr>
          <p:spPr bwMode="auto">
            <a:xfrm>
              <a:off x="3360" y="720"/>
              <a:ext cx="336" cy="960"/>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12320" name="Text Box 22"/>
            <p:cNvSpPr txBox="1">
              <a:spLocks noChangeArrowheads="1"/>
            </p:cNvSpPr>
            <p:nvPr/>
          </p:nvSpPr>
          <p:spPr bwMode="auto">
            <a:xfrm>
              <a:off x="2880" y="528"/>
              <a:ext cx="960" cy="192"/>
            </a:xfrm>
            <a:prstGeom prst="rect">
              <a:avLst/>
            </a:prstGeom>
            <a:noFill/>
            <a:ln>
              <a:noFill/>
            </a:ln>
            <a:effectLst/>
            <a:extLst>
              <a:ext uri="{909E8E84-426E-40DD-AFC4-6F175D3DCCD1}">
                <a14:hiddenFill xmlns:a14="http://schemas.microsoft.com/office/drawing/2010/main">
                  <a:solidFill>
                    <a:srgbClr val="FFCC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50000"/>
                </a:spcBef>
                <a:buClrTx/>
                <a:buFontTx/>
                <a:buNone/>
              </a:pPr>
              <a:r>
                <a:rPr lang="de-DE" altLang="de-DE" sz="1400">
                  <a:solidFill>
                    <a:srgbClr val="000000"/>
                  </a:solidFill>
                </a:rPr>
                <a:t>Schaltgetriebe</a:t>
              </a:r>
              <a:endParaRPr lang="de-DE" altLang="de-DE" sz="1400">
                <a:solidFill>
                  <a:srgbClr val="FF3300"/>
                </a:solidFill>
              </a:endParaRPr>
            </a:p>
          </p:txBody>
        </p:sp>
      </p:grpSp>
      <p:grpSp>
        <p:nvGrpSpPr>
          <p:cNvPr id="371753" name="Group 41"/>
          <p:cNvGrpSpPr>
            <a:grpSpLocks/>
          </p:cNvGrpSpPr>
          <p:nvPr/>
        </p:nvGrpSpPr>
        <p:grpSpPr bwMode="auto">
          <a:xfrm>
            <a:off x="6172200" y="838200"/>
            <a:ext cx="1752600" cy="1905000"/>
            <a:chOff x="3888" y="528"/>
            <a:chExt cx="1104" cy="1200"/>
          </a:xfrm>
        </p:grpSpPr>
        <p:sp>
          <p:nvSpPr>
            <p:cNvPr id="12317" name="Line 23"/>
            <p:cNvSpPr>
              <a:spLocks noChangeShapeType="1"/>
            </p:cNvSpPr>
            <p:nvPr/>
          </p:nvSpPr>
          <p:spPr bwMode="auto">
            <a:xfrm flipH="1">
              <a:off x="4368" y="720"/>
              <a:ext cx="48" cy="1008"/>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12318" name="Text Box 24"/>
            <p:cNvSpPr txBox="1">
              <a:spLocks noChangeArrowheads="1"/>
            </p:cNvSpPr>
            <p:nvPr/>
          </p:nvSpPr>
          <p:spPr bwMode="auto">
            <a:xfrm>
              <a:off x="3888" y="528"/>
              <a:ext cx="1104" cy="192"/>
            </a:xfrm>
            <a:prstGeom prst="rect">
              <a:avLst/>
            </a:prstGeom>
            <a:noFill/>
            <a:ln>
              <a:noFill/>
            </a:ln>
            <a:effectLst/>
            <a:extLst>
              <a:ext uri="{909E8E84-426E-40DD-AFC4-6F175D3DCCD1}">
                <a14:hiddenFill xmlns:a14="http://schemas.microsoft.com/office/drawing/2010/main">
                  <a:solidFill>
                    <a:srgbClr val="FFCC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50000"/>
                </a:spcBef>
                <a:buClrTx/>
                <a:buFontTx/>
                <a:buNone/>
              </a:pPr>
              <a:r>
                <a:rPr lang="de-DE" altLang="de-DE" sz="1400">
                  <a:solidFill>
                    <a:srgbClr val="000000"/>
                  </a:solidFill>
                </a:rPr>
                <a:t>Ausgleichsgetriebe</a:t>
              </a:r>
              <a:endParaRPr lang="de-DE" altLang="de-DE" sz="1400">
                <a:solidFill>
                  <a:srgbClr val="FF3300"/>
                </a:solidFill>
              </a:endParaRPr>
            </a:p>
          </p:txBody>
        </p:sp>
      </p:grpSp>
      <p:grpSp>
        <p:nvGrpSpPr>
          <p:cNvPr id="371756" name="Group 44"/>
          <p:cNvGrpSpPr>
            <a:grpSpLocks/>
          </p:cNvGrpSpPr>
          <p:nvPr/>
        </p:nvGrpSpPr>
        <p:grpSpPr bwMode="auto">
          <a:xfrm>
            <a:off x="2438400" y="3581400"/>
            <a:ext cx="1524000" cy="2514600"/>
            <a:chOff x="1536" y="2256"/>
            <a:chExt cx="960" cy="1584"/>
          </a:xfrm>
        </p:grpSpPr>
        <p:sp>
          <p:nvSpPr>
            <p:cNvPr id="12315" name="Line 25"/>
            <p:cNvSpPr>
              <a:spLocks noChangeShapeType="1"/>
            </p:cNvSpPr>
            <p:nvPr/>
          </p:nvSpPr>
          <p:spPr bwMode="auto">
            <a:xfrm flipV="1">
              <a:off x="1968" y="2256"/>
              <a:ext cx="528" cy="1392"/>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12316" name="Text Box 26"/>
            <p:cNvSpPr txBox="1">
              <a:spLocks noChangeArrowheads="1"/>
            </p:cNvSpPr>
            <p:nvPr/>
          </p:nvSpPr>
          <p:spPr bwMode="auto">
            <a:xfrm>
              <a:off x="1536" y="3648"/>
              <a:ext cx="912" cy="192"/>
            </a:xfrm>
            <a:prstGeom prst="rect">
              <a:avLst/>
            </a:prstGeom>
            <a:noFill/>
            <a:ln>
              <a:noFill/>
            </a:ln>
            <a:effectLst/>
            <a:extLst>
              <a:ext uri="{909E8E84-426E-40DD-AFC4-6F175D3DCCD1}">
                <a14:hiddenFill xmlns:a14="http://schemas.microsoft.com/office/drawing/2010/main">
                  <a:solidFill>
                    <a:srgbClr val="FFCC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50000"/>
                </a:spcBef>
                <a:buClrTx/>
                <a:buFontTx/>
                <a:buNone/>
              </a:pPr>
              <a:r>
                <a:rPr lang="de-DE" altLang="de-DE" sz="1400">
                  <a:solidFill>
                    <a:srgbClr val="000000"/>
                  </a:solidFill>
                </a:rPr>
                <a:t>Turbokupplung</a:t>
              </a:r>
              <a:endParaRPr lang="de-DE" altLang="de-DE" sz="1400">
                <a:solidFill>
                  <a:srgbClr val="FF3300"/>
                </a:solidFill>
              </a:endParaRPr>
            </a:p>
          </p:txBody>
        </p:sp>
      </p:grpSp>
      <p:grpSp>
        <p:nvGrpSpPr>
          <p:cNvPr id="371751" name="Group 39"/>
          <p:cNvGrpSpPr>
            <a:grpSpLocks/>
          </p:cNvGrpSpPr>
          <p:nvPr/>
        </p:nvGrpSpPr>
        <p:grpSpPr bwMode="auto">
          <a:xfrm>
            <a:off x="3200400" y="838200"/>
            <a:ext cx="1295400" cy="1676400"/>
            <a:chOff x="2016" y="528"/>
            <a:chExt cx="816" cy="1056"/>
          </a:xfrm>
        </p:grpSpPr>
        <p:sp>
          <p:nvSpPr>
            <p:cNvPr id="12313" name="Line 27"/>
            <p:cNvSpPr>
              <a:spLocks noChangeShapeType="1"/>
            </p:cNvSpPr>
            <p:nvPr/>
          </p:nvSpPr>
          <p:spPr bwMode="auto">
            <a:xfrm>
              <a:off x="2400" y="720"/>
              <a:ext cx="288" cy="864"/>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12314" name="Text Box 28"/>
            <p:cNvSpPr txBox="1">
              <a:spLocks noChangeArrowheads="1"/>
            </p:cNvSpPr>
            <p:nvPr/>
          </p:nvSpPr>
          <p:spPr bwMode="auto">
            <a:xfrm>
              <a:off x="2016" y="528"/>
              <a:ext cx="816" cy="192"/>
            </a:xfrm>
            <a:prstGeom prst="rect">
              <a:avLst/>
            </a:prstGeom>
            <a:noFill/>
            <a:ln>
              <a:noFill/>
            </a:ln>
            <a:effectLst/>
            <a:extLst>
              <a:ext uri="{909E8E84-426E-40DD-AFC4-6F175D3DCCD1}">
                <a14:hiddenFill xmlns:a14="http://schemas.microsoft.com/office/drawing/2010/main">
                  <a:solidFill>
                    <a:srgbClr val="FFCC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50000"/>
                </a:spcBef>
                <a:buClrTx/>
                <a:buFontTx/>
                <a:buNone/>
              </a:pPr>
              <a:r>
                <a:rPr lang="de-DE" altLang="de-DE" sz="1400">
                  <a:solidFill>
                    <a:srgbClr val="000000"/>
                  </a:solidFill>
                </a:rPr>
                <a:t>Fahrkupplung</a:t>
              </a:r>
              <a:endParaRPr lang="de-DE" altLang="de-DE" sz="1400">
                <a:solidFill>
                  <a:srgbClr val="FF3300"/>
                </a:solidFill>
              </a:endParaRPr>
            </a:p>
          </p:txBody>
        </p:sp>
      </p:grpSp>
      <p:grpSp>
        <p:nvGrpSpPr>
          <p:cNvPr id="371757" name="Group 45"/>
          <p:cNvGrpSpPr>
            <a:grpSpLocks/>
          </p:cNvGrpSpPr>
          <p:nvPr/>
        </p:nvGrpSpPr>
        <p:grpSpPr bwMode="auto">
          <a:xfrm>
            <a:off x="3962400" y="3657600"/>
            <a:ext cx="1905000" cy="2438400"/>
            <a:chOff x="2496" y="2304"/>
            <a:chExt cx="1200" cy="1536"/>
          </a:xfrm>
        </p:grpSpPr>
        <p:sp>
          <p:nvSpPr>
            <p:cNvPr id="12311" name="Line 29"/>
            <p:cNvSpPr>
              <a:spLocks noChangeShapeType="1"/>
            </p:cNvSpPr>
            <p:nvPr/>
          </p:nvSpPr>
          <p:spPr bwMode="auto">
            <a:xfrm flipV="1">
              <a:off x="3024" y="2304"/>
              <a:ext cx="192" cy="1344"/>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12312" name="Text Box 30"/>
            <p:cNvSpPr txBox="1">
              <a:spLocks noChangeArrowheads="1"/>
            </p:cNvSpPr>
            <p:nvPr/>
          </p:nvSpPr>
          <p:spPr bwMode="auto">
            <a:xfrm>
              <a:off x="2496" y="3648"/>
              <a:ext cx="1200" cy="192"/>
            </a:xfrm>
            <a:prstGeom prst="rect">
              <a:avLst/>
            </a:prstGeom>
            <a:noFill/>
            <a:ln>
              <a:noFill/>
            </a:ln>
            <a:effectLst/>
            <a:extLst>
              <a:ext uri="{909E8E84-426E-40DD-AFC4-6F175D3DCCD1}">
                <a14:hiddenFill xmlns:a14="http://schemas.microsoft.com/office/drawing/2010/main">
                  <a:solidFill>
                    <a:srgbClr val="FFCC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50000"/>
                </a:spcBef>
                <a:buClrTx/>
                <a:buFontTx/>
                <a:buNone/>
              </a:pPr>
              <a:r>
                <a:rPr lang="de-DE" altLang="de-DE" sz="1400">
                  <a:solidFill>
                    <a:srgbClr val="000000"/>
                  </a:solidFill>
                </a:rPr>
                <a:t>Zapfwellenkupplung</a:t>
              </a:r>
              <a:endParaRPr lang="de-DE" altLang="de-DE" sz="1400">
                <a:solidFill>
                  <a:srgbClr val="FF3300"/>
                </a:solidFill>
              </a:endParaRPr>
            </a:p>
          </p:txBody>
        </p:sp>
      </p:grpSp>
      <p:grpSp>
        <p:nvGrpSpPr>
          <p:cNvPr id="371758" name="Group 46"/>
          <p:cNvGrpSpPr>
            <a:grpSpLocks/>
          </p:cNvGrpSpPr>
          <p:nvPr/>
        </p:nvGrpSpPr>
        <p:grpSpPr bwMode="auto">
          <a:xfrm>
            <a:off x="5943600" y="3581400"/>
            <a:ext cx="1752600" cy="2514600"/>
            <a:chOff x="3744" y="2256"/>
            <a:chExt cx="1104" cy="1584"/>
          </a:xfrm>
        </p:grpSpPr>
        <p:sp>
          <p:nvSpPr>
            <p:cNvPr id="12309" name="Line 31"/>
            <p:cNvSpPr>
              <a:spLocks noChangeShapeType="1"/>
            </p:cNvSpPr>
            <p:nvPr/>
          </p:nvSpPr>
          <p:spPr bwMode="auto">
            <a:xfrm flipV="1">
              <a:off x="4272" y="2256"/>
              <a:ext cx="480" cy="1392"/>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12310" name="Text Box 32"/>
            <p:cNvSpPr txBox="1">
              <a:spLocks noChangeArrowheads="1"/>
            </p:cNvSpPr>
            <p:nvPr/>
          </p:nvSpPr>
          <p:spPr bwMode="auto">
            <a:xfrm>
              <a:off x="3744" y="3648"/>
              <a:ext cx="1104" cy="192"/>
            </a:xfrm>
            <a:prstGeom prst="rect">
              <a:avLst/>
            </a:prstGeom>
            <a:noFill/>
            <a:ln>
              <a:noFill/>
            </a:ln>
            <a:effectLst/>
            <a:extLst>
              <a:ext uri="{909E8E84-426E-40DD-AFC4-6F175D3DCCD1}">
                <a14:hiddenFill xmlns:a14="http://schemas.microsoft.com/office/drawing/2010/main">
                  <a:solidFill>
                    <a:srgbClr val="FFCC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50000"/>
                </a:spcBef>
                <a:buClrTx/>
                <a:buFontTx/>
                <a:buNone/>
              </a:pPr>
              <a:r>
                <a:rPr lang="de-DE" altLang="de-DE" sz="1400">
                  <a:solidFill>
                    <a:srgbClr val="000000"/>
                  </a:solidFill>
                </a:rPr>
                <a:t>Zapfwellengetriebe</a:t>
              </a:r>
              <a:endParaRPr lang="de-DE" altLang="de-DE" sz="1400">
                <a:solidFill>
                  <a:srgbClr val="FF3300"/>
                </a:solidFill>
              </a:endParaRPr>
            </a:p>
          </p:txBody>
        </p:sp>
      </p:grpSp>
      <p:grpSp>
        <p:nvGrpSpPr>
          <p:cNvPr id="371754" name="Group 42"/>
          <p:cNvGrpSpPr>
            <a:grpSpLocks/>
          </p:cNvGrpSpPr>
          <p:nvPr/>
        </p:nvGrpSpPr>
        <p:grpSpPr bwMode="auto">
          <a:xfrm>
            <a:off x="8001000" y="838200"/>
            <a:ext cx="1371600" cy="990600"/>
            <a:chOff x="5040" y="528"/>
            <a:chExt cx="864" cy="624"/>
          </a:xfrm>
        </p:grpSpPr>
        <p:sp>
          <p:nvSpPr>
            <p:cNvPr id="12307" name="Line 33"/>
            <p:cNvSpPr>
              <a:spLocks noChangeShapeType="1"/>
            </p:cNvSpPr>
            <p:nvPr/>
          </p:nvSpPr>
          <p:spPr bwMode="auto">
            <a:xfrm flipH="1">
              <a:off x="5328" y="720"/>
              <a:ext cx="144" cy="432"/>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12308" name="Text Box 34"/>
            <p:cNvSpPr txBox="1">
              <a:spLocks noChangeArrowheads="1"/>
            </p:cNvSpPr>
            <p:nvPr/>
          </p:nvSpPr>
          <p:spPr bwMode="auto">
            <a:xfrm>
              <a:off x="5040" y="528"/>
              <a:ext cx="864" cy="192"/>
            </a:xfrm>
            <a:prstGeom prst="rect">
              <a:avLst/>
            </a:prstGeom>
            <a:noFill/>
            <a:ln>
              <a:noFill/>
            </a:ln>
            <a:effectLst/>
            <a:extLst>
              <a:ext uri="{909E8E84-426E-40DD-AFC4-6F175D3DCCD1}">
                <a14:hiddenFill xmlns:a14="http://schemas.microsoft.com/office/drawing/2010/main">
                  <a:solidFill>
                    <a:srgbClr val="FFCC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50000"/>
                </a:spcBef>
                <a:buClrTx/>
                <a:buFontTx/>
                <a:buNone/>
              </a:pPr>
              <a:r>
                <a:rPr lang="de-DE" altLang="de-DE" sz="1400">
                  <a:solidFill>
                    <a:srgbClr val="000000"/>
                  </a:solidFill>
                </a:rPr>
                <a:t>Kraftheber</a:t>
              </a:r>
              <a:endParaRPr lang="de-DE" altLang="de-DE" sz="1400">
                <a:solidFill>
                  <a:srgbClr val="FF3300"/>
                </a:solidFill>
              </a:endParaRPr>
            </a:p>
          </p:txBody>
        </p:sp>
      </p:grpSp>
      <p:grpSp>
        <p:nvGrpSpPr>
          <p:cNvPr id="371759" name="Group 47"/>
          <p:cNvGrpSpPr>
            <a:grpSpLocks/>
          </p:cNvGrpSpPr>
          <p:nvPr/>
        </p:nvGrpSpPr>
        <p:grpSpPr bwMode="auto">
          <a:xfrm>
            <a:off x="7772400" y="3657600"/>
            <a:ext cx="1600200" cy="2438400"/>
            <a:chOff x="4896" y="2304"/>
            <a:chExt cx="1008" cy="1536"/>
          </a:xfrm>
        </p:grpSpPr>
        <p:sp>
          <p:nvSpPr>
            <p:cNvPr id="12305" name="Line 35"/>
            <p:cNvSpPr>
              <a:spLocks noChangeShapeType="1"/>
            </p:cNvSpPr>
            <p:nvPr/>
          </p:nvSpPr>
          <p:spPr bwMode="auto">
            <a:xfrm flipH="1" flipV="1">
              <a:off x="5280" y="2304"/>
              <a:ext cx="144" cy="1344"/>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12306" name="Text Box 36"/>
            <p:cNvSpPr txBox="1">
              <a:spLocks noChangeArrowheads="1"/>
            </p:cNvSpPr>
            <p:nvPr/>
          </p:nvSpPr>
          <p:spPr bwMode="auto">
            <a:xfrm>
              <a:off x="4896" y="3648"/>
              <a:ext cx="1008" cy="192"/>
            </a:xfrm>
            <a:prstGeom prst="rect">
              <a:avLst/>
            </a:prstGeom>
            <a:noFill/>
            <a:ln>
              <a:noFill/>
            </a:ln>
            <a:effectLst/>
            <a:extLst>
              <a:ext uri="{909E8E84-426E-40DD-AFC4-6F175D3DCCD1}">
                <a14:hiddenFill xmlns:a14="http://schemas.microsoft.com/office/drawing/2010/main">
                  <a:solidFill>
                    <a:srgbClr val="FFCC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50000"/>
                </a:spcBef>
                <a:buClrTx/>
                <a:buFontTx/>
                <a:buNone/>
              </a:pPr>
              <a:r>
                <a:rPr lang="de-DE" altLang="de-DE" sz="1400">
                  <a:solidFill>
                    <a:srgbClr val="000000"/>
                  </a:solidFill>
                </a:rPr>
                <a:t>Portal-Endantrieb</a:t>
              </a:r>
              <a:endParaRPr lang="de-DE" altLang="de-DE" sz="1400">
                <a:solidFill>
                  <a:srgbClr val="FF3300"/>
                </a:solidFill>
              </a:endParaRPr>
            </a:p>
          </p:txBody>
        </p:sp>
      </p:gr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4" presetClass="entr" presetSubtype="5" fill="hold" nodeType="clickEffect">
                                  <p:stCondLst>
                                    <p:cond delay="0"/>
                                  </p:stCondLst>
                                  <p:childTnLst>
                                    <p:set>
                                      <p:cBhvr>
                                        <p:cTn id="6" dur="1" fill="hold">
                                          <p:stCondLst>
                                            <p:cond delay="0"/>
                                          </p:stCondLst>
                                        </p:cTn>
                                        <p:tgtEl>
                                          <p:spTgt spid="371725"/>
                                        </p:tgtEl>
                                        <p:attrNameLst>
                                          <p:attrName>style.visibility</p:attrName>
                                        </p:attrNameLst>
                                      </p:cBhvr>
                                      <p:to>
                                        <p:strVal val="visible"/>
                                      </p:to>
                                    </p:set>
                                    <p:animEffect transition="in" filter="randombar(vertical)">
                                      <p:cBhvr>
                                        <p:cTn id="7" dur="500"/>
                                        <p:tgtEl>
                                          <p:spTgt spid="37172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1" fill="hold" nodeType="clickEffect">
                                  <p:stCondLst>
                                    <p:cond delay="0"/>
                                  </p:stCondLst>
                                  <p:childTnLst>
                                    <p:set>
                                      <p:cBhvr>
                                        <p:cTn id="11" dur="1" fill="hold">
                                          <p:stCondLst>
                                            <p:cond delay="0"/>
                                          </p:stCondLst>
                                        </p:cTn>
                                        <p:tgtEl>
                                          <p:spTgt spid="371749"/>
                                        </p:tgtEl>
                                        <p:attrNameLst>
                                          <p:attrName>style.visibility</p:attrName>
                                        </p:attrNameLst>
                                      </p:cBhvr>
                                      <p:to>
                                        <p:strVal val="visible"/>
                                      </p:to>
                                    </p:set>
                                    <p:animEffect transition="in" filter="wipe(up)">
                                      <p:cBhvr>
                                        <p:cTn id="12" dur="500"/>
                                        <p:tgtEl>
                                          <p:spTgt spid="371749"/>
                                        </p:tgtEl>
                                      </p:cBhvr>
                                    </p:animEffect>
                                  </p:childTnLst>
                                  <p:subTnLst>
                                    <p:animClr clrSpc="rgb" dir="cw">
                                      <p:cBhvr override="childStyle">
                                        <p:cTn dur="1" fill="hold" display="0" masterRel="nextClick" afterEffect="1"/>
                                        <p:tgtEl>
                                          <p:spTgt spid="371749"/>
                                        </p:tgtEl>
                                        <p:attrNameLst>
                                          <p:attrName>ppt_c</p:attrName>
                                        </p:attrNameLst>
                                      </p:cBhvr>
                                      <p:to>
                                        <a:srgbClr val="0000CC"/>
                                      </p:to>
                                    </p:animClr>
                                  </p:sub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1" fill="hold" nodeType="clickEffect">
                                  <p:stCondLst>
                                    <p:cond delay="0"/>
                                  </p:stCondLst>
                                  <p:childTnLst>
                                    <p:set>
                                      <p:cBhvr>
                                        <p:cTn id="16" dur="1" fill="hold">
                                          <p:stCondLst>
                                            <p:cond delay="0"/>
                                          </p:stCondLst>
                                        </p:cTn>
                                        <p:tgtEl>
                                          <p:spTgt spid="371760"/>
                                        </p:tgtEl>
                                        <p:attrNameLst>
                                          <p:attrName>style.visibility</p:attrName>
                                        </p:attrNameLst>
                                      </p:cBhvr>
                                      <p:to>
                                        <p:strVal val="visible"/>
                                      </p:to>
                                    </p:set>
                                    <p:animEffect transition="in" filter="wipe(up)">
                                      <p:cBhvr>
                                        <p:cTn id="17" dur="500"/>
                                        <p:tgtEl>
                                          <p:spTgt spid="371760"/>
                                        </p:tgtEl>
                                      </p:cBhvr>
                                    </p:animEffect>
                                  </p:childTnLst>
                                  <p:subTnLst>
                                    <p:animClr clrSpc="rgb" dir="cw">
                                      <p:cBhvr override="childStyle">
                                        <p:cTn dur="1" fill="hold" display="0" masterRel="nextClick" afterEffect="1"/>
                                        <p:tgtEl>
                                          <p:spTgt spid="371760"/>
                                        </p:tgtEl>
                                        <p:attrNameLst>
                                          <p:attrName>ppt_c</p:attrName>
                                        </p:attrNameLst>
                                      </p:cBhvr>
                                      <p:to>
                                        <a:srgbClr val="0000CC"/>
                                      </p:to>
                                    </p:animClr>
                                  </p:sub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4" fill="hold" nodeType="clickEffect">
                                  <p:stCondLst>
                                    <p:cond delay="0"/>
                                  </p:stCondLst>
                                  <p:childTnLst>
                                    <p:set>
                                      <p:cBhvr>
                                        <p:cTn id="21" dur="1" fill="hold">
                                          <p:stCondLst>
                                            <p:cond delay="0"/>
                                          </p:stCondLst>
                                        </p:cTn>
                                        <p:tgtEl>
                                          <p:spTgt spid="371756"/>
                                        </p:tgtEl>
                                        <p:attrNameLst>
                                          <p:attrName>style.visibility</p:attrName>
                                        </p:attrNameLst>
                                      </p:cBhvr>
                                      <p:to>
                                        <p:strVal val="visible"/>
                                      </p:to>
                                    </p:set>
                                    <p:animEffect transition="in" filter="wipe(down)">
                                      <p:cBhvr>
                                        <p:cTn id="22" dur="500"/>
                                        <p:tgtEl>
                                          <p:spTgt spid="371756"/>
                                        </p:tgtEl>
                                      </p:cBhvr>
                                    </p:animEffect>
                                  </p:childTnLst>
                                  <p:subTnLst>
                                    <p:animClr clrSpc="rgb" dir="cw">
                                      <p:cBhvr override="childStyle">
                                        <p:cTn dur="1" fill="hold" display="0" masterRel="nextClick" afterEffect="1"/>
                                        <p:tgtEl>
                                          <p:spTgt spid="371756"/>
                                        </p:tgtEl>
                                        <p:attrNameLst>
                                          <p:attrName>ppt_c</p:attrName>
                                        </p:attrNameLst>
                                      </p:cBhvr>
                                      <p:to>
                                        <a:srgbClr val="0000CC"/>
                                      </p:to>
                                    </p:animClr>
                                  </p:sub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1" fill="hold" nodeType="clickEffect">
                                  <p:stCondLst>
                                    <p:cond delay="0"/>
                                  </p:stCondLst>
                                  <p:childTnLst>
                                    <p:set>
                                      <p:cBhvr>
                                        <p:cTn id="26" dur="1" fill="hold">
                                          <p:stCondLst>
                                            <p:cond delay="0"/>
                                          </p:stCondLst>
                                        </p:cTn>
                                        <p:tgtEl>
                                          <p:spTgt spid="371751"/>
                                        </p:tgtEl>
                                        <p:attrNameLst>
                                          <p:attrName>style.visibility</p:attrName>
                                        </p:attrNameLst>
                                      </p:cBhvr>
                                      <p:to>
                                        <p:strVal val="visible"/>
                                      </p:to>
                                    </p:set>
                                    <p:animEffect transition="in" filter="wipe(up)">
                                      <p:cBhvr>
                                        <p:cTn id="27" dur="500"/>
                                        <p:tgtEl>
                                          <p:spTgt spid="371751"/>
                                        </p:tgtEl>
                                      </p:cBhvr>
                                    </p:animEffect>
                                  </p:childTnLst>
                                  <p:subTnLst>
                                    <p:animClr clrSpc="rgb" dir="cw">
                                      <p:cBhvr override="childStyle">
                                        <p:cTn dur="1" fill="hold" display="0" masterRel="nextClick" afterEffect="1"/>
                                        <p:tgtEl>
                                          <p:spTgt spid="371751"/>
                                        </p:tgtEl>
                                        <p:attrNameLst>
                                          <p:attrName>ppt_c</p:attrName>
                                        </p:attrNameLst>
                                      </p:cBhvr>
                                      <p:to>
                                        <a:srgbClr val="0000CC"/>
                                      </p:to>
                                    </p:animClr>
                                  </p:sub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1" fill="hold" nodeType="clickEffect">
                                  <p:stCondLst>
                                    <p:cond delay="0"/>
                                  </p:stCondLst>
                                  <p:childTnLst>
                                    <p:set>
                                      <p:cBhvr>
                                        <p:cTn id="31" dur="1" fill="hold">
                                          <p:stCondLst>
                                            <p:cond delay="0"/>
                                          </p:stCondLst>
                                        </p:cTn>
                                        <p:tgtEl>
                                          <p:spTgt spid="371752"/>
                                        </p:tgtEl>
                                        <p:attrNameLst>
                                          <p:attrName>style.visibility</p:attrName>
                                        </p:attrNameLst>
                                      </p:cBhvr>
                                      <p:to>
                                        <p:strVal val="visible"/>
                                      </p:to>
                                    </p:set>
                                    <p:animEffect transition="in" filter="wipe(up)">
                                      <p:cBhvr>
                                        <p:cTn id="32" dur="500"/>
                                        <p:tgtEl>
                                          <p:spTgt spid="371752"/>
                                        </p:tgtEl>
                                      </p:cBhvr>
                                    </p:animEffect>
                                  </p:childTnLst>
                                  <p:subTnLst>
                                    <p:animClr clrSpc="rgb" dir="cw">
                                      <p:cBhvr override="childStyle">
                                        <p:cTn dur="1" fill="hold" display="0" masterRel="nextClick" afterEffect="1"/>
                                        <p:tgtEl>
                                          <p:spTgt spid="371752"/>
                                        </p:tgtEl>
                                        <p:attrNameLst>
                                          <p:attrName>ppt_c</p:attrName>
                                        </p:attrNameLst>
                                      </p:cBhvr>
                                      <p:to>
                                        <a:srgbClr val="0000CC"/>
                                      </p:to>
                                    </p:animClr>
                                  </p:sub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1" fill="hold" nodeType="clickEffect">
                                  <p:stCondLst>
                                    <p:cond delay="0"/>
                                  </p:stCondLst>
                                  <p:childTnLst>
                                    <p:set>
                                      <p:cBhvr>
                                        <p:cTn id="36" dur="1" fill="hold">
                                          <p:stCondLst>
                                            <p:cond delay="0"/>
                                          </p:stCondLst>
                                        </p:cTn>
                                        <p:tgtEl>
                                          <p:spTgt spid="371753"/>
                                        </p:tgtEl>
                                        <p:attrNameLst>
                                          <p:attrName>style.visibility</p:attrName>
                                        </p:attrNameLst>
                                      </p:cBhvr>
                                      <p:to>
                                        <p:strVal val="visible"/>
                                      </p:to>
                                    </p:set>
                                    <p:animEffect transition="in" filter="wipe(up)">
                                      <p:cBhvr>
                                        <p:cTn id="37" dur="500"/>
                                        <p:tgtEl>
                                          <p:spTgt spid="371753"/>
                                        </p:tgtEl>
                                      </p:cBhvr>
                                    </p:animEffect>
                                  </p:childTnLst>
                                  <p:subTnLst>
                                    <p:animClr clrSpc="rgb" dir="cw">
                                      <p:cBhvr override="childStyle">
                                        <p:cTn dur="1" fill="hold" display="0" masterRel="nextClick" afterEffect="1"/>
                                        <p:tgtEl>
                                          <p:spTgt spid="371753"/>
                                        </p:tgtEl>
                                        <p:attrNameLst>
                                          <p:attrName>ppt_c</p:attrName>
                                        </p:attrNameLst>
                                      </p:cBhvr>
                                      <p:to>
                                        <a:srgbClr val="0000CC"/>
                                      </p:to>
                                    </p:animClr>
                                  </p:subTnLst>
                                </p:cTn>
                              </p:par>
                            </p:childTnLst>
                          </p:cTn>
                        </p:par>
                      </p:childTnLst>
                    </p:cTn>
                  </p:par>
                  <p:par>
                    <p:cTn id="38" fill="hold" nodeType="clickPar">
                      <p:stCondLst>
                        <p:cond delay="indefinite"/>
                      </p:stCondLst>
                      <p:childTnLst>
                        <p:par>
                          <p:cTn id="39" fill="hold" nodeType="withGroup">
                            <p:stCondLst>
                              <p:cond delay="0"/>
                            </p:stCondLst>
                            <p:childTnLst>
                              <p:par>
                                <p:cTn id="40" presetID="22" presetClass="entr" presetSubtype="4" fill="hold" nodeType="clickEffect">
                                  <p:stCondLst>
                                    <p:cond delay="0"/>
                                  </p:stCondLst>
                                  <p:childTnLst>
                                    <p:set>
                                      <p:cBhvr>
                                        <p:cTn id="41" dur="1" fill="hold">
                                          <p:stCondLst>
                                            <p:cond delay="0"/>
                                          </p:stCondLst>
                                        </p:cTn>
                                        <p:tgtEl>
                                          <p:spTgt spid="371759"/>
                                        </p:tgtEl>
                                        <p:attrNameLst>
                                          <p:attrName>style.visibility</p:attrName>
                                        </p:attrNameLst>
                                      </p:cBhvr>
                                      <p:to>
                                        <p:strVal val="visible"/>
                                      </p:to>
                                    </p:set>
                                    <p:animEffect transition="in" filter="wipe(down)">
                                      <p:cBhvr>
                                        <p:cTn id="42" dur="500"/>
                                        <p:tgtEl>
                                          <p:spTgt spid="371759"/>
                                        </p:tgtEl>
                                      </p:cBhvr>
                                    </p:animEffect>
                                  </p:childTnLst>
                                  <p:subTnLst>
                                    <p:animClr clrSpc="rgb" dir="cw">
                                      <p:cBhvr override="childStyle">
                                        <p:cTn dur="1" fill="hold" display="0" masterRel="nextClick" afterEffect="1"/>
                                        <p:tgtEl>
                                          <p:spTgt spid="371759"/>
                                        </p:tgtEl>
                                        <p:attrNameLst>
                                          <p:attrName>ppt_c</p:attrName>
                                        </p:attrNameLst>
                                      </p:cBhvr>
                                      <p:to>
                                        <a:srgbClr val="0000CC"/>
                                      </p:to>
                                    </p:animClr>
                                  </p:subTnLst>
                                </p:cTn>
                              </p:par>
                            </p:childTnLst>
                          </p:cTn>
                        </p:par>
                      </p:childTnLst>
                    </p:cTn>
                  </p:par>
                  <p:par>
                    <p:cTn id="43" fill="hold" nodeType="clickPar">
                      <p:stCondLst>
                        <p:cond delay="indefinite"/>
                      </p:stCondLst>
                      <p:childTnLst>
                        <p:par>
                          <p:cTn id="44" fill="hold" nodeType="withGroup">
                            <p:stCondLst>
                              <p:cond delay="0"/>
                            </p:stCondLst>
                            <p:childTnLst>
                              <p:par>
                                <p:cTn id="45" presetID="22" presetClass="entr" presetSubtype="4" fill="hold" nodeType="clickEffect">
                                  <p:stCondLst>
                                    <p:cond delay="0"/>
                                  </p:stCondLst>
                                  <p:childTnLst>
                                    <p:set>
                                      <p:cBhvr>
                                        <p:cTn id="46" dur="1" fill="hold">
                                          <p:stCondLst>
                                            <p:cond delay="0"/>
                                          </p:stCondLst>
                                        </p:cTn>
                                        <p:tgtEl>
                                          <p:spTgt spid="371755"/>
                                        </p:tgtEl>
                                        <p:attrNameLst>
                                          <p:attrName>style.visibility</p:attrName>
                                        </p:attrNameLst>
                                      </p:cBhvr>
                                      <p:to>
                                        <p:strVal val="visible"/>
                                      </p:to>
                                    </p:set>
                                    <p:animEffect transition="in" filter="wipe(down)">
                                      <p:cBhvr>
                                        <p:cTn id="47" dur="500"/>
                                        <p:tgtEl>
                                          <p:spTgt spid="371755"/>
                                        </p:tgtEl>
                                      </p:cBhvr>
                                    </p:animEffect>
                                  </p:childTnLst>
                                  <p:subTnLst>
                                    <p:animClr clrSpc="rgb" dir="cw">
                                      <p:cBhvr override="childStyle">
                                        <p:cTn dur="1" fill="hold" display="0" masterRel="nextClick" afterEffect="1"/>
                                        <p:tgtEl>
                                          <p:spTgt spid="371755"/>
                                        </p:tgtEl>
                                        <p:attrNameLst>
                                          <p:attrName>ppt_c</p:attrName>
                                        </p:attrNameLst>
                                      </p:cBhvr>
                                      <p:to>
                                        <a:srgbClr val="0000CC"/>
                                      </p:to>
                                    </p:animClr>
                                  </p:subTnLst>
                                </p:cTn>
                              </p:par>
                            </p:childTnLst>
                          </p:cTn>
                        </p:par>
                      </p:childTnLst>
                    </p:cTn>
                  </p:par>
                  <p:par>
                    <p:cTn id="48" fill="hold" nodeType="clickPar">
                      <p:stCondLst>
                        <p:cond delay="indefinite"/>
                      </p:stCondLst>
                      <p:childTnLst>
                        <p:par>
                          <p:cTn id="49" fill="hold" nodeType="withGroup">
                            <p:stCondLst>
                              <p:cond delay="0"/>
                            </p:stCondLst>
                            <p:childTnLst>
                              <p:par>
                                <p:cTn id="50" presetID="22" presetClass="entr" presetSubtype="4" fill="hold" nodeType="clickEffect">
                                  <p:stCondLst>
                                    <p:cond delay="0"/>
                                  </p:stCondLst>
                                  <p:childTnLst>
                                    <p:set>
                                      <p:cBhvr>
                                        <p:cTn id="51" dur="1" fill="hold">
                                          <p:stCondLst>
                                            <p:cond delay="0"/>
                                          </p:stCondLst>
                                        </p:cTn>
                                        <p:tgtEl>
                                          <p:spTgt spid="371757"/>
                                        </p:tgtEl>
                                        <p:attrNameLst>
                                          <p:attrName>style.visibility</p:attrName>
                                        </p:attrNameLst>
                                      </p:cBhvr>
                                      <p:to>
                                        <p:strVal val="visible"/>
                                      </p:to>
                                    </p:set>
                                    <p:animEffect transition="in" filter="wipe(down)">
                                      <p:cBhvr>
                                        <p:cTn id="52" dur="500"/>
                                        <p:tgtEl>
                                          <p:spTgt spid="371757"/>
                                        </p:tgtEl>
                                      </p:cBhvr>
                                    </p:animEffect>
                                  </p:childTnLst>
                                  <p:subTnLst>
                                    <p:animClr clrSpc="rgb" dir="cw">
                                      <p:cBhvr override="childStyle">
                                        <p:cTn dur="1" fill="hold" display="0" masterRel="nextClick" afterEffect="1"/>
                                        <p:tgtEl>
                                          <p:spTgt spid="371757"/>
                                        </p:tgtEl>
                                        <p:attrNameLst>
                                          <p:attrName>ppt_c</p:attrName>
                                        </p:attrNameLst>
                                      </p:cBhvr>
                                      <p:to>
                                        <a:srgbClr val="0000CC"/>
                                      </p:to>
                                    </p:animClr>
                                  </p:subTnLst>
                                </p:cTn>
                              </p:par>
                            </p:childTnLst>
                          </p:cTn>
                        </p:par>
                      </p:childTnLst>
                    </p:cTn>
                  </p:par>
                  <p:par>
                    <p:cTn id="53" fill="hold" nodeType="clickPar">
                      <p:stCondLst>
                        <p:cond delay="indefinite"/>
                      </p:stCondLst>
                      <p:childTnLst>
                        <p:par>
                          <p:cTn id="54" fill="hold" nodeType="withGroup">
                            <p:stCondLst>
                              <p:cond delay="0"/>
                            </p:stCondLst>
                            <p:childTnLst>
                              <p:par>
                                <p:cTn id="55" presetID="22" presetClass="entr" presetSubtype="4" fill="hold" nodeType="clickEffect">
                                  <p:stCondLst>
                                    <p:cond delay="0"/>
                                  </p:stCondLst>
                                  <p:childTnLst>
                                    <p:set>
                                      <p:cBhvr>
                                        <p:cTn id="56" dur="1" fill="hold">
                                          <p:stCondLst>
                                            <p:cond delay="0"/>
                                          </p:stCondLst>
                                        </p:cTn>
                                        <p:tgtEl>
                                          <p:spTgt spid="371758"/>
                                        </p:tgtEl>
                                        <p:attrNameLst>
                                          <p:attrName>style.visibility</p:attrName>
                                        </p:attrNameLst>
                                      </p:cBhvr>
                                      <p:to>
                                        <p:strVal val="visible"/>
                                      </p:to>
                                    </p:set>
                                    <p:animEffect transition="in" filter="wipe(down)">
                                      <p:cBhvr>
                                        <p:cTn id="57" dur="500"/>
                                        <p:tgtEl>
                                          <p:spTgt spid="371758"/>
                                        </p:tgtEl>
                                      </p:cBhvr>
                                    </p:animEffect>
                                  </p:childTnLst>
                                  <p:subTnLst>
                                    <p:animClr clrSpc="rgb" dir="cw">
                                      <p:cBhvr override="childStyle">
                                        <p:cTn dur="1" fill="hold" display="0" masterRel="nextClick" afterEffect="1"/>
                                        <p:tgtEl>
                                          <p:spTgt spid="371758"/>
                                        </p:tgtEl>
                                        <p:attrNameLst>
                                          <p:attrName>ppt_c</p:attrName>
                                        </p:attrNameLst>
                                      </p:cBhvr>
                                      <p:to>
                                        <a:srgbClr val="0000CC"/>
                                      </p:to>
                                    </p:animClr>
                                  </p:subTnLst>
                                </p:cTn>
                              </p:par>
                            </p:childTnLst>
                          </p:cTn>
                        </p:par>
                      </p:childTnLst>
                    </p:cTn>
                  </p:par>
                  <p:par>
                    <p:cTn id="58" fill="hold" nodeType="clickPar">
                      <p:stCondLst>
                        <p:cond delay="indefinite"/>
                      </p:stCondLst>
                      <p:childTnLst>
                        <p:par>
                          <p:cTn id="59" fill="hold" nodeType="withGroup">
                            <p:stCondLst>
                              <p:cond delay="0"/>
                            </p:stCondLst>
                            <p:childTnLst>
                              <p:par>
                                <p:cTn id="60" presetID="22" presetClass="entr" presetSubtype="1" fill="hold" nodeType="clickEffect">
                                  <p:stCondLst>
                                    <p:cond delay="0"/>
                                  </p:stCondLst>
                                  <p:childTnLst>
                                    <p:set>
                                      <p:cBhvr>
                                        <p:cTn id="61" dur="1" fill="hold">
                                          <p:stCondLst>
                                            <p:cond delay="0"/>
                                          </p:stCondLst>
                                        </p:cTn>
                                        <p:tgtEl>
                                          <p:spTgt spid="371754"/>
                                        </p:tgtEl>
                                        <p:attrNameLst>
                                          <p:attrName>style.visibility</p:attrName>
                                        </p:attrNameLst>
                                      </p:cBhvr>
                                      <p:to>
                                        <p:strVal val="visible"/>
                                      </p:to>
                                    </p:set>
                                    <p:animEffect transition="in" filter="wipe(up)">
                                      <p:cBhvr>
                                        <p:cTn id="62" dur="500"/>
                                        <p:tgtEl>
                                          <p:spTgt spid="371754"/>
                                        </p:tgtEl>
                                      </p:cBhvr>
                                    </p:animEffect>
                                  </p:childTnLst>
                                  <p:subTnLst>
                                    <p:animClr clrSpc="rgb" dir="cw">
                                      <p:cBhvr override="childStyle">
                                        <p:cTn dur="1" fill="hold" display="0" masterRel="nextClick" afterEffect="1"/>
                                        <p:tgtEl>
                                          <p:spTgt spid="371754"/>
                                        </p:tgtEl>
                                        <p:attrNameLst>
                                          <p:attrName>ppt_c</p:attrName>
                                        </p:attrNameLst>
                                      </p:cBhvr>
                                      <p:to>
                                        <a:srgbClr val="0000CC"/>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1986" name="Titel 1"/>
          <p:cNvSpPr>
            <a:spLocks noGrp="1"/>
          </p:cNvSpPr>
          <p:nvPr>
            <p:ph type="title"/>
          </p:nvPr>
        </p:nvSpPr>
        <p:spPr/>
        <p:txBody>
          <a:bodyPr/>
          <a:lstStyle/>
          <a:p>
            <a:r>
              <a:rPr lang="de-DE" altLang="de-DE" dirty="0"/>
              <a:t>Studie zu Arbeiten und deren Verteilung im Lastenspektrum eines Standart-Schlepper (ca. 1975)</a:t>
            </a:r>
          </a:p>
        </p:txBody>
      </p:sp>
      <p:sp>
        <p:nvSpPr>
          <p:cNvPr id="41987" name="Foliennummernplatzhalter 1"/>
          <p:cNvSpPr>
            <a:spLocks noGrp="1"/>
          </p:cNvSpPr>
          <p:nvPr>
            <p:ph type="sldNum" sz="quarter" idx="10"/>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r">
              <a:spcBef>
                <a:spcPct val="0"/>
              </a:spcBef>
              <a:buClrTx/>
              <a:buFontTx/>
              <a:buNone/>
            </a:pPr>
            <a:r>
              <a:rPr lang="de-DE" altLang="de-DE" sz="1000">
                <a:solidFill>
                  <a:srgbClr val="71AD2A"/>
                </a:solidFill>
              </a:rPr>
              <a:t> Folie </a:t>
            </a:r>
            <a:fld id="{B6B07C7F-555A-4CBB-B6D7-D812B1DD6A4C}" type="slidenum">
              <a:rPr lang="de-DE" altLang="de-DE" sz="1000">
                <a:solidFill>
                  <a:srgbClr val="71AD2A"/>
                </a:solidFill>
              </a:rPr>
              <a:pPr algn="r">
                <a:spcBef>
                  <a:spcPct val="0"/>
                </a:spcBef>
                <a:buClrTx/>
                <a:buFontTx/>
                <a:buNone/>
              </a:pPr>
              <a:t>30</a:t>
            </a:fld>
            <a:endParaRPr lang="de-DE" altLang="de-DE" sz="1000">
              <a:solidFill>
                <a:srgbClr val="71AD2A"/>
              </a:solidFill>
            </a:endParaRPr>
          </a:p>
        </p:txBody>
      </p:sp>
      <p:sp>
        <p:nvSpPr>
          <p:cNvPr id="41988" name="Fußzeilenplatzhalter 2"/>
          <p:cNvSpPr>
            <a:spLocks noGrp="1"/>
          </p:cNvSpPr>
          <p:nvPr>
            <p:ph type="ftr" sz="quarter" idx="11"/>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0"/>
              </a:spcBef>
              <a:buClrTx/>
              <a:buFontTx/>
              <a:buNone/>
            </a:pPr>
            <a:r>
              <a:rPr lang="de-DE" altLang="de-DE" sz="1000">
                <a:solidFill>
                  <a:srgbClr val="71AD2A"/>
                </a:solidFill>
              </a:rPr>
              <a:t>HSWT    Prof. Dr. U. Groß                  Modul: Grundlagen der Agrartechnik   2 Sem.        LE :   Motor Grundlagen</a:t>
            </a:r>
          </a:p>
        </p:txBody>
      </p:sp>
      <p:pic>
        <p:nvPicPr>
          <p:cNvPr id="41989" name="Picture 12" descr="Gangabstufun"/>
          <p:cNvPicPr>
            <a:picLocks noChangeAspect="1" noChangeArrowheads="1"/>
          </p:cNvPicPr>
          <p:nvPr/>
        </p:nvPicPr>
        <p:blipFill>
          <a:blip r:embed="rId2">
            <a:lum bright="-12000" contrast="30000"/>
            <a:extLst>
              <a:ext uri="{28A0092B-C50C-407E-A947-70E740481C1C}">
                <a14:useLocalDpi xmlns:a14="http://schemas.microsoft.com/office/drawing/2010/main" val="0"/>
              </a:ext>
            </a:extLst>
          </a:blip>
          <a:srcRect/>
          <a:stretch>
            <a:fillRect/>
          </a:stretch>
        </p:blipFill>
        <p:spPr bwMode="auto">
          <a:xfrm>
            <a:off x="304800" y="1290637"/>
            <a:ext cx="4840288" cy="5343525"/>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pic>
      <p:pic>
        <p:nvPicPr>
          <p:cNvPr id="41990" name="Picture 13" descr="Gangverteilung"/>
          <p:cNvPicPr>
            <a:picLocks noChangeAspect="1" noChangeArrowheads="1"/>
          </p:cNvPicPr>
          <p:nvPr/>
        </p:nvPicPr>
        <p:blipFill>
          <a:blip r:embed="rId3">
            <a:lum bright="-12000" contrast="24000"/>
            <a:extLst>
              <a:ext uri="{28A0092B-C50C-407E-A947-70E740481C1C}">
                <a14:useLocalDpi xmlns:a14="http://schemas.microsoft.com/office/drawing/2010/main" val="0"/>
              </a:ext>
            </a:extLst>
          </a:blip>
          <a:srcRect l="1988" t="5173" r="7843"/>
          <a:stretch>
            <a:fillRect/>
          </a:stretch>
        </p:blipFill>
        <p:spPr bwMode="auto">
          <a:xfrm>
            <a:off x="5600700" y="2997200"/>
            <a:ext cx="3960813" cy="2647950"/>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ransition spd="med">
    <p:wipe dir="r"/>
  </p:transition>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Einflussfaktoren Getriebeverluste</a:t>
            </a:r>
          </a:p>
        </p:txBody>
      </p:sp>
      <p:sp>
        <p:nvSpPr>
          <p:cNvPr id="43010" name="Foliennummernplatzhalter 1"/>
          <p:cNvSpPr>
            <a:spLocks noGrp="1"/>
          </p:cNvSpPr>
          <p:nvPr>
            <p:ph type="sldNum" sz="quarter" idx="10"/>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r">
              <a:spcBef>
                <a:spcPct val="0"/>
              </a:spcBef>
              <a:buClrTx/>
              <a:buFontTx/>
              <a:buNone/>
            </a:pPr>
            <a:r>
              <a:rPr lang="de-DE" altLang="de-DE" sz="1000">
                <a:solidFill>
                  <a:srgbClr val="71AD2A"/>
                </a:solidFill>
              </a:rPr>
              <a:t> Folie </a:t>
            </a:r>
            <a:fld id="{BA0A2D98-C2D4-4A30-AEC3-B356298FEAD3}" type="slidenum">
              <a:rPr lang="de-DE" altLang="de-DE" sz="1000">
                <a:solidFill>
                  <a:srgbClr val="71AD2A"/>
                </a:solidFill>
              </a:rPr>
              <a:pPr algn="r">
                <a:spcBef>
                  <a:spcPct val="0"/>
                </a:spcBef>
                <a:buClrTx/>
                <a:buFontTx/>
                <a:buNone/>
              </a:pPr>
              <a:t>31</a:t>
            </a:fld>
            <a:endParaRPr lang="de-DE" altLang="de-DE" sz="1000">
              <a:solidFill>
                <a:srgbClr val="71AD2A"/>
              </a:solidFill>
            </a:endParaRPr>
          </a:p>
        </p:txBody>
      </p:sp>
      <p:sp>
        <p:nvSpPr>
          <p:cNvPr id="43011" name="Fußzeilenplatzhalter 2"/>
          <p:cNvSpPr>
            <a:spLocks noGrp="1"/>
          </p:cNvSpPr>
          <p:nvPr>
            <p:ph type="ftr" sz="quarter" idx="11"/>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0"/>
              </a:spcBef>
              <a:buClrTx/>
              <a:buFontTx/>
              <a:buNone/>
            </a:pPr>
            <a:r>
              <a:rPr lang="de-DE" altLang="de-DE" sz="1000">
                <a:solidFill>
                  <a:srgbClr val="71AD2A"/>
                </a:solidFill>
              </a:rPr>
              <a:t>HSWT    Prof. Dr. U. Groß                  Modul: Grundlagen der Agrartechnik   2 Sem.        LE :   Motor Grundlagen</a:t>
            </a:r>
          </a:p>
        </p:txBody>
      </p:sp>
      <p:pic>
        <p:nvPicPr>
          <p:cNvPr id="43013" name="Picture 12" descr="Getriebewirk"/>
          <p:cNvPicPr>
            <a:picLocks noChangeAspect="1" noChangeArrowheads="1"/>
          </p:cNvPicPr>
          <p:nvPr/>
        </p:nvPicPr>
        <p:blipFill>
          <a:blip r:embed="rId2">
            <a:lum bright="-12000" contrast="18000"/>
            <a:extLst>
              <a:ext uri="{28A0092B-C50C-407E-A947-70E740481C1C}">
                <a14:useLocalDpi xmlns:a14="http://schemas.microsoft.com/office/drawing/2010/main" val="0"/>
              </a:ext>
            </a:extLst>
          </a:blip>
          <a:srcRect t="3015" b="1239"/>
          <a:stretch>
            <a:fillRect/>
          </a:stretch>
        </p:blipFill>
        <p:spPr bwMode="auto">
          <a:xfrm>
            <a:off x="704850" y="908050"/>
            <a:ext cx="8856663" cy="4537075"/>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ransition spd="med">
    <p:wipe dir="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72AAEC3-9C26-23DE-6D4C-368203A9DBE9}"/>
              </a:ext>
            </a:extLst>
          </p:cNvPr>
          <p:cNvSpPr>
            <a:spLocks noGrp="1"/>
          </p:cNvSpPr>
          <p:nvPr>
            <p:ph type="title"/>
          </p:nvPr>
        </p:nvSpPr>
        <p:spPr/>
        <p:txBody>
          <a:bodyPr/>
          <a:lstStyle/>
          <a:p>
            <a:r>
              <a:rPr lang="de-DE"/>
              <a:t>Übersetzung</a:t>
            </a:r>
          </a:p>
        </p:txBody>
      </p:sp>
      <p:sp>
        <p:nvSpPr>
          <p:cNvPr id="3" name="Foliennummernplatzhalter 2">
            <a:extLst>
              <a:ext uri="{FF2B5EF4-FFF2-40B4-BE49-F238E27FC236}">
                <a16:creationId xmlns:a16="http://schemas.microsoft.com/office/drawing/2014/main" id="{3A4EAD1F-1CFC-3828-2956-E35F949DCFFC}"/>
              </a:ext>
            </a:extLst>
          </p:cNvPr>
          <p:cNvSpPr>
            <a:spLocks noGrp="1"/>
          </p:cNvSpPr>
          <p:nvPr>
            <p:ph type="sldNum" sz="quarter" idx="10"/>
          </p:nvPr>
        </p:nvSpPr>
        <p:spPr/>
        <p:txBody>
          <a:bodyPr/>
          <a:lstStyle/>
          <a:p>
            <a:r>
              <a:rPr lang="de-DE" altLang="de-DE"/>
              <a:t> Folie </a:t>
            </a:r>
            <a:fld id="{BE199012-5250-48F1-A29F-357362B3A7EE}" type="slidenum">
              <a:rPr lang="de-DE" altLang="de-DE" smtClean="0"/>
              <a:pPr/>
              <a:t>32</a:t>
            </a:fld>
            <a:endParaRPr lang="de-DE" altLang="de-DE"/>
          </a:p>
        </p:txBody>
      </p:sp>
      <p:sp>
        <p:nvSpPr>
          <p:cNvPr id="4" name="Fußzeilenplatzhalter 3">
            <a:extLst>
              <a:ext uri="{FF2B5EF4-FFF2-40B4-BE49-F238E27FC236}">
                <a16:creationId xmlns:a16="http://schemas.microsoft.com/office/drawing/2014/main" id="{657B7374-D119-7E5D-F56B-C2AAFDE6C834}"/>
              </a:ext>
            </a:extLst>
          </p:cNvPr>
          <p:cNvSpPr>
            <a:spLocks noGrp="1"/>
          </p:cNvSpPr>
          <p:nvPr>
            <p:ph type="ftr" sz="quarter" idx="11"/>
          </p:nvPr>
        </p:nvSpPr>
        <p:spPr/>
        <p:txBody>
          <a:bodyPr/>
          <a:lstStyle/>
          <a:p>
            <a:pPr>
              <a:defRPr/>
            </a:pPr>
            <a:r>
              <a:rPr lang="de-DE"/>
              <a:t>HSWT    Prof. Dr. U. Groß                  Modul: Grundlagen der Agrartechnik   2 Sem.        LE :   Motor Grundlagen</a:t>
            </a:r>
          </a:p>
        </p:txBody>
      </p:sp>
      <p:pic>
        <p:nvPicPr>
          <p:cNvPr id="6" name="Grafik 5">
            <a:extLst>
              <a:ext uri="{FF2B5EF4-FFF2-40B4-BE49-F238E27FC236}">
                <a16:creationId xmlns:a16="http://schemas.microsoft.com/office/drawing/2014/main" id="{79086282-0E06-674F-CF88-20CA31C53518}"/>
              </a:ext>
            </a:extLst>
          </p:cNvPr>
          <p:cNvPicPr>
            <a:picLocks noChangeAspect="1"/>
          </p:cNvPicPr>
          <p:nvPr/>
        </p:nvPicPr>
        <p:blipFill>
          <a:blip r:embed="rId2"/>
          <a:stretch>
            <a:fillRect/>
          </a:stretch>
        </p:blipFill>
        <p:spPr>
          <a:xfrm>
            <a:off x="0" y="1028163"/>
            <a:ext cx="9417496" cy="4564884"/>
          </a:xfrm>
          <a:prstGeom prst="rect">
            <a:avLst/>
          </a:prstGeom>
        </p:spPr>
      </p:pic>
    </p:spTree>
    <p:extLst>
      <p:ext uri="{BB962C8B-B14F-4D97-AF65-F5344CB8AC3E}">
        <p14:creationId xmlns:p14="http://schemas.microsoft.com/office/powerpoint/2010/main" val="198976613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0A1619A-58CB-CFC4-4C54-3227E11C2DA9}"/>
              </a:ext>
            </a:extLst>
          </p:cNvPr>
          <p:cNvSpPr>
            <a:spLocks noGrp="1"/>
          </p:cNvSpPr>
          <p:nvPr>
            <p:ph type="title"/>
          </p:nvPr>
        </p:nvSpPr>
        <p:spPr/>
        <p:txBody>
          <a:bodyPr/>
          <a:lstStyle/>
          <a:p>
            <a:r>
              <a:rPr lang="de-DE"/>
              <a:t>Übersetzung</a:t>
            </a:r>
          </a:p>
        </p:txBody>
      </p:sp>
      <p:sp>
        <p:nvSpPr>
          <p:cNvPr id="3" name="Foliennummernplatzhalter 2">
            <a:extLst>
              <a:ext uri="{FF2B5EF4-FFF2-40B4-BE49-F238E27FC236}">
                <a16:creationId xmlns:a16="http://schemas.microsoft.com/office/drawing/2014/main" id="{BB653DD4-8CC4-5B5E-8FE8-AD25DBEB1A5A}"/>
              </a:ext>
            </a:extLst>
          </p:cNvPr>
          <p:cNvSpPr>
            <a:spLocks noGrp="1"/>
          </p:cNvSpPr>
          <p:nvPr>
            <p:ph type="sldNum" sz="quarter" idx="10"/>
          </p:nvPr>
        </p:nvSpPr>
        <p:spPr/>
        <p:txBody>
          <a:bodyPr/>
          <a:lstStyle/>
          <a:p>
            <a:r>
              <a:rPr lang="de-DE" altLang="de-DE"/>
              <a:t> Folie </a:t>
            </a:r>
            <a:fld id="{BE199012-5250-48F1-A29F-357362B3A7EE}" type="slidenum">
              <a:rPr lang="de-DE" altLang="de-DE" smtClean="0"/>
              <a:pPr/>
              <a:t>33</a:t>
            </a:fld>
            <a:endParaRPr lang="de-DE" altLang="de-DE"/>
          </a:p>
        </p:txBody>
      </p:sp>
      <p:sp>
        <p:nvSpPr>
          <p:cNvPr id="4" name="Fußzeilenplatzhalter 3">
            <a:extLst>
              <a:ext uri="{FF2B5EF4-FFF2-40B4-BE49-F238E27FC236}">
                <a16:creationId xmlns:a16="http://schemas.microsoft.com/office/drawing/2014/main" id="{6A4580BB-DBE4-5EAB-1564-FDA3DCB2BE4E}"/>
              </a:ext>
            </a:extLst>
          </p:cNvPr>
          <p:cNvSpPr>
            <a:spLocks noGrp="1"/>
          </p:cNvSpPr>
          <p:nvPr>
            <p:ph type="ftr" sz="quarter" idx="11"/>
          </p:nvPr>
        </p:nvSpPr>
        <p:spPr/>
        <p:txBody>
          <a:bodyPr/>
          <a:lstStyle/>
          <a:p>
            <a:pPr>
              <a:defRPr/>
            </a:pPr>
            <a:r>
              <a:rPr lang="de-DE"/>
              <a:t>HSWT    Prof. Dr. U. Groß                  Modul: Grundlagen der Agrartechnik   2 Sem.        LE :   Motor Grundlagen</a:t>
            </a:r>
          </a:p>
        </p:txBody>
      </p:sp>
      <p:pic>
        <p:nvPicPr>
          <p:cNvPr id="6" name="Grafik 5">
            <a:extLst>
              <a:ext uri="{FF2B5EF4-FFF2-40B4-BE49-F238E27FC236}">
                <a16:creationId xmlns:a16="http://schemas.microsoft.com/office/drawing/2014/main" id="{F69AEC40-D7D4-4CBA-1A23-B09E8C971C82}"/>
              </a:ext>
            </a:extLst>
          </p:cNvPr>
          <p:cNvPicPr>
            <a:picLocks noChangeAspect="1"/>
          </p:cNvPicPr>
          <p:nvPr/>
        </p:nvPicPr>
        <p:blipFill>
          <a:blip r:embed="rId2"/>
          <a:stretch>
            <a:fillRect/>
          </a:stretch>
        </p:blipFill>
        <p:spPr>
          <a:xfrm>
            <a:off x="0" y="870890"/>
            <a:ext cx="9906000" cy="5116220"/>
          </a:xfrm>
          <a:prstGeom prst="rect">
            <a:avLst/>
          </a:prstGeom>
        </p:spPr>
      </p:pic>
    </p:spTree>
    <p:extLst>
      <p:ext uri="{BB962C8B-B14F-4D97-AF65-F5344CB8AC3E}">
        <p14:creationId xmlns:p14="http://schemas.microsoft.com/office/powerpoint/2010/main" val="328467012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09A16F2-8323-CF28-6C4B-FA0F5463DD2D}"/>
              </a:ext>
            </a:extLst>
          </p:cNvPr>
          <p:cNvSpPr>
            <a:spLocks noGrp="1"/>
          </p:cNvSpPr>
          <p:nvPr>
            <p:ph type="title"/>
          </p:nvPr>
        </p:nvSpPr>
        <p:spPr/>
        <p:txBody>
          <a:bodyPr/>
          <a:lstStyle/>
          <a:p>
            <a:r>
              <a:rPr lang="de-DE"/>
              <a:t>Übersetzung</a:t>
            </a:r>
          </a:p>
        </p:txBody>
      </p:sp>
      <p:sp>
        <p:nvSpPr>
          <p:cNvPr id="3" name="Foliennummernplatzhalter 2">
            <a:extLst>
              <a:ext uri="{FF2B5EF4-FFF2-40B4-BE49-F238E27FC236}">
                <a16:creationId xmlns:a16="http://schemas.microsoft.com/office/drawing/2014/main" id="{632EA111-DCBD-1DC0-A920-768407156642}"/>
              </a:ext>
            </a:extLst>
          </p:cNvPr>
          <p:cNvSpPr>
            <a:spLocks noGrp="1"/>
          </p:cNvSpPr>
          <p:nvPr>
            <p:ph type="sldNum" sz="quarter" idx="10"/>
          </p:nvPr>
        </p:nvSpPr>
        <p:spPr/>
        <p:txBody>
          <a:bodyPr/>
          <a:lstStyle/>
          <a:p>
            <a:r>
              <a:rPr lang="de-DE" altLang="de-DE"/>
              <a:t> Folie </a:t>
            </a:r>
            <a:fld id="{BE199012-5250-48F1-A29F-357362B3A7EE}" type="slidenum">
              <a:rPr lang="de-DE" altLang="de-DE" smtClean="0"/>
              <a:pPr/>
              <a:t>34</a:t>
            </a:fld>
            <a:endParaRPr lang="de-DE" altLang="de-DE"/>
          </a:p>
        </p:txBody>
      </p:sp>
      <p:sp>
        <p:nvSpPr>
          <p:cNvPr id="4" name="Fußzeilenplatzhalter 3">
            <a:extLst>
              <a:ext uri="{FF2B5EF4-FFF2-40B4-BE49-F238E27FC236}">
                <a16:creationId xmlns:a16="http://schemas.microsoft.com/office/drawing/2014/main" id="{CE101564-454E-E622-8D8D-011DA3EBBAF0}"/>
              </a:ext>
            </a:extLst>
          </p:cNvPr>
          <p:cNvSpPr>
            <a:spLocks noGrp="1"/>
          </p:cNvSpPr>
          <p:nvPr>
            <p:ph type="ftr" sz="quarter" idx="11"/>
          </p:nvPr>
        </p:nvSpPr>
        <p:spPr/>
        <p:txBody>
          <a:bodyPr/>
          <a:lstStyle/>
          <a:p>
            <a:pPr>
              <a:defRPr/>
            </a:pPr>
            <a:r>
              <a:rPr lang="de-DE"/>
              <a:t>HSWT    Prof. Dr. U. Groß                  Modul: Grundlagen der Agrartechnik   2 Sem.        LE :   Motor Grundlagen</a:t>
            </a:r>
          </a:p>
        </p:txBody>
      </p:sp>
      <p:pic>
        <p:nvPicPr>
          <p:cNvPr id="6" name="Grafik 5">
            <a:extLst>
              <a:ext uri="{FF2B5EF4-FFF2-40B4-BE49-F238E27FC236}">
                <a16:creationId xmlns:a16="http://schemas.microsoft.com/office/drawing/2014/main" id="{3902307A-ACED-003C-9229-4EEE244874C8}"/>
              </a:ext>
            </a:extLst>
          </p:cNvPr>
          <p:cNvPicPr>
            <a:picLocks noChangeAspect="1"/>
          </p:cNvPicPr>
          <p:nvPr/>
        </p:nvPicPr>
        <p:blipFill>
          <a:blip r:embed="rId2"/>
          <a:stretch>
            <a:fillRect/>
          </a:stretch>
        </p:blipFill>
        <p:spPr>
          <a:xfrm>
            <a:off x="0" y="813168"/>
            <a:ext cx="9906000" cy="5231663"/>
          </a:xfrm>
          <a:prstGeom prst="rect">
            <a:avLst/>
          </a:prstGeom>
        </p:spPr>
      </p:pic>
    </p:spTree>
    <p:extLst>
      <p:ext uri="{BB962C8B-B14F-4D97-AF65-F5344CB8AC3E}">
        <p14:creationId xmlns:p14="http://schemas.microsoft.com/office/powerpoint/2010/main" val="260283218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el 3"/>
          <p:cNvSpPr>
            <a:spLocks noGrp="1"/>
          </p:cNvSpPr>
          <p:nvPr>
            <p:ph type="title"/>
          </p:nvPr>
        </p:nvSpPr>
        <p:spPr/>
        <p:txBody>
          <a:bodyPr/>
          <a:lstStyle/>
          <a:p>
            <a:pPr algn="ctr" eaLnBrk="1" hangingPunct="1"/>
            <a:r>
              <a:rPr lang="de-DE" altLang="de-DE"/>
              <a:t>Getriebeart -Form</a:t>
            </a:r>
          </a:p>
        </p:txBody>
      </p:sp>
      <p:sp>
        <p:nvSpPr>
          <p:cNvPr id="44035" name="Foliennummernplatzhalter 1"/>
          <p:cNvSpPr>
            <a:spLocks noGrp="1"/>
          </p:cNvSpPr>
          <p:nvPr>
            <p:ph type="sldNum" sz="quarter" idx="10"/>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r">
              <a:spcBef>
                <a:spcPct val="0"/>
              </a:spcBef>
              <a:buClrTx/>
              <a:buFontTx/>
              <a:buNone/>
            </a:pPr>
            <a:r>
              <a:rPr lang="de-DE" altLang="de-DE" sz="1000">
                <a:solidFill>
                  <a:srgbClr val="71AD2A"/>
                </a:solidFill>
              </a:rPr>
              <a:t> Folie </a:t>
            </a:r>
            <a:fld id="{A91CF6C4-9E34-405C-9B6C-97AB89C01F79}" type="slidenum">
              <a:rPr lang="de-DE" altLang="de-DE" sz="1000">
                <a:solidFill>
                  <a:srgbClr val="71AD2A"/>
                </a:solidFill>
              </a:rPr>
              <a:pPr algn="r">
                <a:spcBef>
                  <a:spcPct val="0"/>
                </a:spcBef>
                <a:buClrTx/>
                <a:buFontTx/>
                <a:buNone/>
              </a:pPr>
              <a:t>35</a:t>
            </a:fld>
            <a:endParaRPr lang="de-DE" altLang="de-DE" sz="1000">
              <a:solidFill>
                <a:srgbClr val="71AD2A"/>
              </a:solidFill>
            </a:endParaRPr>
          </a:p>
        </p:txBody>
      </p:sp>
      <p:sp>
        <p:nvSpPr>
          <p:cNvPr id="44036" name="Fußzeilenplatzhalter 2"/>
          <p:cNvSpPr>
            <a:spLocks noGrp="1"/>
          </p:cNvSpPr>
          <p:nvPr>
            <p:ph type="ftr" sz="quarter" idx="11"/>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0"/>
              </a:spcBef>
              <a:buClrTx/>
              <a:buFontTx/>
              <a:buNone/>
            </a:pPr>
            <a:r>
              <a:rPr lang="de-DE" altLang="de-DE" sz="1000">
                <a:solidFill>
                  <a:srgbClr val="71AD2A"/>
                </a:solidFill>
              </a:rPr>
              <a:t>HSWT    Prof. Dr. U. Groß                  Modul: Grundlagen der Agrartechnik   2 Sem.        LE :   Motor Grundlagen</a:t>
            </a:r>
          </a:p>
        </p:txBody>
      </p:sp>
      <p:pic>
        <p:nvPicPr>
          <p:cNvPr id="4403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080" y="915541"/>
            <a:ext cx="8429625" cy="53149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Lst>
        </p:spPr>
      </p:pic>
      <p:sp>
        <p:nvSpPr>
          <p:cNvPr id="2" name="Textfeld 1"/>
          <p:cNvSpPr txBox="1"/>
          <p:nvPr/>
        </p:nvSpPr>
        <p:spPr>
          <a:xfrm>
            <a:off x="3080792" y="3573016"/>
            <a:ext cx="184731" cy="769441"/>
          </a:xfrm>
          <a:prstGeom prst="rect">
            <a:avLst/>
          </a:prstGeom>
          <a:noFill/>
        </p:spPr>
        <p:txBody>
          <a:bodyPr wrap="none" rtlCol="0">
            <a:spAutoFit/>
          </a:bodyPr>
          <a:lstStyle/>
          <a:p>
            <a:endParaRPr lang="de-DE" dirty="0"/>
          </a:p>
        </p:txBody>
      </p:sp>
      <p:sp>
        <p:nvSpPr>
          <p:cNvPr id="4" name="Rechteck 3">
            <a:hlinkClick r:id="rId3"/>
          </p:cNvPr>
          <p:cNvSpPr/>
          <p:nvPr/>
        </p:nvSpPr>
        <p:spPr bwMode="auto">
          <a:xfrm>
            <a:off x="5591211" y="3849724"/>
            <a:ext cx="432048" cy="216024"/>
          </a:xfrm>
          <a:prstGeom prst="rect">
            <a:avLst/>
          </a:prstGeom>
          <a:solidFill>
            <a:schemeClr val="accent1"/>
          </a:solidFill>
          <a:ln>
            <a:noFill/>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4400" b="0" i="0" u="none" strike="noStrike" cap="none" normalizeH="0" baseline="0">
              <a:ln>
                <a:noFill/>
              </a:ln>
              <a:solidFill>
                <a:schemeClr val="bg2"/>
              </a:solidFill>
              <a:effectLst/>
              <a:latin typeface="Arial" charset="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127E79A-D954-69A0-B820-48AE26485AC4}"/>
              </a:ext>
            </a:extLst>
          </p:cNvPr>
          <p:cNvSpPr>
            <a:spLocks noGrp="1"/>
          </p:cNvSpPr>
          <p:nvPr>
            <p:ph type="title"/>
          </p:nvPr>
        </p:nvSpPr>
        <p:spPr/>
        <p:txBody>
          <a:bodyPr/>
          <a:lstStyle/>
          <a:p>
            <a:r>
              <a:rPr lang="de-DE"/>
              <a:t>Systematik Getriebe </a:t>
            </a:r>
          </a:p>
        </p:txBody>
      </p:sp>
      <p:sp>
        <p:nvSpPr>
          <p:cNvPr id="3" name="Foliennummernplatzhalter 2">
            <a:extLst>
              <a:ext uri="{FF2B5EF4-FFF2-40B4-BE49-F238E27FC236}">
                <a16:creationId xmlns:a16="http://schemas.microsoft.com/office/drawing/2014/main" id="{0175F10A-3BB0-A768-DF6B-52D9DCE4E3E6}"/>
              </a:ext>
            </a:extLst>
          </p:cNvPr>
          <p:cNvSpPr>
            <a:spLocks noGrp="1"/>
          </p:cNvSpPr>
          <p:nvPr>
            <p:ph type="sldNum" sz="quarter" idx="10"/>
          </p:nvPr>
        </p:nvSpPr>
        <p:spPr/>
        <p:txBody>
          <a:bodyPr/>
          <a:lstStyle/>
          <a:p>
            <a:r>
              <a:rPr lang="de-DE" altLang="de-DE"/>
              <a:t> Folie </a:t>
            </a:r>
            <a:fld id="{BE199012-5250-48F1-A29F-357362B3A7EE}" type="slidenum">
              <a:rPr lang="de-DE" altLang="de-DE" smtClean="0"/>
              <a:pPr/>
              <a:t>36</a:t>
            </a:fld>
            <a:endParaRPr lang="de-DE" altLang="de-DE"/>
          </a:p>
        </p:txBody>
      </p:sp>
      <p:sp>
        <p:nvSpPr>
          <p:cNvPr id="4" name="Fußzeilenplatzhalter 3">
            <a:extLst>
              <a:ext uri="{FF2B5EF4-FFF2-40B4-BE49-F238E27FC236}">
                <a16:creationId xmlns:a16="http://schemas.microsoft.com/office/drawing/2014/main" id="{BD6FC33B-BE38-11B2-7D57-B2C44DB84C10}"/>
              </a:ext>
            </a:extLst>
          </p:cNvPr>
          <p:cNvSpPr>
            <a:spLocks noGrp="1"/>
          </p:cNvSpPr>
          <p:nvPr>
            <p:ph type="ftr" sz="quarter" idx="11"/>
          </p:nvPr>
        </p:nvSpPr>
        <p:spPr/>
        <p:txBody>
          <a:bodyPr/>
          <a:lstStyle/>
          <a:p>
            <a:pPr>
              <a:defRPr/>
            </a:pPr>
            <a:r>
              <a:rPr lang="de-DE"/>
              <a:t>HSWT    Prof. Dr. U. Groß                  Modul: Grundlagen der Agrartechnik   2 Sem.        LE :   Motor Grundlagen</a:t>
            </a:r>
          </a:p>
        </p:txBody>
      </p:sp>
      <p:pic>
        <p:nvPicPr>
          <p:cNvPr id="6" name="Grafik 5">
            <a:extLst>
              <a:ext uri="{FF2B5EF4-FFF2-40B4-BE49-F238E27FC236}">
                <a16:creationId xmlns:a16="http://schemas.microsoft.com/office/drawing/2014/main" id="{D1141600-EB4B-1B8A-A6F3-0366D957887D}"/>
              </a:ext>
            </a:extLst>
          </p:cNvPr>
          <p:cNvPicPr>
            <a:picLocks noChangeAspect="1"/>
          </p:cNvPicPr>
          <p:nvPr/>
        </p:nvPicPr>
        <p:blipFill>
          <a:blip r:embed="rId2"/>
          <a:stretch>
            <a:fillRect/>
          </a:stretch>
        </p:blipFill>
        <p:spPr>
          <a:xfrm>
            <a:off x="1064568" y="798513"/>
            <a:ext cx="6120680" cy="5755720"/>
          </a:xfrm>
          <a:prstGeom prst="rect">
            <a:avLst/>
          </a:prstGeom>
        </p:spPr>
      </p:pic>
    </p:spTree>
    <p:extLst>
      <p:ext uri="{BB962C8B-B14F-4D97-AF65-F5344CB8AC3E}">
        <p14:creationId xmlns:p14="http://schemas.microsoft.com/office/powerpoint/2010/main" val="40914171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el 1"/>
          <p:cNvSpPr>
            <a:spLocks noGrp="1"/>
          </p:cNvSpPr>
          <p:nvPr>
            <p:ph type="title"/>
          </p:nvPr>
        </p:nvSpPr>
        <p:spPr/>
        <p:txBody>
          <a:bodyPr/>
          <a:lstStyle/>
          <a:p>
            <a:pPr eaLnBrk="1" hangingPunct="1"/>
            <a:r>
              <a:rPr lang="de-DE" altLang="de-DE"/>
              <a:t>Fahrgetriebearten</a:t>
            </a:r>
          </a:p>
        </p:txBody>
      </p:sp>
      <p:sp>
        <p:nvSpPr>
          <p:cNvPr id="45059" name="Foliennummernplatzhalter 2"/>
          <p:cNvSpPr>
            <a:spLocks noGrp="1"/>
          </p:cNvSpPr>
          <p:nvPr>
            <p:ph type="sldNum" sz="quarter" idx="10"/>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r">
              <a:spcBef>
                <a:spcPct val="0"/>
              </a:spcBef>
              <a:buClrTx/>
              <a:buFontTx/>
              <a:buNone/>
            </a:pPr>
            <a:r>
              <a:rPr lang="de-DE" altLang="de-DE" sz="1000">
                <a:solidFill>
                  <a:srgbClr val="71AD2A"/>
                </a:solidFill>
              </a:rPr>
              <a:t> Folie </a:t>
            </a:r>
            <a:fld id="{1845D0CB-FE5B-4B31-B341-CBC701BB41A9}" type="slidenum">
              <a:rPr lang="de-DE" altLang="de-DE" sz="1000">
                <a:solidFill>
                  <a:srgbClr val="71AD2A"/>
                </a:solidFill>
              </a:rPr>
              <a:pPr algn="r">
                <a:spcBef>
                  <a:spcPct val="0"/>
                </a:spcBef>
                <a:buClrTx/>
                <a:buFontTx/>
                <a:buNone/>
              </a:pPr>
              <a:t>37</a:t>
            </a:fld>
            <a:endParaRPr lang="de-DE" altLang="de-DE" sz="1000">
              <a:solidFill>
                <a:srgbClr val="71AD2A"/>
              </a:solidFill>
            </a:endParaRPr>
          </a:p>
        </p:txBody>
      </p:sp>
      <p:sp>
        <p:nvSpPr>
          <p:cNvPr id="45060" name="Fußzeilenplatzhalter 3"/>
          <p:cNvSpPr>
            <a:spLocks noGrp="1"/>
          </p:cNvSpPr>
          <p:nvPr>
            <p:ph type="ftr" sz="quarter" idx="11"/>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0"/>
              </a:spcBef>
              <a:buClrTx/>
              <a:buFontTx/>
              <a:buNone/>
            </a:pPr>
            <a:r>
              <a:rPr lang="de-DE" altLang="de-DE" sz="1000">
                <a:solidFill>
                  <a:srgbClr val="71AD2A"/>
                </a:solidFill>
              </a:rPr>
              <a:t>HSWT    Prof. Dr. U. Groß                  Modul: Grundlagen der Agrartechnik   2 Sem.        LE :   Motor Grundlagen</a:t>
            </a:r>
          </a:p>
        </p:txBody>
      </p:sp>
      <p:pic>
        <p:nvPicPr>
          <p:cNvPr id="4506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8588" y="765175"/>
            <a:ext cx="9058275" cy="50022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Mechanisches Schaltgetriebe und Hinterachse</a:t>
            </a:r>
          </a:p>
        </p:txBody>
      </p:sp>
      <p:sp>
        <p:nvSpPr>
          <p:cNvPr id="47106" name="Foliennummernplatzhalter 1"/>
          <p:cNvSpPr>
            <a:spLocks noGrp="1"/>
          </p:cNvSpPr>
          <p:nvPr>
            <p:ph type="sldNum" sz="quarter" idx="10"/>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r">
              <a:spcBef>
                <a:spcPct val="0"/>
              </a:spcBef>
              <a:buClrTx/>
              <a:buFontTx/>
              <a:buNone/>
            </a:pPr>
            <a:r>
              <a:rPr lang="de-DE" altLang="de-DE" sz="1000">
                <a:solidFill>
                  <a:srgbClr val="71AD2A"/>
                </a:solidFill>
              </a:rPr>
              <a:t> Folie </a:t>
            </a:r>
            <a:fld id="{99191E3B-F5D5-48A6-9590-A2ACD1A98765}" type="slidenum">
              <a:rPr lang="de-DE" altLang="de-DE" sz="1000">
                <a:solidFill>
                  <a:srgbClr val="71AD2A"/>
                </a:solidFill>
              </a:rPr>
              <a:pPr algn="r">
                <a:spcBef>
                  <a:spcPct val="0"/>
                </a:spcBef>
                <a:buClrTx/>
                <a:buFontTx/>
                <a:buNone/>
              </a:pPr>
              <a:t>38</a:t>
            </a:fld>
            <a:endParaRPr lang="de-DE" altLang="de-DE" sz="1000">
              <a:solidFill>
                <a:srgbClr val="71AD2A"/>
              </a:solidFill>
            </a:endParaRPr>
          </a:p>
        </p:txBody>
      </p:sp>
      <p:sp>
        <p:nvSpPr>
          <p:cNvPr id="47107" name="Fußzeilenplatzhalter 2"/>
          <p:cNvSpPr>
            <a:spLocks noGrp="1"/>
          </p:cNvSpPr>
          <p:nvPr>
            <p:ph type="ftr" sz="quarter" idx="11"/>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0"/>
              </a:spcBef>
              <a:buClrTx/>
              <a:buFontTx/>
              <a:buNone/>
            </a:pPr>
            <a:r>
              <a:rPr lang="de-DE" altLang="de-DE" sz="1000">
                <a:solidFill>
                  <a:srgbClr val="71AD2A"/>
                </a:solidFill>
              </a:rPr>
              <a:t>HSWT    Prof. Dr. U. Groß                  Modul: Grundlagen der Agrartechnik   2 Sem.        LE :   Motor Grundlagen</a:t>
            </a:r>
          </a:p>
        </p:txBody>
      </p:sp>
      <p:pic>
        <p:nvPicPr>
          <p:cNvPr id="354316" name="Picture 1036" descr="GETRIEB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787400"/>
            <a:ext cx="8077200" cy="540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54329" name="Group 1049"/>
          <p:cNvGrpSpPr>
            <a:grpSpLocks/>
          </p:cNvGrpSpPr>
          <p:nvPr/>
        </p:nvGrpSpPr>
        <p:grpSpPr bwMode="auto">
          <a:xfrm>
            <a:off x="5943600" y="914400"/>
            <a:ext cx="2286000" cy="1066800"/>
            <a:chOff x="3744" y="576"/>
            <a:chExt cx="1440" cy="672"/>
          </a:xfrm>
        </p:grpSpPr>
        <p:sp>
          <p:nvSpPr>
            <p:cNvPr id="47123" name="Line 1039"/>
            <p:cNvSpPr>
              <a:spLocks noChangeShapeType="1"/>
            </p:cNvSpPr>
            <p:nvPr/>
          </p:nvSpPr>
          <p:spPr bwMode="auto">
            <a:xfrm flipH="1">
              <a:off x="3744" y="768"/>
              <a:ext cx="720" cy="480"/>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47124" name="Text Box 1040"/>
            <p:cNvSpPr txBox="1">
              <a:spLocks noChangeArrowheads="1"/>
            </p:cNvSpPr>
            <p:nvPr/>
          </p:nvSpPr>
          <p:spPr bwMode="auto">
            <a:xfrm>
              <a:off x="3792" y="576"/>
              <a:ext cx="1392"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50000"/>
                </a:spcBef>
                <a:buClrTx/>
                <a:buFontTx/>
                <a:buNone/>
              </a:pPr>
              <a:r>
                <a:rPr lang="de-DE" altLang="de-DE" sz="1400">
                  <a:solidFill>
                    <a:srgbClr val="000000"/>
                  </a:solidFill>
                </a:rPr>
                <a:t>Blockkraftheber</a:t>
              </a:r>
              <a:endParaRPr lang="de-DE" altLang="de-DE" sz="1400">
                <a:solidFill>
                  <a:srgbClr val="FF3300"/>
                </a:solidFill>
              </a:endParaRPr>
            </a:p>
          </p:txBody>
        </p:sp>
      </p:grpSp>
      <p:grpSp>
        <p:nvGrpSpPr>
          <p:cNvPr id="354330" name="Group 1050"/>
          <p:cNvGrpSpPr>
            <a:grpSpLocks/>
          </p:cNvGrpSpPr>
          <p:nvPr/>
        </p:nvGrpSpPr>
        <p:grpSpPr bwMode="auto">
          <a:xfrm>
            <a:off x="7010400" y="2819400"/>
            <a:ext cx="2287588" cy="1066800"/>
            <a:chOff x="4416" y="1776"/>
            <a:chExt cx="1440" cy="672"/>
          </a:xfrm>
        </p:grpSpPr>
        <p:sp>
          <p:nvSpPr>
            <p:cNvPr id="47121" name="Line 1041"/>
            <p:cNvSpPr>
              <a:spLocks noChangeShapeType="1"/>
            </p:cNvSpPr>
            <p:nvPr/>
          </p:nvSpPr>
          <p:spPr bwMode="auto">
            <a:xfrm flipH="1">
              <a:off x="4416" y="1968"/>
              <a:ext cx="720" cy="480"/>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47122" name="Text Box 1042"/>
            <p:cNvSpPr txBox="1">
              <a:spLocks noChangeArrowheads="1"/>
            </p:cNvSpPr>
            <p:nvPr/>
          </p:nvSpPr>
          <p:spPr bwMode="auto">
            <a:xfrm>
              <a:off x="4464" y="1776"/>
              <a:ext cx="1392"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50000"/>
                </a:spcBef>
                <a:buClrTx/>
                <a:buFontTx/>
                <a:buNone/>
              </a:pPr>
              <a:r>
                <a:rPr lang="de-DE" altLang="de-DE" sz="1400">
                  <a:solidFill>
                    <a:srgbClr val="000000"/>
                  </a:solidFill>
                </a:rPr>
                <a:t>Planetenendtrieb</a:t>
              </a:r>
              <a:endParaRPr lang="de-DE" altLang="de-DE" sz="1400">
                <a:solidFill>
                  <a:srgbClr val="FF3300"/>
                </a:solidFill>
              </a:endParaRPr>
            </a:p>
          </p:txBody>
        </p:sp>
      </p:grpSp>
      <p:grpSp>
        <p:nvGrpSpPr>
          <p:cNvPr id="354327" name="Group 1047"/>
          <p:cNvGrpSpPr>
            <a:grpSpLocks/>
          </p:cNvGrpSpPr>
          <p:nvPr/>
        </p:nvGrpSpPr>
        <p:grpSpPr bwMode="auto">
          <a:xfrm>
            <a:off x="762000" y="4648200"/>
            <a:ext cx="3200400" cy="1508125"/>
            <a:chOff x="480" y="2928"/>
            <a:chExt cx="2016" cy="950"/>
          </a:xfrm>
        </p:grpSpPr>
        <p:sp>
          <p:nvSpPr>
            <p:cNvPr id="47119" name="Line 1043"/>
            <p:cNvSpPr>
              <a:spLocks noChangeShapeType="1"/>
            </p:cNvSpPr>
            <p:nvPr/>
          </p:nvSpPr>
          <p:spPr bwMode="auto">
            <a:xfrm flipH="1" flipV="1">
              <a:off x="1152" y="2928"/>
              <a:ext cx="288" cy="624"/>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47120" name="Text Box 1044"/>
            <p:cNvSpPr txBox="1">
              <a:spLocks noChangeArrowheads="1"/>
            </p:cNvSpPr>
            <p:nvPr/>
          </p:nvSpPr>
          <p:spPr bwMode="auto">
            <a:xfrm>
              <a:off x="480" y="3552"/>
              <a:ext cx="2016" cy="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50000"/>
                </a:spcBef>
                <a:buClrTx/>
                <a:buFontTx/>
                <a:buNone/>
              </a:pPr>
              <a:r>
                <a:rPr lang="de-DE" altLang="de-DE" sz="1400">
                  <a:solidFill>
                    <a:srgbClr val="000000"/>
                  </a:solidFill>
                </a:rPr>
                <a:t>Eingangswellen für Schaltgetriebe und Zapfwelle</a:t>
              </a:r>
              <a:endParaRPr lang="de-DE" altLang="de-DE" sz="1400">
                <a:solidFill>
                  <a:srgbClr val="FF3300"/>
                </a:solidFill>
              </a:endParaRPr>
            </a:p>
          </p:txBody>
        </p:sp>
      </p:grpSp>
      <p:grpSp>
        <p:nvGrpSpPr>
          <p:cNvPr id="354328" name="Group 1048"/>
          <p:cNvGrpSpPr>
            <a:grpSpLocks/>
          </p:cNvGrpSpPr>
          <p:nvPr/>
        </p:nvGrpSpPr>
        <p:grpSpPr bwMode="auto">
          <a:xfrm>
            <a:off x="533400" y="2057400"/>
            <a:ext cx="2209800" cy="762000"/>
            <a:chOff x="336" y="1296"/>
            <a:chExt cx="1392" cy="480"/>
          </a:xfrm>
        </p:grpSpPr>
        <p:sp>
          <p:nvSpPr>
            <p:cNvPr id="47117" name="Line 1045"/>
            <p:cNvSpPr>
              <a:spLocks noChangeShapeType="1"/>
            </p:cNvSpPr>
            <p:nvPr/>
          </p:nvSpPr>
          <p:spPr bwMode="auto">
            <a:xfrm>
              <a:off x="1008" y="1488"/>
              <a:ext cx="576" cy="288"/>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47118" name="Text Box 1046"/>
            <p:cNvSpPr txBox="1">
              <a:spLocks noChangeArrowheads="1"/>
            </p:cNvSpPr>
            <p:nvPr/>
          </p:nvSpPr>
          <p:spPr bwMode="auto">
            <a:xfrm>
              <a:off x="336" y="1296"/>
              <a:ext cx="1392"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50000"/>
                </a:spcBef>
                <a:buClrTx/>
                <a:buFontTx/>
                <a:buNone/>
              </a:pPr>
              <a:r>
                <a:rPr lang="de-DE" altLang="de-DE" sz="1400">
                  <a:solidFill>
                    <a:srgbClr val="000000"/>
                  </a:solidFill>
                </a:rPr>
                <a:t>Schalthebel</a:t>
              </a:r>
              <a:endParaRPr lang="de-DE" altLang="de-DE" sz="1400">
                <a:solidFill>
                  <a:srgbClr val="FF3300"/>
                </a:solidFill>
              </a:endParaRPr>
            </a:p>
          </p:txBody>
        </p:sp>
      </p:grpSp>
      <p:grpSp>
        <p:nvGrpSpPr>
          <p:cNvPr id="354333" name="Group 1053"/>
          <p:cNvGrpSpPr>
            <a:grpSpLocks/>
          </p:cNvGrpSpPr>
          <p:nvPr/>
        </p:nvGrpSpPr>
        <p:grpSpPr bwMode="auto">
          <a:xfrm>
            <a:off x="3276600" y="3886200"/>
            <a:ext cx="3124200" cy="2057400"/>
            <a:chOff x="2064" y="2448"/>
            <a:chExt cx="1968" cy="1296"/>
          </a:xfrm>
        </p:grpSpPr>
        <p:sp>
          <p:nvSpPr>
            <p:cNvPr id="47115" name="Line 1051"/>
            <p:cNvSpPr>
              <a:spLocks noChangeShapeType="1"/>
            </p:cNvSpPr>
            <p:nvPr/>
          </p:nvSpPr>
          <p:spPr bwMode="auto">
            <a:xfrm flipH="1" flipV="1">
              <a:off x="2064" y="2448"/>
              <a:ext cx="1248" cy="1104"/>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47116" name="Text Box 1052"/>
            <p:cNvSpPr txBox="1">
              <a:spLocks noChangeArrowheads="1"/>
            </p:cNvSpPr>
            <p:nvPr/>
          </p:nvSpPr>
          <p:spPr bwMode="auto">
            <a:xfrm>
              <a:off x="2640" y="3552"/>
              <a:ext cx="1392"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50000"/>
                </a:spcBef>
                <a:buClrTx/>
                <a:buFontTx/>
                <a:buNone/>
              </a:pPr>
              <a:r>
                <a:rPr lang="de-DE" altLang="de-DE" sz="1400">
                  <a:solidFill>
                    <a:srgbClr val="000000"/>
                  </a:solidFill>
                </a:rPr>
                <a:t>Schaltgetriebe</a:t>
              </a:r>
              <a:endParaRPr lang="de-DE" altLang="de-DE" sz="1400">
                <a:solidFill>
                  <a:srgbClr val="FF3300"/>
                </a:solidFill>
              </a:endParaRPr>
            </a:p>
          </p:txBody>
        </p:sp>
      </p:gr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528" fill="hold" nodeType="clickEffect">
                                  <p:stCondLst>
                                    <p:cond delay="0"/>
                                  </p:stCondLst>
                                  <p:childTnLst>
                                    <p:set>
                                      <p:cBhvr>
                                        <p:cTn id="6" dur="1" fill="hold">
                                          <p:stCondLst>
                                            <p:cond delay="0"/>
                                          </p:stCondLst>
                                        </p:cTn>
                                        <p:tgtEl>
                                          <p:spTgt spid="354316"/>
                                        </p:tgtEl>
                                        <p:attrNameLst>
                                          <p:attrName>style.visibility</p:attrName>
                                        </p:attrNameLst>
                                      </p:cBhvr>
                                      <p:to>
                                        <p:strVal val="visible"/>
                                      </p:to>
                                    </p:set>
                                    <p:anim calcmode="lin" valueType="num">
                                      <p:cBhvr>
                                        <p:cTn id="7" dur="500" fill="hold"/>
                                        <p:tgtEl>
                                          <p:spTgt spid="354316"/>
                                        </p:tgtEl>
                                        <p:attrNameLst>
                                          <p:attrName>ppt_w</p:attrName>
                                        </p:attrNameLst>
                                      </p:cBhvr>
                                      <p:tavLst>
                                        <p:tav tm="0">
                                          <p:val>
                                            <p:fltVal val="0"/>
                                          </p:val>
                                        </p:tav>
                                        <p:tav tm="100000">
                                          <p:val>
                                            <p:strVal val="#ppt_w"/>
                                          </p:val>
                                        </p:tav>
                                      </p:tavLst>
                                    </p:anim>
                                    <p:anim calcmode="lin" valueType="num">
                                      <p:cBhvr>
                                        <p:cTn id="8" dur="500" fill="hold"/>
                                        <p:tgtEl>
                                          <p:spTgt spid="354316"/>
                                        </p:tgtEl>
                                        <p:attrNameLst>
                                          <p:attrName>ppt_h</p:attrName>
                                        </p:attrNameLst>
                                      </p:cBhvr>
                                      <p:tavLst>
                                        <p:tav tm="0">
                                          <p:val>
                                            <p:fltVal val="0"/>
                                          </p:val>
                                        </p:tav>
                                        <p:tav tm="100000">
                                          <p:val>
                                            <p:strVal val="#ppt_h"/>
                                          </p:val>
                                        </p:tav>
                                      </p:tavLst>
                                    </p:anim>
                                    <p:anim calcmode="lin" valueType="num">
                                      <p:cBhvr>
                                        <p:cTn id="9" dur="500" fill="hold"/>
                                        <p:tgtEl>
                                          <p:spTgt spid="354316"/>
                                        </p:tgtEl>
                                        <p:attrNameLst>
                                          <p:attrName>ppt_x</p:attrName>
                                        </p:attrNameLst>
                                      </p:cBhvr>
                                      <p:tavLst>
                                        <p:tav tm="0">
                                          <p:val>
                                            <p:fltVal val="0.5"/>
                                          </p:val>
                                        </p:tav>
                                        <p:tav tm="100000">
                                          <p:val>
                                            <p:strVal val="#ppt_x"/>
                                          </p:val>
                                        </p:tav>
                                      </p:tavLst>
                                    </p:anim>
                                    <p:anim calcmode="lin" valueType="num">
                                      <p:cBhvr>
                                        <p:cTn id="10" dur="500" fill="hold"/>
                                        <p:tgtEl>
                                          <p:spTgt spid="354316"/>
                                        </p:tgtEl>
                                        <p:attrNameLst>
                                          <p:attrName>ppt_y</p:attrName>
                                        </p:attrNameLst>
                                      </p:cBhvr>
                                      <p:tavLst>
                                        <p:tav tm="0">
                                          <p:val>
                                            <p:fltVal val="0.5"/>
                                          </p:val>
                                        </p:tav>
                                        <p:tav tm="100000">
                                          <p:val>
                                            <p:strVal val="#ppt_y"/>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22" presetClass="entr" presetSubtype="4" fill="hold" nodeType="clickEffect">
                                  <p:stCondLst>
                                    <p:cond delay="0"/>
                                  </p:stCondLst>
                                  <p:childTnLst>
                                    <p:set>
                                      <p:cBhvr>
                                        <p:cTn id="14" dur="1" fill="hold">
                                          <p:stCondLst>
                                            <p:cond delay="0"/>
                                          </p:stCondLst>
                                        </p:cTn>
                                        <p:tgtEl>
                                          <p:spTgt spid="354327"/>
                                        </p:tgtEl>
                                        <p:attrNameLst>
                                          <p:attrName>style.visibility</p:attrName>
                                        </p:attrNameLst>
                                      </p:cBhvr>
                                      <p:to>
                                        <p:strVal val="visible"/>
                                      </p:to>
                                    </p:set>
                                    <p:animEffect transition="in" filter="wipe(down)">
                                      <p:cBhvr>
                                        <p:cTn id="15" dur="500"/>
                                        <p:tgtEl>
                                          <p:spTgt spid="354327"/>
                                        </p:tgtEl>
                                      </p:cBhvr>
                                    </p:animEffect>
                                  </p:childTnLst>
                                  <p:subTnLst>
                                    <p:animClr clrSpc="rgb" dir="cw">
                                      <p:cBhvr override="childStyle">
                                        <p:cTn dur="1" fill="hold" display="0" masterRel="nextClick" afterEffect="1"/>
                                        <p:tgtEl>
                                          <p:spTgt spid="354327"/>
                                        </p:tgtEl>
                                        <p:attrNameLst>
                                          <p:attrName>ppt_c</p:attrName>
                                        </p:attrNameLst>
                                      </p:cBhvr>
                                      <p:to>
                                        <a:srgbClr val="0000FF"/>
                                      </p:to>
                                    </p:animClr>
                                  </p:subTnLst>
                                </p:cTn>
                              </p:par>
                            </p:childTnLst>
                          </p:cTn>
                        </p:par>
                      </p:childTnLst>
                    </p:cTn>
                  </p:par>
                  <p:par>
                    <p:cTn id="16" fill="hold" nodeType="clickPar">
                      <p:stCondLst>
                        <p:cond delay="indefinite"/>
                      </p:stCondLst>
                      <p:childTnLst>
                        <p:par>
                          <p:cTn id="17" fill="hold" nodeType="withGroup">
                            <p:stCondLst>
                              <p:cond delay="0"/>
                            </p:stCondLst>
                            <p:childTnLst>
                              <p:par>
                                <p:cTn id="18" presetID="22" presetClass="entr" presetSubtype="4" fill="hold" nodeType="clickEffect">
                                  <p:stCondLst>
                                    <p:cond delay="0"/>
                                  </p:stCondLst>
                                  <p:childTnLst>
                                    <p:set>
                                      <p:cBhvr>
                                        <p:cTn id="19" dur="1" fill="hold">
                                          <p:stCondLst>
                                            <p:cond delay="0"/>
                                          </p:stCondLst>
                                        </p:cTn>
                                        <p:tgtEl>
                                          <p:spTgt spid="354333"/>
                                        </p:tgtEl>
                                        <p:attrNameLst>
                                          <p:attrName>style.visibility</p:attrName>
                                        </p:attrNameLst>
                                      </p:cBhvr>
                                      <p:to>
                                        <p:strVal val="visible"/>
                                      </p:to>
                                    </p:set>
                                    <p:animEffect transition="in" filter="wipe(down)">
                                      <p:cBhvr>
                                        <p:cTn id="20" dur="500"/>
                                        <p:tgtEl>
                                          <p:spTgt spid="354333"/>
                                        </p:tgtEl>
                                      </p:cBhvr>
                                    </p:animEffect>
                                  </p:childTnLst>
                                  <p:subTnLst>
                                    <p:animClr clrSpc="rgb" dir="cw">
                                      <p:cBhvr override="childStyle">
                                        <p:cTn dur="1" fill="hold" display="0" masterRel="nextClick" afterEffect="1"/>
                                        <p:tgtEl>
                                          <p:spTgt spid="354333"/>
                                        </p:tgtEl>
                                        <p:attrNameLst>
                                          <p:attrName>ppt_c</p:attrName>
                                        </p:attrNameLst>
                                      </p:cBhvr>
                                      <p:to>
                                        <a:srgbClr val="0000FF"/>
                                      </p:to>
                                    </p:animClr>
                                  </p:subTnLst>
                                </p:cTn>
                              </p:par>
                            </p:childTnLst>
                          </p:cTn>
                        </p:par>
                      </p:childTnLst>
                    </p:cTn>
                  </p:par>
                  <p:par>
                    <p:cTn id="21" fill="hold" nodeType="clickPar">
                      <p:stCondLst>
                        <p:cond delay="indefinite"/>
                      </p:stCondLst>
                      <p:childTnLst>
                        <p:par>
                          <p:cTn id="22" fill="hold" nodeType="withGroup">
                            <p:stCondLst>
                              <p:cond delay="0"/>
                            </p:stCondLst>
                            <p:childTnLst>
                              <p:par>
                                <p:cTn id="23" presetID="22" presetClass="entr" presetSubtype="8" fill="hold" nodeType="clickEffect">
                                  <p:stCondLst>
                                    <p:cond delay="0"/>
                                  </p:stCondLst>
                                  <p:childTnLst>
                                    <p:set>
                                      <p:cBhvr>
                                        <p:cTn id="24" dur="1" fill="hold">
                                          <p:stCondLst>
                                            <p:cond delay="0"/>
                                          </p:stCondLst>
                                        </p:cTn>
                                        <p:tgtEl>
                                          <p:spTgt spid="354328"/>
                                        </p:tgtEl>
                                        <p:attrNameLst>
                                          <p:attrName>style.visibility</p:attrName>
                                        </p:attrNameLst>
                                      </p:cBhvr>
                                      <p:to>
                                        <p:strVal val="visible"/>
                                      </p:to>
                                    </p:set>
                                    <p:animEffect transition="in" filter="wipe(left)">
                                      <p:cBhvr>
                                        <p:cTn id="25" dur="500"/>
                                        <p:tgtEl>
                                          <p:spTgt spid="354328"/>
                                        </p:tgtEl>
                                      </p:cBhvr>
                                    </p:animEffect>
                                  </p:childTnLst>
                                  <p:subTnLst>
                                    <p:animClr clrSpc="rgb" dir="cw">
                                      <p:cBhvr override="childStyle">
                                        <p:cTn dur="1" fill="hold" display="0" masterRel="nextClick" afterEffect="1"/>
                                        <p:tgtEl>
                                          <p:spTgt spid="354328"/>
                                        </p:tgtEl>
                                        <p:attrNameLst>
                                          <p:attrName>ppt_c</p:attrName>
                                        </p:attrNameLst>
                                      </p:cBhvr>
                                      <p:to>
                                        <a:srgbClr val="0000FF"/>
                                      </p:to>
                                    </p:animClr>
                                  </p:subTnLst>
                                </p:cTn>
                              </p:par>
                            </p:childTnLst>
                          </p:cTn>
                        </p:par>
                      </p:childTnLst>
                    </p:cTn>
                  </p:par>
                  <p:par>
                    <p:cTn id="26" fill="hold" nodeType="clickPar">
                      <p:stCondLst>
                        <p:cond delay="indefinite"/>
                      </p:stCondLst>
                      <p:childTnLst>
                        <p:par>
                          <p:cTn id="27" fill="hold" nodeType="withGroup">
                            <p:stCondLst>
                              <p:cond delay="0"/>
                            </p:stCondLst>
                            <p:childTnLst>
                              <p:par>
                                <p:cTn id="28" presetID="22" presetClass="entr" presetSubtype="2" fill="hold" nodeType="clickEffect">
                                  <p:stCondLst>
                                    <p:cond delay="0"/>
                                  </p:stCondLst>
                                  <p:childTnLst>
                                    <p:set>
                                      <p:cBhvr>
                                        <p:cTn id="29" dur="1" fill="hold">
                                          <p:stCondLst>
                                            <p:cond delay="0"/>
                                          </p:stCondLst>
                                        </p:cTn>
                                        <p:tgtEl>
                                          <p:spTgt spid="354330"/>
                                        </p:tgtEl>
                                        <p:attrNameLst>
                                          <p:attrName>style.visibility</p:attrName>
                                        </p:attrNameLst>
                                      </p:cBhvr>
                                      <p:to>
                                        <p:strVal val="visible"/>
                                      </p:to>
                                    </p:set>
                                    <p:animEffect transition="in" filter="wipe(right)">
                                      <p:cBhvr>
                                        <p:cTn id="30" dur="500"/>
                                        <p:tgtEl>
                                          <p:spTgt spid="354330"/>
                                        </p:tgtEl>
                                      </p:cBhvr>
                                    </p:animEffect>
                                  </p:childTnLst>
                                  <p:subTnLst>
                                    <p:animClr clrSpc="rgb" dir="cw">
                                      <p:cBhvr override="childStyle">
                                        <p:cTn dur="1" fill="hold" display="0" masterRel="nextClick" afterEffect="1"/>
                                        <p:tgtEl>
                                          <p:spTgt spid="354330"/>
                                        </p:tgtEl>
                                        <p:attrNameLst>
                                          <p:attrName>ppt_c</p:attrName>
                                        </p:attrNameLst>
                                      </p:cBhvr>
                                      <p:to>
                                        <a:srgbClr val="0000FF"/>
                                      </p:to>
                                    </p:animClr>
                                  </p:subTnLst>
                                </p:cTn>
                              </p:par>
                            </p:childTnLst>
                          </p:cTn>
                        </p:par>
                      </p:childTnLst>
                    </p:cTn>
                  </p:par>
                  <p:par>
                    <p:cTn id="31" fill="hold" nodeType="clickPar">
                      <p:stCondLst>
                        <p:cond delay="indefinite"/>
                      </p:stCondLst>
                      <p:childTnLst>
                        <p:par>
                          <p:cTn id="32" fill="hold" nodeType="withGroup">
                            <p:stCondLst>
                              <p:cond delay="0"/>
                            </p:stCondLst>
                            <p:childTnLst>
                              <p:par>
                                <p:cTn id="33" presetID="22" presetClass="entr" presetSubtype="1" fill="hold" nodeType="clickEffect">
                                  <p:stCondLst>
                                    <p:cond delay="0"/>
                                  </p:stCondLst>
                                  <p:childTnLst>
                                    <p:set>
                                      <p:cBhvr>
                                        <p:cTn id="34" dur="1" fill="hold">
                                          <p:stCondLst>
                                            <p:cond delay="0"/>
                                          </p:stCondLst>
                                        </p:cTn>
                                        <p:tgtEl>
                                          <p:spTgt spid="354329"/>
                                        </p:tgtEl>
                                        <p:attrNameLst>
                                          <p:attrName>style.visibility</p:attrName>
                                        </p:attrNameLst>
                                      </p:cBhvr>
                                      <p:to>
                                        <p:strVal val="visible"/>
                                      </p:to>
                                    </p:set>
                                    <p:animEffect transition="in" filter="wipe(up)">
                                      <p:cBhvr>
                                        <p:cTn id="35" dur="500"/>
                                        <p:tgtEl>
                                          <p:spTgt spid="354329"/>
                                        </p:tgtEl>
                                      </p:cBhvr>
                                    </p:animEffect>
                                  </p:childTnLst>
                                  <p:subTnLst>
                                    <p:animClr clrSpc="rgb" dir="cw">
                                      <p:cBhvr override="childStyle">
                                        <p:cTn dur="1" fill="hold" display="0" masterRel="nextClick" afterEffect="1"/>
                                        <p:tgtEl>
                                          <p:spTgt spid="354329"/>
                                        </p:tgtEl>
                                        <p:attrNameLst>
                                          <p:attrName>ppt_c</p:attrName>
                                        </p:attrNameLst>
                                      </p:cBhvr>
                                      <p:to>
                                        <a:srgbClr val="0000FF"/>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Beispiel Getriebeabstufung</a:t>
            </a:r>
          </a:p>
        </p:txBody>
      </p:sp>
      <p:sp>
        <p:nvSpPr>
          <p:cNvPr id="46082" name="Foliennummernplatzhalter 1"/>
          <p:cNvSpPr>
            <a:spLocks noGrp="1"/>
          </p:cNvSpPr>
          <p:nvPr>
            <p:ph type="sldNum" sz="quarter" idx="10"/>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r">
              <a:spcBef>
                <a:spcPct val="0"/>
              </a:spcBef>
              <a:buClrTx/>
              <a:buFontTx/>
              <a:buNone/>
            </a:pPr>
            <a:r>
              <a:rPr lang="de-DE" altLang="de-DE" sz="1000">
                <a:solidFill>
                  <a:srgbClr val="71AD2A"/>
                </a:solidFill>
              </a:rPr>
              <a:t> Folie </a:t>
            </a:r>
            <a:fld id="{CF1134E5-C5B1-4D62-A8B7-6F1726CF18FA}" type="slidenum">
              <a:rPr lang="de-DE" altLang="de-DE" sz="1000">
                <a:solidFill>
                  <a:srgbClr val="71AD2A"/>
                </a:solidFill>
              </a:rPr>
              <a:pPr algn="r">
                <a:spcBef>
                  <a:spcPct val="0"/>
                </a:spcBef>
                <a:buClrTx/>
                <a:buFontTx/>
                <a:buNone/>
              </a:pPr>
              <a:t>39</a:t>
            </a:fld>
            <a:endParaRPr lang="de-DE" altLang="de-DE" sz="1000">
              <a:solidFill>
                <a:srgbClr val="71AD2A"/>
              </a:solidFill>
            </a:endParaRPr>
          </a:p>
        </p:txBody>
      </p:sp>
      <p:sp>
        <p:nvSpPr>
          <p:cNvPr id="46083" name="Fußzeilenplatzhalter 2"/>
          <p:cNvSpPr>
            <a:spLocks noGrp="1"/>
          </p:cNvSpPr>
          <p:nvPr>
            <p:ph type="ftr" sz="quarter" idx="11"/>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0"/>
              </a:spcBef>
              <a:buClrTx/>
              <a:buFontTx/>
              <a:buNone/>
            </a:pPr>
            <a:r>
              <a:rPr lang="de-DE" altLang="de-DE" sz="1000">
                <a:solidFill>
                  <a:srgbClr val="71AD2A"/>
                </a:solidFill>
              </a:rPr>
              <a:t>HSWT    Prof. Dr. U. Groß                  Modul: Grundlagen der Agrartechnik   2 Sem.        LE :   Motor Grundlagen</a:t>
            </a:r>
          </a:p>
        </p:txBody>
      </p:sp>
      <p:pic>
        <p:nvPicPr>
          <p:cNvPr id="46085" name="Picture 12" descr="GangverteBeisp"/>
          <p:cNvPicPr>
            <a:picLocks noChangeAspect="1" noChangeArrowheads="1"/>
          </p:cNvPicPr>
          <p:nvPr/>
        </p:nvPicPr>
        <p:blipFill>
          <a:blip r:embed="rId2">
            <a:lum bright="-6000" contrast="18000"/>
            <a:extLst>
              <a:ext uri="{28A0092B-C50C-407E-A947-70E740481C1C}">
                <a14:useLocalDpi xmlns:a14="http://schemas.microsoft.com/office/drawing/2010/main" val="0"/>
              </a:ext>
            </a:extLst>
          </a:blip>
          <a:srcRect/>
          <a:stretch>
            <a:fillRect/>
          </a:stretch>
        </p:blipFill>
        <p:spPr bwMode="auto">
          <a:xfrm>
            <a:off x="1208088" y="765175"/>
            <a:ext cx="7202487" cy="5430838"/>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ransition spd="med">
    <p:wipe dir="r"/>
  </p:transition>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Schematische Übersicht</a:t>
            </a:r>
          </a:p>
        </p:txBody>
      </p:sp>
      <p:sp>
        <p:nvSpPr>
          <p:cNvPr id="13314" name="Foliennummernplatzhalter 1"/>
          <p:cNvSpPr>
            <a:spLocks noGrp="1"/>
          </p:cNvSpPr>
          <p:nvPr>
            <p:ph type="sldNum" sz="quarter" idx="10"/>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r">
              <a:spcBef>
                <a:spcPct val="0"/>
              </a:spcBef>
              <a:buClrTx/>
              <a:buFontTx/>
              <a:buNone/>
            </a:pPr>
            <a:r>
              <a:rPr lang="de-DE" altLang="de-DE" sz="1000">
                <a:solidFill>
                  <a:srgbClr val="71AD2A"/>
                </a:solidFill>
              </a:rPr>
              <a:t> Folie </a:t>
            </a:r>
            <a:fld id="{A390B144-05A3-4B81-9FFA-C9AD16A5468B}" type="slidenum">
              <a:rPr lang="de-DE" altLang="de-DE" sz="1000">
                <a:solidFill>
                  <a:srgbClr val="71AD2A"/>
                </a:solidFill>
              </a:rPr>
              <a:pPr algn="r">
                <a:spcBef>
                  <a:spcPct val="0"/>
                </a:spcBef>
                <a:buClrTx/>
                <a:buFontTx/>
                <a:buNone/>
              </a:pPr>
              <a:t>4</a:t>
            </a:fld>
            <a:endParaRPr lang="de-DE" altLang="de-DE" sz="1000">
              <a:solidFill>
                <a:srgbClr val="71AD2A"/>
              </a:solidFill>
            </a:endParaRPr>
          </a:p>
        </p:txBody>
      </p:sp>
      <p:sp>
        <p:nvSpPr>
          <p:cNvPr id="13315" name="Fußzeilenplatzhalter 2"/>
          <p:cNvSpPr>
            <a:spLocks noGrp="1"/>
          </p:cNvSpPr>
          <p:nvPr>
            <p:ph type="ftr" sz="quarter" idx="11"/>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0"/>
              </a:spcBef>
              <a:buClrTx/>
              <a:buFontTx/>
              <a:buNone/>
            </a:pPr>
            <a:r>
              <a:rPr lang="de-DE" altLang="de-DE" sz="1000">
                <a:solidFill>
                  <a:srgbClr val="71AD2A"/>
                </a:solidFill>
              </a:rPr>
              <a:t>HSWT    Prof. Dr. U. Groß                  Modul: Grundlagen der Agrartechnik   2 Sem.        LE :   Motor Grundlagen</a:t>
            </a:r>
          </a:p>
        </p:txBody>
      </p:sp>
      <p:pic>
        <p:nvPicPr>
          <p:cNvPr id="277516" name="Picture 12"/>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6800" y="1143000"/>
            <a:ext cx="7772400" cy="4159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77517" name="Rectangle 13"/>
          <p:cNvSpPr>
            <a:spLocks noChangeArrowheads="1"/>
          </p:cNvSpPr>
          <p:nvPr/>
        </p:nvSpPr>
        <p:spPr bwMode="auto">
          <a:xfrm>
            <a:off x="762000" y="5489575"/>
            <a:ext cx="838200" cy="301625"/>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400" b="1"/>
              <a:t>1</a:t>
            </a:r>
            <a:r>
              <a:rPr lang="de-DE" altLang="de-DE" sz="1400"/>
              <a:t> Motor</a:t>
            </a:r>
          </a:p>
        </p:txBody>
      </p:sp>
      <p:sp>
        <p:nvSpPr>
          <p:cNvPr id="277518" name="Rectangle 14"/>
          <p:cNvSpPr>
            <a:spLocks noChangeArrowheads="1"/>
          </p:cNvSpPr>
          <p:nvPr/>
        </p:nvSpPr>
        <p:spPr bwMode="auto">
          <a:xfrm>
            <a:off x="1524000" y="5489575"/>
            <a:ext cx="2895600" cy="301625"/>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400" b="1"/>
              <a:t>2</a:t>
            </a:r>
            <a:r>
              <a:rPr lang="de-DE" altLang="de-DE" sz="1400"/>
              <a:t> Turbokupplung (Pumpenrad)</a:t>
            </a:r>
          </a:p>
        </p:txBody>
      </p:sp>
      <p:sp>
        <p:nvSpPr>
          <p:cNvPr id="277519" name="Rectangle 15"/>
          <p:cNvSpPr>
            <a:spLocks noChangeArrowheads="1"/>
          </p:cNvSpPr>
          <p:nvPr/>
        </p:nvSpPr>
        <p:spPr bwMode="auto">
          <a:xfrm>
            <a:off x="4191000" y="5489575"/>
            <a:ext cx="2667000" cy="301625"/>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400" b="1"/>
              <a:t>3</a:t>
            </a:r>
            <a:r>
              <a:rPr lang="de-DE" altLang="de-DE" sz="1400"/>
              <a:t> Turbokupplung (Turbinenrad)</a:t>
            </a:r>
          </a:p>
        </p:txBody>
      </p:sp>
      <p:sp>
        <p:nvSpPr>
          <p:cNvPr id="277520" name="Rectangle 16"/>
          <p:cNvSpPr>
            <a:spLocks noChangeArrowheads="1"/>
          </p:cNvSpPr>
          <p:nvPr/>
        </p:nvSpPr>
        <p:spPr bwMode="auto">
          <a:xfrm>
            <a:off x="6858000" y="5489575"/>
            <a:ext cx="2590800" cy="301625"/>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400" b="1"/>
              <a:t>4</a:t>
            </a:r>
            <a:r>
              <a:rPr lang="de-DE" altLang="de-DE" sz="1400"/>
              <a:t> Einscheiben-Fahrkupplung</a:t>
            </a:r>
          </a:p>
        </p:txBody>
      </p:sp>
      <p:sp>
        <p:nvSpPr>
          <p:cNvPr id="277521" name="Rectangle 17"/>
          <p:cNvSpPr>
            <a:spLocks noChangeArrowheads="1"/>
          </p:cNvSpPr>
          <p:nvPr/>
        </p:nvSpPr>
        <p:spPr bwMode="auto">
          <a:xfrm>
            <a:off x="762000" y="5794375"/>
            <a:ext cx="2209800" cy="301625"/>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400" b="1"/>
              <a:t>5</a:t>
            </a:r>
            <a:r>
              <a:rPr lang="de-DE" altLang="de-DE" sz="1400"/>
              <a:t> Getriebeeingangswelle</a:t>
            </a:r>
          </a:p>
        </p:txBody>
      </p:sp>
      <p:sp>
        <p:nvSpPr>
          <p:cNvPr id="277522" name="Rectangle 18"/>
          <p:cNvSpPr>
            <a:spLocks noChangeArrowheads="1"/>
          </p:cNvSpPr>
          <p:nvPr/>
        </p:nvSpPr>
        <p:spPr bwMode="auto">
          <a:xfrm>
            <a:off x="2971800" y="5794375"/>
            <a:ext cx="3124200" cy="301625"/>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400" b="1"/>
              <a:t>6</a:t>
            </a:r>
            <a:r>
              <a:rPr lang="de-DE" altLang="de-DE" sz="1400"/>
              <a:t> Hohlwelle für Zapfwellenantrieb</a:t>
            </a:r>
          </a:p>
        </p:txBody>
      </p:sp>
      <p:sp>
        <p:nvSpPr>
          <p:cNvPr id="277523" name="Rectangle 19"/>
          <p:cNvSpPr>
            <a:spLocks noChangeArrowheads="1"/>
          </p:cNvSpPr>
          <p:nvPr/>
        </p:nvSpPr>
        <p:spPr bwMode="auto">
          <a:xfrm>
            <a:off x="5791200" y="5794375"/>
            <a:ext cx="2895600" cy="301625"/>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400"/>
              <a:t> </a:t>
            </a:r>
            <a:r>
              <a:rPr lang="de-DE" altLang="de-DE" sz="1400" b="1"/>
              <a:t>7</a:t>
            </a:r>
            <a:r>
              <a:rPr lang="de-DE" altLang="de-DE" sz="1400"/>
              <a:t> Zapfwellenlamellenkupplung</a:t>
            </a:r>
          </a:p>
        </p:txBody>
      </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4" presetClass="entr" presetSubtype="5" fill="hold" nodeType="clickEffect">
                                  <p:stCondLst>
                                    <p:cond delay="0"/>
                                  </p:stCondLst>
                                  <p:childTnLst>
                                    <p:set>
                                      <p:cBhvr>
                                        <p:cTn id="6" dur="1" fill="hold">
                                          <p:stCondLst>
                                            <p:cond delay="0"/>
                                          </p:stCondLst>
                                        </p:cTn>
                                        <p:tgtEl>
                                          <p:spTgt spid="277516"/>
                                        </p:tgtEl>
                                        <p:attrNameLst>
                                          <p:attrName>style.visibility</p:attrName>
                                        </p:attrNameLst>
                                      </p:cBhvr>
                                      <p:to>
                                        <p:strVal val="visible"/>
                                      </p:to>
                                    </p:set>
                                    <p:animEffect transition="in" filter="randombar(vertical)">
                                      <p:cBhvr>
                                        <p:cTn id="7" dur="500"/>
                                        <p:tgtEl>
                                          <p:spTgt spid="27751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iterate type="wd">
                                    <p:tmPct val="100000"/>
                                  </p:iterate>
                                  <p:childTnLst>
                                    <p:set>
                                      <p:cBhvr>
                                        <p:cTn id="11" dur="1" fill="hold">
                                          <p:stCondLst>
                                            <p:cond delay="0"/>
                                          </p:stCondLst>
                                        </p:cTn>
                                        <p:tgtEl>
                                          <p:spTgt spid="277517"/>
                                        </p:tgtEl>
                                        <p:attrNameLst>
                                          <p:attrName>style.visibility</p:attrName>
                                        </p:attrNameLst>
                                      </p:cBhvr>
                                      <p:to>
                                        <p:strVal val="visible"/>
                                      </p:to>
                                    </p:set>
                                    <p:animEffect transition="in" filter="dissolve">
                                      <p:cBhvr>
                                        <p:cTn id="12" dur="300"/>
                                        <p:tgtEl>
                                          <p:spTgt spid="277517"/>
                                        </p:tgtEl>
                                      </p:cBhvr>
                                    </p:animEffect>
                                  </p:childTnLst>
                                  <p:subTnLst>
                                    <p:animClr clrSpc="rgb" dir="cw">
                                      <p:cBhvr override="childStyle">
                                        <p:cTn dur="1" fill="hold" display="0" masterRel="nextClick" afterEffect="1"/>
                                        <p:tgtEl>
                                          <p:spTgt spid="277517"/>
                                        </p:tgtEl>
                                        <p:attrNameLst>
                                          <p:attrName>ppt_c</p:attrName>
                                        </p:attrNameLst>
                                      </p:cBhvr>
                                      <p:to>
                                        <a:srgbClr val="0000CC"/>
                                      </p:to>
                                    </p:animClr>
                                  </p:sub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iterate type="wd">
                                    <p:tmPct val="100000"/>
                                  </p:iterate>
                                  <p:childTnLst>
                                    <p:set>
                                      <p:cBhvr>
                                        <p:cTn id="16" dur="1" fill="hold">
                                          <p:stCondLst>
                                            <p:cond delay="0"/>
                                          </p:stCondLst>
                                        </p:cTn>
                                        <p:tgtEl>
                                          <p:spTgt spid="277518"/>
                                        </p:tgtEl>
                                        <p:attrNameLst>
                                          <p:attrName>style.visibility</p:attrName>
                                        </p:attrNameLst>
                                      </p:cBhvr>
                                      <p:to>
                                        <p:strVal val="visible"/>
                                      </p:to>
                                    </p:set>
                                    <p:animEffect transition="in" filter="dissolve">
                                      <p:cBhvr>
                                        <p:cTn id="17" dur="300"/>
                                        <p:tgtEl>
                                          <p:spTgt spid="277518"/>
                                        </p:tgtEl>
                                      </p:cBhvr>
                                    </p:animEffect>
                                  </p:childTnLst>
                                  <p:subTnLst>
                                    <p:animClr clrSpc="rgb" dir="cw">
                                      <p:cBhvr override="childStyle">
                                        <p:cTn dur="1" fill="hold" display="0" masterRel="nextClick" afterEffect="1"/>
                                        <p:tgtEl>
                                          <p:spTgt spid="277518"/>
                                        </p:tgtEl>
                                        <p:attrNameLst>
                                          <p:attrName>ppt_c</p:attrName>
                                        </p:attrNameLst>
                                      </p:cBhvr>
                                      <p:to>
                                        <a:srgbClr val="0000CC"/>
                                      </p:to>
                                    </p:animClr>
                                  </p:sub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iterate type="wd">
                                    <p:tmPct val="100000"/>
                                  </p:iterate>
                                  <p:childTnLst>
                                    <p:set>
                                      <p:cBhvr>
                                        <p:cTn id="21" dur="1" fill="hold">
                                          <p:stCondLst>
                                            <p:cond delay="0"/>
                                          </p:stCondLst>
                                        </p:cTn>
                                        <p:tgtEl>
                                          <p:spTgt spid="277519"/>
                                        </p:tgtEl>
                                        <p:attrNameLst>
                                          <p:attrName>style.visibility</p:attrName>
                                        </p:attrNameLst>
                                      </p:cBhvr>
                                      <p:to>
                                        <p:strVal val="visible"/>
                                      </p:to>
                                    </p:set>
                                    <p:animEffect transition="in" filter="dissolve">
                                      <p:cBhvr>
                                        <p:cTn id="22" dur="300"/>
                                        <p:tgtEl>
                                          <p:spTgt spid="277519"/>
                                        </p:tgtEl>
                                      </p:cBhvr>
                                    </p:animEffect>
                                  </p:childTnLst>
                                  <p:subTnLst>
                                    <p:animClr clrSpc="rgb" dir="cw">
                                      <p:cBhvr override="childStyle">
                                        <p:cTn dur="1" fill="hold" display="0" masterRel="nextClick" afterEffect="1"/>
                                        <p:tgtEl>
                                          <p:spTgt spid="277519"/>
                                        </p:tgtEl>
                                        <p:attrNameLst>
                                          <p:attrName>ppt_c</p:attrName>
                                        </p:attrNameLst>
                                      </p:cBhvr>
                                      <p:to>
                                        <a:srgbClr val="0000CC"/>
                                      </p:to>
                                    </p:animClr>
                                  </p:sub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grpId="0" nodeType="clickEffect">
                                  <p:stCondLst>
                                    <p:cond delay="0"/>
                                  </p:stCondLst>
                                  <p:iterate type="wd">
                                    <p:tmPct val="100000"/>
                                  </p:iterate>
                                  <p:childTnLst>
                                    <p:set>
                                      <p:cBhvr>
                                        <p:cTn id="26" dur="1" fill="hold">
                                          <p:stCondLst>
                                            <p:cond delay="0"/>
                                          </p:stCondLst>
                                        </p:cTn>
                                        <p:tgtEl>
                                          <p:spTgt spid="277520"/>
                                        </p:tgtEl>
                                        <p:attrNameLst>
                                          <p:attrName>style.visibility</p:attrName>
                                        </p:attrNameLst>
                                      </p:cBhvr>
                                      <p:to>
                                        <p:strVal val="visible"/>
                                      </p:to>
                                    </p:set>
                                    <p:animEffect transition="in" filter="dissolve">
                                      <p:cBhvr>
                                        <p:cTn id="27" dur="300"/>
                                        <p:tgtEl>
                                          <p:spTgt spid="277520"/>
                                        </p:tgtEl>
                                      </p:cBhvr>
                                    </p:animEffect>
                                  </p:childTnLst>
                                  <p:subTnLst>
                                    <p:animClr clrSpc="rgb" dir="cw">
                                      <p:cBhvr override="childStyle">
                                        <p:cTn dur="1" fill="hold" display="0" masterRel="nextClick" afterEffect="1"/>
                                        <p:tgtEl>
                                          <p:spTgt spid="277520"/>
                                        </p:tgtEl>
                                        <p:attrNameLst>
                                          <p:attrName>ppt_c</p:attrName>
                                        </p:attrNameLst>
                                      </p:cBhvr>
                                      <p:to>
                                        <a:srgbClr val="0000CC"/>
                                      </p:to>
                                    </p:animClr>
                                  </p:subTnLst>
                                </p:cTn>
                              </p:par>
                            </p:childTnLst>
                          </p:cTn>
                        </p:par>
                      </p:childTnLst>
                    </p:cTn>
                  </p:par>
                  <p:par>
                    <p:cTn id="28" fill="hold" nodeType="clickPar">
                      <p:stCondLst>
                        <p:cond delay="indefinite"/>
                      </p:stCondLst>
                      <p:childTnLst>
                        <p:par>
                          <p:cTn id="29" fill="hold" nodeType="withGroup">
                            <p:stCondLst>
                              <p:cond delay="0"/>
                            </p:stCondLst>
                            <p:childTnLst>
                              <p:par>
                                <p:cTn id="30" presetID="9" presetClass="entr" presetSubtype="0" fill="hold" grpId="0" nodeType="clickEffect">
                                  <p:stCondLst>
                                    <p:cond delay="0"/>
                                  </p:stCondLst>
                                  <p:iterate type="wd">
                                    <p:tmPct val="100000"/>
                                  </p:iterate>
                                  <p:childTnLst>
                                    <p:set>
                                      <p:cBhvr>
                                        <p:cTn id="31" dur="1" fill="hold">
                                          <p:stCondLst>
                                            <p:cond delay="0"/>
                                          </p:stCondLst>
                                        </p:cTn>
                                        <p:tgtEl>
                                          <p:spTgt spid="277521"/>
                                        </p:tgtEl>
                                        <p:attrNameLst>
                                          <p:attrName>style.visibility</p:attrName>
                                        </p:attrNameLst>
                                      </p:cBhvr>
                                      <p:to>
                                        <p:strVal val="visible"/>
                                      </p:to>
                                    </p:set>
                                    <p:animEffect transition="in" filter="dissolve">
                                      <p:cBhvr>
                                        <p:cTn id="32" dur="300"/>
                                        <p:tgtEl>
                                          <p:spTgt spid="277521"/>
                                        </p:tgtEl>
                                      </p:cBhvr>
                                    </p:animEffect>
                                  </p:childTnLst>
                                  <p:subTnLst>
                                    <p:animClr clrSpc="rgb" dir="cw">
                                      <p:cBhvr override="childStyle">
                                        <p:cTn dur="1" fill="hold" display="0" masterRel="nextClick" afterEffect="1"/>
                                        <p:tgtEl>
                                          <p:spTgt spid="277521"/>
                                        </p:tgtEl>
                                        <p:attrNameLst>
                                          <p:attrName>ppt_c</p:attrName>
                                        </p:attrNameLst>
                                      </p:cBhvr>
                                      <p:to>
                                        <a:srgbClr val="0000CC"/>
                                      </p:to>
                                    </p:animClr>
                                  </p:subTnLst>
                                </p:cTn>
                              </p:par>
                            </p:childTnLst>
                          </p:cTn>
                        </p:par>
                      </p:childTnLst>
                    </p:cTn>
                  </p:par>
                  <p:par>
                    <p:cTn id="33" fill="hold" nodeType="clickPar">
                      <p:stCondLst>
                        <p:cond delay="indefinite"/>
                      </p:stCondLst>
                      <p:childTnLst>
                        <p:par>
                          <p:cTn id="34" fill="hold" nodeType="withGroup">
                            <p:stCondLst>
                              <p:cond delay="0"/>
                            </p:stCondLst>
                            <p:childTnLst>
                              <p:par>
                                <p:cTn id="35" presetID="9" presetClass="entr" presetSubtype="0" fill="hold" grpId="0" nodeType="clickEffect">
                                  <p:stCondLst>
                                    <p:cond delay="0"/>
                                  </p:stCondLst>
                                  <p:iterate type="wd">
                                    <p:tmPct val="100000"/>
                                  </p:iterate>
                                  <p:childTnLst>
                                    <p:set>
                                      <p:cBhvr>
                                        <p:cTn id="36" dur="1" fill="hold">
                                          <p:stCondLst>
                                            <p:cond delay="0"/>
                                          </p:stCondLst>
                                        </p:cTn>
                                        <p:tgtEl>
                                          <p:spTgt spid="277522"/>
                                        </p:tgtEl>
                                        <p:attrNameLst>
                                          <p:attrName>style.visibility</p:attrName>
                                        </p:attrNameLst>
                                      </p:cBhvr>
                                      <p:to>
                                        <p:strVal val="visible"/>
                                      </p:to>
                                    </p:set>
                                    <p:animEffect transition="in" filter="dissolve">
                                      <p:cBhvr>
                                        <p:cTn id="37" dur="300"/>
                                        <p:tgtEl>
                                          <p:spTgt spid="277522"/>
                                        </p:tgtEl>
                                      </p:cBhvr>
                                    </p:animEffect>
                                  </p:childTnLst>
                                  <p:subTnLst>
                                    <p:animClr clrSpc="rgb" dir="cw">
                                      <p:cBhvr override="childStyle">
                                        <p:cTn dur="1" fill="hold" display="0" masterRel="nextClick" afterEffect="1"/>
                                        <p:tgtEl>
                                          <p:spTgt spid="277522"/>
                                        </p:tgtEl>
                                        <p:attrNameLst>
                                          <p:attrName>ppt_c</p:attrName>
                                        </p:attrNameLst>
                                      </p:cBhvr>
                                      <p:to>
                                        <a:srgbClr val="0000CC"/>
                                      </p:to>
                                    </p:animClr>
                                  </p:subTnLst>
                                </p:cTn>
                              </p:par>
                            </p:childTnLst>
                          </p:cTn>
                        </p:par>
                      </p:childTnLst>
                    </p:cTn>
                  </p:par>
                  <p:par>
                    <p:cTn id="38" fill="hold" nodeType="clickPar">
                      <p:stCondLst>
                        <p:cond delay="indefinite"/>
                      </p:stCondLst>
                      <p:childTnLst>
                        <p:par>
                          <p:cTn id="39" fill="hold" nodeType="withGroup">
                            <p:stCondLst>
                              <p:cond delay="0"/>
                            </p:stCondLst>
                            <p:childTnLst>
                              <p:par>
                                <p:cTn id="40" presetID="9" presetClass="entr" presetSubtype="0" fill="hold" grpId="0" nodeType="clickEffect">
                                  <p:stCondLst>
                                    <p:cond delay="0"/>
                                  </p:stCondLst>
                                  <p:iterate type="wd">
                                    <p:tmPct val="100000"/>
                                  </p:iterate>
                                  <p:childTnLst>
                                    <p:set>
                                      <p:cBhvr>
                                        <p:cTn id="41" dur="1" fill="hold">
                                          <p:stCondLst>
                                            <p:cond delay="0"/>
                                          </p:stCondLst>
                                        </p:cTn>
                                        <p:tgtEl>
                                          <p:spTgt spid="277523"/>
                                        </p:tgtEl>
                                        <p:attrNameLst>
                                          <p:attrName>style.visibility</p:attrName>
                                        </p:attrNameLst>
                                      </p:cBhvr>
                                      <p:to>
                                        <p:strVal val="visible"/>
                                      </p:to>
                                    </p:set>
                                    <p:animEffect transition="in" filter="dissolve">
                                      <p:cBhvr>
                                        <p:cTn id="42" dur="300"/>
                                        <p:tgtEl>
                                          <p:spTgt spid="277523"/>
                                        </p:tgtEl>
                                      </p:cBhvr>
                                    </p:animEffect>
                                  </p:childTnLst>
                                  <p:subTnLst>
                                    <p:animClr clrSpc="rgb" dir="cw">
                                      <p:cBhvr override="childStyle">
                                        <p:cTn dur="1" fill="hold" display="0" masterRel="nextClick" afterEffect="1"/>
                                        <p:tgtEl>
                                          <p:spTgt spid="277523"/>
                                        </p:tgtEl>
                                        <p:attrNameLst>
                                          <p:attrName>ppt_c</p:attrName>
                                        </p:attrNameLst>
                                      </p:cBhvr>
                                      <p:to>
                                        <a:srgbClr val="0000CC"/>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7517" grpId="0" autoUpdateAnimBg="0"/>
      <p:bldP spid="277518" grpId="0" autoUpdateAnimBg="0"/>
      <p:bldP spid="277519" grpId="0" autoUpdateAnimBg="0"/>
      <p:bldP spid="277520" grpId="0" autoUpdateAnimBg="0"/>
      <p:bldP spid="277521" grpId="0" autoUpdateAnimBg="0"/>
      <p:bldP spid="277522" grpId="0" autoUpdateAnimBg="0"/>
      <p:bldP spid="277523" grpId="0" autoUpdateAnimBg="0"/>
    </p:bldLst>
  </p:timing>
</p:sld>
</file>

<file path=ppt/slides/slide4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8130" name="Foliennummernplatzhalter 1"/>
          <p:cNvSpPr>
            <a:spLocks noGrp="1"/>
          </p:cNvSpPr>
          <p:nvPr>
            <p:ph type="sldNum" sz="quarter" idx="10"/>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r">
              <a:spcBef>
                <a:spcPct val="0"/>
              </a:spcBef>
              <a:buClrTx/>
              <a:buFontTx/>
              <a:buNone/>
            </a:pPr>
            <a:r>
              <a:rPr lang="de-DE" altLang="de-DE" sz="1000">
                <a:solidFill>
                  <a:srgbClr val="71AD2A"/>
                </a:solidFill>
              </a:rPr>
              <a:t> Folie </a:t>
            </a:r>
            <a:fld id="{D2CCB33D-F4BF-4138-A948-2ED1BED8A9B6}" type="slidenum">
              <a:rPr lang="de-DE" altLang="de-DE" sz="1000">
                <a:solidFill>
                  <a:srgbClr val="71AD2A"/>
                </a:solidFill>
              </a:rPr>
              <a:pPr algn="r">
                <a:spcBef>
                  <a:spcPct val="0"/>
                </a:spcBef>
                <a:buClrTx/>
                <a:buFontTx/>
                <a:buNone/>
              </a:pPr>
              <a:t>40</a:t>
            </a:fld>
            <a:endParaRPr lang="de-DE" altLang="de-DE" sz="1000">
              <a:solidFill>
                <a:srgbClr val="71AD2A"/>
              </a:solidFill>
            </a:endParaRPr>
          </a:p>
        </p:txBody>
      </p:sp>
      <p:sp>
        <p:nvSpPr>
          <p:cNvPr id="48131" name="Fußzeilenplatzhalter 2"/>
          <p:cNvSpPr>
            <a:spLocks noGrp="1"/>
          </p:cNvSpPr>
          <p:nvPr>
            <p:ph type="ftr" sz="quarter" idx="11"/>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0"/>
              </a:spcBef>
              <a:buClrTx/>
              <a:buFontTx/>
              <a:buNone/>
            </a:pPr>
            <a:r>
              <a:rPr lang="de-DE" altLang="de-DE" sz="1000">
                <a:solidFill>
                  <a:srgbClr val="71AD2A"/>
                </a:solidFill>
              </a:rPr>
              <a:t>HSWT    Prof. Dr. U. Groß                  Modul: Grundlagen der Agrartechnik   2 Sem.        LE :   Motor Grundlagen</a:t>
            </a:r>
          </a:p>
        </p:txBody>
      </p:sp>
      <p:pic>
        <p:nvPicPr>
          <p:cNvPr id="272396" name="Picture 12" descr="GSYNC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6800" y="857250"/>
            <a:ext cx="7772400" cy="5338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72406" name="Group 22"/>
          <p:cNvGrpSpPr>
            <a:grpSpLocks/>
          </p:cNvGrpSpPr>
          <p:nvPr/>
        </p:nvGrpSpPr>
        <p:grpSpPr bwMode="auto">
          <a:xfrm>
            <a:off x="1066800" y="838200"/>
            <a:ext cx="2209800" cy="5334000"/>
            <a:chOff x="672" y="528"/>
            <a:chExt cx="1392" cy="3360"/>
          </a:xfrm>
        </p:grpSpPr>
        <p:sp>
          <p:nvSpPr>
            <p:cNvPr id="48145" name="Text Box 14"/>
            <p:cNvSpPr txBox="1">
              <a:spLocks noChangeArrowheads="1"/>
            </p:cNvSpPr>
            <p:nvPr/>
          </p:nvSpPr>
          <p:spPr bwMode="auto">
            <a:xfrm>
              <a:off x="672" y="528"/>
              <a:ext cx="1392"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200" b="1">
                  <a:solidFill>
                    <a:srgbClr val="000000"/>
                  </a:solidFill>
                </a:rPr>
                <a:t>Schieberadschaltung</a:t>
              </a:r>
              <a:endParaRPr lang="de-DE" altLang="de-DE" sz="1200" b="1">
                <a:solidFill>
                  <a:srgbClr val="FF3300"/>
                </a:solidFill>
              </a:endParaRPr>
            </a:p>
          </p:txBody>
        </p:sp>
        <p:sp>
          <p:nvSpPr>
            <p:cNvPr id="48146" name="Rectangle 15"/>
            <p:cNvSpPr>
              <a:spLocks noChangeArrowheads="1"/>
            </p:cNvSpPr>
            <p:nvPr/>
          </p:nvSpPr>
          <p:spPr bwMode="auto">
            <a:xfrm>
              <a:off x="672" y="528"/>
              <a:ext cx="1104" cy="3360"/>
            </a:xfrm>
            <a:prstGeom prst="rect">
              <a:avLst/>
            </a:prstGeom>
            <a:noFill/>
            <a:ln w="25400">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eaLnBrk="1" hangingPunct="1">
                <a:spcBef>
                  <a:spcPct val="0"/>
                </a:spcBef>
                <a:buClrTx/>
                <a:buFontTx/>
                <a:buNone/>
              </a:pPr>
              <a:endParaRPr lang="de-DE" altLang="de-DE" sz="4400">
                <a:solidFill>
                  <a:schemeClr val="bg2"/>
                </a:solidFill>
              </a:endParaRPr>
            </a:p>
          </p:txBody>
        </p:sp>
      </p:grpSp>
      <p:grpSp>
        <p:nvGrpSpPr>
          <p:cNvPr id="272407" name="Group 23"/>
          <p:cNvGrpSpPr>
            <a:grpSpLocks/>
          </p:cNvGrpSpPr>
          <p:nvPr/>
        </p:nvGrpSpPr>
        <p:grpSpPr bwMode="auto">
          <a:xfrm>
            <a:off x="2819400" y="838200"/>
            <a:ext cx="1752600" cy="5334000"/>
            <a:chOff x="1776" y="528"/>
            <a:chExt cx="1104" cy="3360"/>
          </a:xfrm>
        </p:grpSpPr>
        <p:sp>
          <p:nvSpPr>
            <p:cNvPr id="48143" name="Text Box 16"/>
            <p:cNvSpPr txBox="1">
              <a:spLocks noChangeArrowheads="1"/>
            </p:cNvSpPr>
            <p:nvPr/>
          </p:nvSpPr>
          <p:spPr bwMode="auto">
            <a:xfrm>
              <a:off x="1776" y="528"/>
              <a:ext cx="1104"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50000"/>
                </a:spcBef>
                <a:buClrTx/>
                <a:buFontTx/>
                <a:buNone/>
              </a:pPr>
              <a:r>
                <a:rPr lang="de-DE" altLang="de-DE" sz="1200" b="1">
                  <a:solidFill>
                    <a:srgbClr val="000000"/>
                  </a:solidFill>
                </a:rPr>
                <a:t>Klauenschaltung</a:t>
              </a:r>
              <a:endParaRPr lang="de-DE" altLang="de-DE" sz="1200" b="1">
                <a:solidFill>
                  <a:srgbClr val="FF3300"/>
                </a:solidFill>
              </a:endParaRPr>
            </a:p>
          </p:txBody>
        </p:sp>
        <p:sp>
          <p:nvSpPr>
            <p:cNvPr id="48144" name="Rectangle 17"/>
            <p:cNvSpPr>
              <a:spLocks noChangeArrowheads="1"/>
            </p:cNvSpPr>
            <p:nvPr/>
          </p:nvSpPr>
          <p:spPr bwMode="auto">
            <a:xfrm>
              <a:off x="1776" y="528"/>
              <a:ext cx="1104" cy="3360"/>
            </a:xfrm>
            <a:prstGeom prst="rect">
              <a:avLst/>
            </a:prstGeom>
            <a:noFill/>
            <a:ln w="25400">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eaLnBrk="1" hangingPunct="1">
                <a:spcBef>
                  <a:spcPct val="0"/>
                </a:spcBef>
                <a:buClrTx/>
                <a:buFontTx/>
                <a:buNone/>
              </a:pPr>
              <a:endParaRPr lang="de-DE" altLang="de-DE" sz="4400">
                <a:solidFill>
                  <a:schemeClr val="bg2"/>
                </a:solidFill>
              </a:endParaRPr>
            </a:p>
          </p:txBody>
        </p:sp>
      </p:grpSp>
      <p:grpSp>
        <p:nvGrpSpPr>
          <p:cNvPr id="272408" name="Group 24"/>
          <p:cNvGrpSpPr>
            <a:grpSpLocks/>
          </p:cNvGrpSpPr>
          <p:nvPr/>
        </p:nvGrpSpPr>
        <p:grpSpPr bwMode="auto">
          <a:xfrm>
            <a:off x="4572000" y="838200"/>
            <a:ext cx="1905000" cy="5334000"/>
            <a:chOff x="2880" y="528"/>
            <a:chExt cx="1200" cy="3360"/>
          </a:xfrm>
        </p:grpSpPr>
        <p:sp>
          <p:nvSpPr>
            <p:cNvPr id="48141" name="Text Box 18"/>
            <p:cNvSpPr txBox="1">
              <a:spLocks noChangeArrowheads="1"/>
            </p:cNvSpPr>
            <p:nvPr/>
          </p:nvSpPr>
          <p:spPr bwMode="auto">
            <a:xfrm>
              <a:off x="2880" y="528"/>
              <a:ext cx="1200"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50000"/>
                </a:spcBef>
                <a:buClrTx/>
                <a:buFontTx/>
                <a:buNone/>
              </a:pPr>
              <a:r>
                <a:rPr lang="de-DE" altLang="de-DE" sz="1200" b="1">
                  <a:solidFill>
                    <a:srgbClr val="000000"/>
                  </a:solidFill>
                </a:rPr>
                <a:t>Synchronschaltung</a:t>
              </a:r>
              <a:endParaRPr lang="de-DE" altLang="de-DE" sz="1200" b="1">
                <a:solidFill>
                  <a:srgbClr val="FF3300"/>
                </a:solidFill>
              </a:endParaRPr>
            </a:p>
          </p:txBody>
        </p:sp>
        <p:sp>
          <p:nvSpPr>
            <p:cNvPr id="48142" name="Rectangle 19"/>
            <p:cNvSpPr>
              <a:spLocks noChangeArrowheads="1"/>
            </p:cNvSpPr>
            <p:nvPr/>
          </p:nvSpPr>
          <p:spPr bwMode="auto">
            <a:xfrm>
              <a:off x="2880" y="528"/>
              <a:ext cx="1200" cy="3360"/>
            </a:xfrm>
            <a:prstGeom prst="rect">
              <a:avLst/>
            </a:prstGeom>
            <a:noFill/>
            <a:ln w="25400">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eaLnBrk="1" hangingPunct="1">
                <a:spcBef>
                  <a:spcPct val="0"/>
                </a:spcBef>
                <a:buClrTx/>
                <a:buFontTx/>
                <a:buNone/>
              </a:pPr>
              <a:endParaRPr lang="de-DE" altLang="de-DE" sz="4400">
                <a:solidFill>
                  <a:schemeClr val="bg2"/>
                </a:solidFill>
              </a:endParaRPr>
            </a:p>
          </p:txBody>
        </p:sp>
      </p:grpSp>
      <p:grpSp>
        <p:nvGrpSpPr>
          <p:cNvPr id="272409" name="Group 25"/>
          <p:cNvGrpSpPr>
            <a:grpSpLocks/>
          </p:cNvGrpSpPr>
          <p:nvPr/>
        </p:nvGrpSpPr>
        <p:grpSpPr bwMode="auto">
          <a:xfrm>
            <a:off x="6477000" y="838200"/>
            <a:ext cx="2362200" cy="5334000"/>
            <a:chOff x="4080" y="528"/>
            <a:chExt cx="1488" cy="3360"/>
          </a:xfrm>
        </p:grpSpPr>
        <p:sp>
          <p:nvSpPr>
            <p:cNvPr id="48139" name="Text Box 20"/>
            <p:cNvSpPr txBox="1">
              <a:spLocks noChangeArrowheads="1"/>
            </p:cNvSpPr>
            <p:nvPr/>
          </p:nvSpPr>
          <p:spPr bwMode="auto">
            <a:xfrm>
              <a:off x="4080" y="528"/>
              <a:ext cx="1488"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50000"/>
                </a:spcBef>
                <a:buClrTx/>
                <a:buFontTx/>
                <a:buNone/>
              </a:pPr>
              <a:r>
                <a:rPr lang="de-DE" altLang="de-DE" sz="1200" b="1">
                  <a:solidFill>
                    <a:srgbClr val="000000"/>
                  </a:solidFill>
                </a:rPr>
                <a:t>Lastschaltung</a:t>
              </a:r>
              <a:endParaRPr lang="de-DE" altLang="de-DE" sz="1200" b="1">
                <a:solidFill>
                  <a:srgbClr val="FF3300"/>
                </a:solidFill>
              </a:endParaRPr>
            </a:p>
          </p:txBody>
        </p:sp>
        <p:sp>
          <p:nvSpPr>
            <p:cNvPr id="48140" name="Rectangle 21"/>
            <p:cNvSpPr>
              <a:spLocks noChangeArrowheads="1"/>
            </p:cNvSpPr>
            <p:nvPr/>
          </p:nvSpPr>
          <p:spPr bwMode="auto">
            <a:xfrm>
              <a:off x="4080" y="528"/>
              <a:ext cx="1488" cy="3360"/>
            </a:xfrm>
            <a:prstGeom prst="rect">
              <a:avLst/>
            </a:prstGeom>
            <a:noFill/>
            <a:ln w="25400">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eaLnBrk="1" hangingPunct="1">
                <a:spcBef>
                  <a:spcPct val="0"/>
                </a:spcBef>
                <a:buClrTx/>
                <a:buFontTx/>
                <a:buNone/>
              </a:pPr>
              <a:endParaRPr lang="de-DE" altLang="de-DE" sz="4400">
                <a:solidFill>
                  <a:schemeClr val="bg2"/>
                </a:solidFill>
              </a:endParaRPr>
            </a:p>
          </p:txBody>
        </p:sp>
      </p:grpSp>
      <p:pic>
        <p:nvPicPr>
          <p:cNvPr id="48138" name="Picture 18" descr="C:\Program Files\Microsoft Office\MEDIA\CAGCAT10\j0149887.wmf">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624888" y="5767388"/>
            <a:ext cx="1089025" cy="871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title"/>
          </p:nvPr>
        </p:nvSpPr>
        <p:spPr/>
        <p:txBody>
          <a:bodyPr/>
          <a:lstStyle/>
          <a:p>
            <a:r>
              <a:rPr lang="de-DE" dirty="0"/>
              <a:t>Schalteinrichtungen von Stufengetrieben</a:t>
            </a:r>
          </a:p>
        </p:txBody>
      </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ntr" presetSubtype="9" fill="hold" nodeType="clickEffect">
                                  <p:stCondLst>
                                    <p:cond delay="0"/>
                                  </p:stCondLst>
                                  <p:childTnLst>
                                    <p:set>
                                      <p:cBhvr>
                                        <p:cTn id="6" dur="1" fill="hold">
                                          <p:stCondLst>
                                            <p:cond delay="0"/>
                                          </p:stCondLst>
                                        </p:cTn>
                                        <p:tgtEl>
                                          <p:spTgt spid="272396"/>
                                        </p:tgtEl>
                                        <p:attrNameLst>
                                          <p:attrName>style.visibility</p:attrName>
                                        </p:attrNameLst>
                                      </p:cBhvr>
                                      <p:to>
                                        <p:strVal val="visible"/>
                                      </p:to>
                                    </p:set>
                                    <p:animEffect transition="in" filter="strips(upLeft)">
                                      <p:cBhvr>
                                        <p:cTn id="7" dur="500"/>
                                        <p:tgtEl>
                                          <p:spTgt spid="27239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1" fill="hold" nodeType="clickEffect">
                                  <p:stCondLst>
                                    <p:cond delay="0"/>
                                  </p:stCondLst>
                                  <p:childTnLst>
                                    <p:set>
                                      <p:cBhvr>
                                        <p:cTn id="11" dur="1" fill="hold">
                                          <p:stCondLst>
                                            <p:cond delay="0"/>
                                          </p:stCondLst>
                                        </p:cTn>
                                        <p:tgtEl>
                                          <p:spTgt spid="272406"/>
                                        </p:tgtEl>
                                        <p:attrNameLst>
                                          <p:attrName>style.visibility</p:attrName>
                                        </p:attrNameLst>
                                      </p:cBhvr>
                                      <p:to>
                                        <p:strVal val="visible"/>
                                      </p:to>
                                    </p:set>
                                    <p:animEffect transition="in" filter="wipe(up)">
                                      <p:cBhvr>
                                        <p:cTn id="12" dur="500"/>
                                        <p:tgtEl>
                                          <p:spTgt spid="272406"/>
                                        </p:tgtEl>
                                      </p:cBhvr>
                                    </p:animEffect>
                                  </p:childTnLst>
                                  <p:subTnLst>
                                    <p:animClr clrSpc="rgb" dir="cw">
                                      <p:cBhvr override="childStyle">
                                        <p:cTn dur="1" fill="hold" display="0" masterRel="nextClick" afterEffect="1"/>
                                        <p:tgtEl>
                                          <p:spTgt spid="272406"/>
                                        </p:tgtEl>
                                        <p:attrNameLst>
                                          <p:attrName>ppt_c</p:attrName>
                                        </p:attrNameLst>
                                      </p:cBhvr>
                                      <p:to>
                                        <a:srgbClr val="0000FF"/>
                                      </p:to>
                                    </p:animClr>
                                  </p:sub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1" fill="hold" nodeType="clickEffect">
                                  <p:stCondLst>
                                    <p:cond delay="0"/>
                                  </p:stCondLst>
                                  <p:childTnLst>
                                    <p:set>
                                      <p:cBhvr>
                                        <p:cTn id="16" dur="1" fill="hold">
                                          <p:stCondLst>
                                            <p:cond delay="0"/>
                                          </p:stCondLst>
                                        </p:cTn>
                                        <p:tgtEl>
                                          <p:spTgt spid="272407"/>
                                        </p:tgtEl>
                                        <p:attrNameLst>
                                          <p:attrName>style.visibility</p:attrName>
                                        </p:attrNameLst>
                                      </p:cBhvr>
                                      <p:to>
                                        <p:strVal val="visible"/>
                                      </p:to>
                                    </p:set>
                                    <p:animEffect transition="in" filter="wipe(up)">
                                      <p:cBhvr>
                                        <p:cTn id="17" dur="500"/>
                                        <p:tgtEl>
                                          <p:spTgt spid="272407"/>
                                        </p:tgtEl>
                                      </p:cBhvr>
                                    </p:animEffect>
                                  </p:childTnLst>
                                  <p:subTnLst>
                                    <p:animClr clrSpc="rgb" dir="cw">
                                      <p:cBhvr override="childStyle">
                                        <p:cTn dur="1" fill="hold" display="0" masterRel="nextClick" afterEffect="1"/>
                                        <p:tgtEl>
                                          <p:spTgt spid="272407"/>
                                        </p:tgtEl>
                                        <p:attrNameLst>
                                          <p:attrName>ppt_c</p:attrName>
                                        </p:attrNameLst>
                                      </p:cBhvr>
                                      <p:to>
                                        <a:srgbClr val="0000FF"/>
                                      </p:to>
                                    </p:animClr>
                                  </p:sub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1" fill="hold" nodeType="clickEffect">
                                  <p:stCondLst>
                                    <p:cond delay="0"/>
                                  </p:stCondLst>
                                  <p:childTnLst>
                                    <p:set>
                                      <p:cBhvr>
                                        <p:cTn id="21" dur="1" fill="hold">
                                          <p:stCondLst>
                                            <p:cond delay="0"/>
                                          </p:stCondLst>
                                        </p:cTn>
                                        <p:tgtEl>
                                          <p:spTgt spid="272408"/>
                                        </p:tgtEl>
                                        <p:attrNameLst>
                                          <p:attrName>style.visibility</p:attrName>
                                        </p:attrNameLst>
                                      </p:cBhvr>
                                      <p:to>
                                        <p:strVal val="visible"/>
                                      </p:to>
                                    </p:set>
                                    <p:animEffect transition="in" filter="wipe(up)">
                                      <p:cBhvr>
                                        <p:cTn id="22" dur="500"/>
                                        <p:tgtEl>
                                          <p:spTgt spid="272408"/>
                                        </p:tgtEl>
                                      </p:cBhvr>
                                    </p:animEffect>
                                  </p:childTnLst>
                                  <p:subTnLst>
                                    <p:animClr clrSpc="rgb" dir="cw">
                                      <p:cBhvr override="childStyle">
                                        <p:cTn dur="1" fill="hold" display="0" masterRel="nextClick" afterEffect="1"/>
                                        <p:tgtEl>
                                          <p:spTgt spid="272408"/>
                                        </p:tgtEl>
                                        <p:attrNameLst>
                                          <p:attrName>ppt_c</p:attrName>
                                        </p:attrNameLst>
                                      </p:cBhvr>
                                      <p:to>
                                        <a:srgbClr val="0000FF"/>
                                      </p:to>
                                    </p:animClr>
                                  </p:sub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1" fill="hold" nodeType="clickEffect">
                                  <p:stCondLst>
                                    <p:cond delay="0"/>
                                  </p:stCondLst>
                                  <p:childTnLst>
                                    <p:set>
                                      <p:cBhvr>
                                        <p:cTn id="26" dur="1" fill="hold">
                                          <p:stCondLst>
                                            <p:cond delay="0"/>
                                          </p:stCondLst>
                                        </p:cTn>
                                        <p:tgtEl>
                                          <p:spTgt spid="272409"/>
                                        </p:tgtEl>
                                        <p:attrNameLst>
                                          <p:attrName>style.visibility</p:attrName>
                                        </p:attrNameLst>
                                      </p:cBhvr>
                                      <p:to>
                                        <p:strVal val="visible"/>
                                      </p:to>
                                    </p:set>
                                    <p:animEffect transition="in" filter="wipe(up)">
                                      <p:cBhvr>
                                        <p:cTn id="27" dur="500"/>
                                        <p:tgtEl>
                                          <p:spTgt spid="272409"/>
                                        </p:tgtEl>
                                      </p:cBhvr>
                                    </p:animEffect>
                                  </p:childTnLst>
                                  <p:subTnLst>
                                    <p:animClr clrSpc="rgb" dir="cw">
                                      <p:cBhvr override="childStyle">
                                        <p:cTn dur="1" fill="hold" display="0" masterRel="nextClick" afterEffect="1"/>
                                        <p:tgtEl>
                                          <p:spTgt spid="272409"/>
                                        </p:tgtEl>
                                        <p:attrNameLst>
                                          <p:attrName>ppt_c</p:attrName>
                                        </p:attrNameLst>
                                      </p:cBhvr>
                                      <p:to>
                                        <a:srgbClr val="0000FF"/>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Bauelemente Synchronschaltung</a:t>
            </a:r>
          </a:p>
        </p:txBody>
      </p:sp>
      <p:sp>
        <p:nvSpPr>
          <p:cNvPr id="49154" name="Foliennummernplatzhalter 1"/>
          <p:cNvSpPr>
            <a:spLocks noGrp="1"/>
          </p:cNvSpPr>
          <p:nvPr>
            <p:ph type="sldNum" sz="quarter" idx="10"/>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r">
              <a:spcBef>
                <a:spcPct val="0"/>
              </a:spcBef>
              <a:buClrTx/>
              <a:buFontTx/>
              <a:buNone/>
            </a:pPr>
            <a:r>
              <a:rPr lang="de-DE" altLang="de-DE" sz="1000">
                <a:solidFill>
                  <a:srgbClr val="71AD2A"/>
                </a:solidFill>
              </a:rPr>
              <a:t> Folie </a:t>
            </a:r>
            <a:fld id="{5E012797-1217-4205-B91B-DD193CD5AA61}" type="slidenum">
              <a:rPr lang="de-DE" altLang="de-DE" sz="1000">
                <a:solidFill>
                  <a:srgbClr val="71AD2A"/>
                </a:solidFill>
              </a:rPr>
              <a:pPr algn="r">
                <a:spcBef>
                  <a:spcPct val="0"/>
                </a:spcBef>
                <a:buClrTx/>
                <a:buFontTx/>
                <a:buNone/>
              </a:pPr>
              <a:t>41</a:t>
            </a:fld>
            <a:endParaRPr lang="de-DE" altLang="de-DE" sz="1000">
              <a:solidFill>
                <a:srgbClr val="71AD2A"/>
              </a:solidFill>
            </a:endParaRPr>
          </a:p>
        </p:txBody>
      </p:sp>
      <p:sp>
        <p:nvSpPr>
          <p:cNvPr id="49155" name="Fußzeilenplatzhalter 2"/>
          <p:cNvSpPr>
            <a:spLocks noGrp="1"/>
          </p:cNvSpPr>
          <p:nvPr>
            <p:ph type="ftr" sz="quarter" idx="11"/>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0"/>
              </a:spcBef>
              <a:buClrTx/>
              <a:buFontTx/>
              <a:buNone/>
            </a:pPr>
            <a:r>
              <a:rPr lang="de-DE" altLang="de-DE" sz="1000">
                <a:solidFill>
                  <a:srgbClr val="71AD2A"/>
                </a:solidFill>
              </a:rPr>
              <a:t>HSWT    Prof. Dr. U. Groß                  Modul: Grundlagen der Agrartechnik   2 Sem.        LE :   Motor Grundlagen</a:t>
            </a:r>
          </a:p>
        </p:txBody>
      </p:sp>
      <p:pic>
        <p:nvPicPr>
          <p:cNvPr id="279564" name="Picture 12" descr="synchron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933450"/>
            <a:ext cx="8688388" cy="4991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79573" name="Group 21"/>
          <p:cNvGrpSpPr>
            <a:grpSpLocks/>
          </p:cNvGrpSpPr>
          <p:nvPr/>
        </p:nvGrpSpPr>
        <p:grpSpPr bwMode="auto">
          <a:xfrm>
            <a:off x="3354388" y="1219200"/>
            <a:ext cx="2208212" cy="1676400"/>
            <a:chOff x="2112" y="768"/>
            <a:chExt cx="1392" cy="1056"/>
          </a:xfrm>
        </p:grpSpPr>
        <p:sp>
          <p:nvSpPr>
            <p:cNvPr id="49165" name="Line 14"/>
            <p:cNvSpPr>
              <a:spLocks noChangeShapeType="1"/>
            </p:cNvSpPr>
            <p:nvPr/>
          </p:nvSpPr>
          <p:spPr bwMode="auto">
            <a:xfrm flipH="1">
              <a:off x="2736" y="960"/>
              <a:ext cx="96" cy="864"/>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49166" name="Text Box 15"/>
            <p:cNvSpPr txBox="1">
              <a:spLocks noChangeArrowheads="1"/>
            </p:cNvSpPr>
            <p:nvPr/>
          </p:nvSpPr>
          <p:spPr bwMode="auto">
            <a:xfrm>
              <a:off x="2112" y="768"/>
              <a:ext cx="1392"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50000"/>
                </a:spcBef>
                <a:buClrTx/>
                <a:buFontTx/>
                <a:buNone/>
              </a:pPr>
              <a:r>
                <a:rPr lang="de-DE" altLang="de-DE" sz="1400">
                  <a:solidFill>
                    <a:srgbClr val="000000"/>
                  </a:solidFill>
                </a:rPr>
                <a:t>Synchronring</a:t>
              </a:r>
              <a:endParaRPr lang="de-DE" altLang="de-DE" sz="1400">
                <a:solidFill>
                  <a:srgbClr val="FF3300"/>
                </a:solidFill>
              </a:endParaRPr>
            </a:p>
          </p:txBody>
        </p:sp>
      </p:grpSp>
      <p:grpSp>
        <p:nvGrpSpPr>
          <p:cNvPr id="279574" name="Group 22"/>
          <p:cNvGrpSpPr>
            <a:grpSpLocks/>
          </p:cNvGrpSpPr>
          <p:nvPr/>
        </p:nvGrpSpPr>
        <p:grpSpPr bwMode="auto">
          <a:xfrm>
            <a:off x="6934200" y="990600"/>
            <a:ext cx="2209800" cy="762000"/>
            <a:chOff x="4368" y="624"/>
            <a:chExt cx="1392" cy="480"/>
          </a:xfrm>
        </p:grpSpPr>
        <p:sp>
          <p:nvSpPr>
            <p:cNvPr id="49163" name="Line 16"/>
            <p:cNvSpPr>
              <a:spLocks noChangeShapeType="1"/>
            </p:cNvSpPr>
            <p:nvPr/>
          </p:nvSpPr>
          <p:spPr bwMode="auto">
            <a:xfrm>
              <a:off x="5088" y="816"/>
              <a:ext cx="336" cy="288"/>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49164" name="Text Box 17"/>
            <p:cNvSpPr txBox="1">
              <a:spLocks noChangeArrowheads="1"/>
            </p:cNvSpPr>
            <p:nvPr/>
          </p:nvSpPr>
          <p:spPr bwMode="auto">
            <a:xfrm>
              <a:off x="4368" y="624"/>
              <a:ext cx="1392"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50000"/>
                </a:spcBef>
                <a:buClrTx/>
                <a:buFontTx/>
                <a:buNone/>
              </a:pPr>
              <a:r>
                <a:rPr lang="de-DE" altLang="de-DE" sz="1400">
                  <a:solidFill>
                    <a:srgbClr val="000000"/>
                  </a:solidFill>
                </a:rPr>
                <a:t>Schaltmuffe</a:t>
              </a:r>
              <a:endParaRPr lang="de-DE" altLang="de-DE" sz="1400">
                <a:solidFill>
                  <a:srgbClr val="FF3300"/>
                </a:solidFill>
              </a:endParaRPr>
            </a:p>
          </p:txBody>
        </p:sp>
      </p:grpSp>
      <p:grpSp>
        <p:nvGrpSpPr>
          <p:cNvPr id="279572" name="Group 20"/>
          <p:cNvGrpSpPr>
            <a:grpSpLocks/>
          </p:cNvGrpSpPr>
          <p:nvPr/>
        </p:nvGrpSpPr>
        <p:grpSpPr bwMode="auto">
          <a:xfrm>
            <a:off x="685800" y="1219200"/>
            <a:ext cx="2209800" cy="1676400"/>
            <a:chOff x="432" y="768"/>
            <a:chExt cx="1392" cy="1056"/>
          </a:xfrm>
        </p:grpSpPr>
        <p:sp>
          <p:nvSpPr>
            <p:cNvPr id="49161" name="Line 18"/>
            <p:cNvSpPr>
              <a:spLocks noChangeShapeType="1"/>
            </p:cNvSpPr>
            <p:nvPr/>
          </p:nvSpPr>
          <p:spPr bwMode="auto">
            <a:xfrm flipH="1">
              <a:off x="1056" y="960"/>
              <a:ext cx="96" cy="864"/>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49162" name="Text Box 19"/>
            <p:cNvSpPr txBox="1">
              <a:spLocks noChangeArrowheads="1"/>
            </p:cNvSpPr>
            <p:nvPr/>
          </p:nvSpPr>
          <p:spPr bwMode="auto">
            <a:xfrm>
              <a:off x="432" y="768"/>
              <a:ext cx="1392"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50000"/>
                </a:spcBef>
                <a:buClrTx/>
                <a:buFontTx/>
                <a:buNone/>
              </a:pPr>
              <a:r>
                <a:rPr lang="de-DE" altLang="de-DE" sz="1400">
                  <a:solidFill>
                    <a:srgbClr val="000000"/>
                  </a:solidFill>
                </a:rPr>
                <a:t>Zahnrad (Losrad)</a:t>
              </a:r>
              <a:endParaRPr lang="de-DE" altLang="de-DE" sz="1400">
                <a:solidFill>
                  <a:srgbClr val="FF3300"/>
                </a:solidFill>
              </a:endParaRPr>
            </a:p>
          </p:txBody>
        </p:sp>
      </p:gr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279564"/>
                                        </p:tgtEl>
                                        <p:attrNameLst>
                                          <p:attrName>style.visibility</p:attrName>
                                        </p:attrNameLst>
                                      </p:cBhvr>
                                      <p:to>
                                        <p:strVal val="visible"/>
                                      </p:to>
                                    </p:set>
                                    <p:animEffect transition="in" filter="dissolve">
                                      <p:cBhvr>
                                        <p:cTn id="7" dur="500"/>
                                        <p:tgtEl>
                                          <p:spTgt spid="27956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1" fill="hold" nodeType="clickEffect">
                                  <p:stCondLst>
                                    <p:cond delay="0"/>
                                  </p:stCondLst>
                                  <p:childTnLst>
                                    <p:set>
                                      <p:cBhvr>
                                        <p:cTn id="11" dur="1" fill="hold">
                                          <p:stCondLst>
                                            <p:cond delay="0"/>
                                          </p:stCondLst>
                                        </p:cTn>
                                        <p:tgtEl>
                                          <p:spTgt spid="279572"/>
                                        </p:tgtEl>
                                        <p:attrNameLst>
                                          <p:attrName>style.visibility</p:attrName>
                                        </p:attrNameLst>
                                      </p:cBhvr>
                                      <p:to>
                                        <p:strVal val="visible"/>
                                      </p:to>
                                    </p:set>
                                    <p:animEffect transition="in" filter="wipe(up)">
                                      <p:cBhvr>
                                        <p:cTn id="12" dur="500"/>
                                        <p:tgtEl>
                                          <p:spTgt spid="279572"/>
                                        </p:tgtEl>
                                      </p:cBhvr>
                                    </p:animEffect>
                                  </p:childTnLst>
                                  <p:subTnLst>
                                    <p:animClr clrSpc="rgb" dir="cw">
                                      <p:cBhvr override="childStyle">
                                        <p:cTn dur="1" fill="hold" display="0" masterRel="nextClick" afterEffect="1"/>
                                        <p:tgtEl>
                                          <p:spTgt spid="279572"/>
                                        </p:tgtEl>
                                        <p:attrNameLst>
                                          <p:attrName>ppt_c</p:attrName>
                                        </p:attrNameLst>
                                      </p:cBhvr>
                                      <p:to>
                                        <a:srgbClr val="0000FF"/>
                                      </p:to>
                                    </p:animClr>
                                  </p:sub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1" fill="hold" nodeType="clickEffect">
                                  <p:stCondLst>
                                    <p:cond delay="0"/>
                                  </p:stCondLst>
                                  <p:childTnLst>
                                    <p:set>
                                      <p:cBhvr>
                                        <p:cTn id="16" dur="1" fill="hold">
                                          <p:stCondLst>
                                            <p:cond delay="0"/>
                                          </p:stCondLst>
                                        </p:cTn>
                                        <p:tgtEl>
                                          <p:spTgt spid="279573"/>
                                        </p:tgtEl>
                                        <p:attrNameLst>
                                          <p:attrName>style.visibility</p:attrName>
                                        </p:attrNameLst>
                                      </p:cBhvr>
                                      <p:to>
                                        <p:strVal val="visible"/>
                                      </p:to>
                                    </p:set>
                                    <p:animEffect transition="in" filter="wipe(up)">
                                      <p:cBhvr>
                                        <p:cTn id="17" dur="500"/>
                                        <p:tgtEl>
                                          <p:spTgt spid="279573"/>
                                        </p:tgtEl>
                                      </p:cBhvr>
                                    </p:animEffect>
                                  </p:childTnLst>
                                  <p:subTnLst>
                                    <p:animClr clrSpc="rgb" dir="cw">
                                      <p:cBhvr override="childStyle">
                                        <p:cTn dur="1" fill="hold" display="0" masterRel="nextClick" afterEffect="1"/>
                                        <p:tgtEl>
                                          <p:spTgt spid="279573"/>
                                        </p:tgtEl>
                                        <p:attrNameLst>
                                          <p:attrName>ppt_c</p:attrName>
                                        </p:attrNameLst>
                                      </p:cBhvr>
                                      <p:to>
                                        <a:srgbClr val="0000FF"/>
                                      </p:to>
                                    </p:animClr>
                                  </p:sub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1" fill="hold" nodeType="clickEffect">
                                  <p:stCondLst>
                                    <p:cond delay="0"/>
                                  </p:stCondLst>
                                  <p:childTnLst>
                                    <p:set>
                                      <p:cBhvr>
                                        <p:cTn id="21" dur="1" fill="hold">
                                          <p:stCondLst>
                                            <p:cond delay="0"/>
                                          </p:stCondLst>
                                        </p:cTn>
                                        <p:tgtEl>
                                          <p:spTgt spid="279574"/>
                                        </p:tgtEl>
                                        <p:attrNameLst>
                                          <p:attrName>style.visibility</p:attrName>
                                        </p:attrNameLst>
                                      </p:cBhvr>
                                      <p:to>
                                        <p:strVal val="visible"/>
                                      </p:to>
                                    </p:set>
                                    <p:animEffect transition="in" filter="wipe(up)">
                                      <p:cBhvr>
                                        <p:cTn id="22" dur="500"/>
                                        <p:tgtEl>
                                          <p:spTgt spid="279574"/>
                                        </p:tgtEl>
                                      </p:cBhvr>
                                    </p:animEffect>
                                  </p:childTnLst>
                                  <p:subTnLst>
                                    <p:animClr clrSpc="rgb" dir="cw">
                                      <p:cBhvr override="childStyle">
                                        <p:cTn dur="1" fill="hold" display="0" masterRel="nextClick" afterEffect="1"/>
                                        <p:tgtEl>
                                          <p:spTgt spid="279574"/>
                                        </p:tgtEl>
                                        <p:attrNameLst>
                                          <p:attrName>ppt_c</p:attrName>
                                        </p:attrNameLst>
                                      </p:cBhvr>
                                      <p:to>
                                        <a:srgbClr val="0000FF"/>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Synchronschaltung</a:t>
            </a:r>
          </a:p>
        </p:txBody>
      </p:sp>
      <p:sp>
        <p:nvSpPr>
          <p:cNvPr id="50178" name="Foliennummernplatzhalter 1"/>
          <p:cNvSpPr>
            <a:spLocks noGrp="1"/>
          </p:cNvSpPr>
          <p:nvPr>
            <p:ph type="sldNum" sz="quarter" idx="10"/>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r">
              <a:spcBef>
                <a:spcPct val="0"/>
              </a:spcBef>
              <a:buClrTx/>
              <a:buFontTx/>
              <a:buNone/>
            </a:pPr>
            <a:r>
              <a:rPr lang="de-DE" altLang="de-DE" sz="1000">
                <a:solidFill>
                  <a:srgbClr val="71AD2A"/>
                </a:solidFill>
              </a:rPr>
              <a:t> Folie </a:t>
            </a:r>
            <a:fld id="{912362FB-2D79-48A1-A947-58E501471339}" type="slidenum">
              <a:rPr lang="de-DE" altLang="de-DE" sz="1000">
                <a:solidFill>
                  <a:srgbClr val="71AD2A"/>
                </a:solidFill>
              </a:rPr>
              <a:pPr algn="r">
                <a:spcBef>
                  <a:spcPct val="0"/>
                </a:spcBef>
                <a:buClrTx/>
                <a:buFontTx/>
                <a:buNone/>
              </a:pPr>
              <a:t>42</a:t>
            </a:fld>
            <a:endParaRPr lang="de-DE" altLang="de-DE" sz="1000">
              <a:solidFill>
                <a:srgbClr val="71AD2A"/>
              </a:solidFill>
            </a:endParaRPr>
          </a:p>
        </p:txBody>
      </p:sp>
      <p:sp>
        <p:nvSpPr>
          <p:cNvPr id="50179" name="Fußzeilenplatzhalter 2"/>
          <p:cNvSpPr>
            <a:spLocks noGrp="1"/>
          </p:cNvSpPr>
          <p:nvPr>
            <p:ph type="ftr" sz="quarter" idx="11"/>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0"/>
              </a:spcBef>
              <a:buClrTx/>
              <a:buFontTx/>
              <a:buNone/>
            </a:pPr>
            <a:r>
              <a:rPr lang="de-DE" altLang="de-DE" sz="1000">
                <a:solidFill>
                  <a:srgbClr val="71AD2A"/>
                </a:solidFill>
              </a:rPr>
              <a:t>HSWT    Prof. Dr. U. Groß                  Modul: Grundlagen der Agrartechnik   2 Sem.        LE :   Motor Grundlagen</a:t>
            </a:r>
          </a:p>
        </p:txBody>
      </p:sp>
      <p:pic>
        <p:nvPicPr>
          <p:cNvPr id="280588" name="Picture 12" descr="SYNCHR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219200"/>
            <a:ext cx="4098925" cy="434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0589" name="Picture 13" descr="SYNCHR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8200" y="1219200"/>
            <a:ext cx="4953000" cy="4348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0590" name="Text Box 14"/>
          <p:cNvSpPr txBox="1">
            <a:spLocks noChangeArrowheads="1"/>
          </p:cNvSpPr>
          <p:nvPr/>
        </p:nvSpPr>
        <p:spPr bwMode="auto">
          <a:xfrm>
            <a:off x="1143000" y="5638800"/>
            <a:ext cx="25146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2000" b="1">
                <a:solidFill>
                  <a:srgbClr val="FF0000"/>
                </a:solidFill>
              </a:rPr>
              <a:t>ansynchronisieren</a:t>
            </a:r>
            <a:endParaRPr lang="de-DE" altLang="de-DE">
              <a:solidFill>
                <a:srgbClr val="FF0000"/>
              </a:solidFill>
              <a:latin typeface="Times New Roman" pitchFamily="18" charset="0"/>
            </a:endParaRPr>
          </a:p>
        </p:txBody>
      </p:sp>
      <p:sp>
        <p:nvSpPr>
          <p:cNvPr id="280591" name="Text Box 15"/>
          <p:cNvSpPr txBox="1">
            <a:spLocks noChangeArrowheads="1"/>
          </p:cNvSpPr>
          <p:nvPr/>
        </p:nvSpPr>
        <p:spPr bwMode="auto">
          <a:xfrm>
            <a:off x="5715000" y="5638800"/>
            <a:ext cx="39624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2000" b="1">
                <a:solidFill>
                  <a:srgbClr val="FF0000"/>
                </a:solidFill>
              </a:rPr>
              <a:t>Kraftschlüssiges Zahnrad</a:t>
            </a:r>
            <a:endParaRPr lang="de-DE" altLang="de-DE">
              <a:solidFill>
                <a:srgbClr val="FF0000"/>
              </a:solidFill>
              <a:latin typeface="Times New Roman" pitchFamily="18" charset="0"/>
            </a:endParaRPr>
          </a:p>
        </p:txBody>
      </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42" fill="hold" nodeType="clickEffect">
                                  <p:stCondLst>
                                    <p:cond delay="0"/>
                                  </p:stCondLst>
                                  <p:childTnLst>
                                    <p:set>
                                      <p:cBhvr>
                                        <p:cTn id="6" dur="1" fill="hold">
                                          <p:stCondLst>
                                            <p:cond delay="0"/>
                                          </p:stCondLst>
                                        </p:cTn>
                                        <p:tgtEl>
                                          <p:spTgt spid="280588"/>
                                        </p:tgtEl>
                                        <p:attrNameLst>
                                          <p:attrName>style.visibility</p:attrName>
                                        </p:attrNameLst>
                                      </p:cBhvr>
                                      <p:to>
                                        <p:strVal val="visible"/>
                                      </p:to>
                                    </p:set>
                                    <p:animEffect transition="in" filter="barn(outHorizontal)">
                                      <p:cBhvr>
                                        <p:cTn id="7" dur="500"/>
                                        <p:tgtEl>
                                          <p:spTgt spid="28058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80590"/>
                                        </p:tgtEl>
                                        <p:attrNameLst>
                                          <p:attrName>style.visibility</p:attrName>
                                        </p:attrNameLst>
                                      </p:cBhvr>
                                      <p:to>
                                        <p:strVal val="visible"/>
                                      </p:to>
                                    </p:set>
                                    <p:animEffect transition="in" filter="wipe(down)">
                                      <p:cBhvr>
                                        <p:cTn id="12" dur="500"/>
                                        <p:tgtEl>
                                          <p:spTgt spid="280590"/>
                                        </p:tgtEl>
                                      </p:cBhvr>
                                    </p:animEffect>
                                  </p:childTnLst>
                                  <p:subTnLst>
                                    <p:animClr clrSpc="rgb" dir="cw">
                                      <p:cBhvr override="childStyle">
                                        <p:cTn dur="1" fill="hold" display="0" masterRel="nextClick" afterEffect="1"/>
                                        <p:tgtEl>
                                          <p:spTgt spid="280590"/>
                                        </p:tgtEl>
                                        <p:attrNameLst>
                                          <p:attrName>ppt_c</p:attrName>
                                        </p:attrNameLst>
                                      </p:cBhvr>
                                      <p:to>
                                        <a:srgbClr val="0000FF"/>
                                      </p:to>
                                    </p:animClr>
                                  </p:subTnLst>
                                </p:cTn>
                              </p:par>
                            </p:childTnLst>
                          </p:cTn>
                        </p:par>
                      </p:childTnLst>
                    </p:cTn>
                  </p:par>
                  <p:par>
                    <p:cTn id="13" fill="hold" nodeType="clickPar">
                      <p:stCondLst>
                        <p:cond delay="indefinite"/>
                      </p:stCondLst>
                      <p:childTnLst>
                        <p:par>
                          <p:cTn id="14" fill="hold" nodeType="withGroup">
                            <p:stCondLst>
                              <p:cond delay="0"/>
                            </p:stCondLst>
                            <p:childTnLst>
                              <p:par>
                                <p:cTn id="15" presetID="16" presetClass="entr" presetSubtype="42" fill="hold" nodeType="clickEffect">
                                  <p:stCondLst>
                                    <p:cond delay="0"/>
                                  </p:stCondLst>
                                  <p:childTnLst>
                                    <p:set>
                                      <p:cBhvr>
                                        <p:cTn id="16" dur="1" fill="hold">
                                          <p:stCondLst>
                                            <p:cond delay="0"/>
                                          </p:stCondLst>
                                        </p:cTn>
                                        <p:tgtEl>
                                          <p:spTgt spid="280589"/>
                                        </p:tgtEl>
                                        <p:attrNameLst>
                                          <p:attrName>style.visibility</p:attrName>
                                        </p:attrNameLst>
                                      </p:cBhvr>
                                      <p:to>
                                        <p:strVal val="visible"/>
                                      </p:to>
                                    </p:set>
                                    <p:animEffect transition="in" filter="barn(outHorizontal)">
                                      <p:cBhvr>
                                        <p:cTn id="17" dur="500"/>
                                        <p:tgtEl>
                                          <p:spTgt spid="280589"/>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280591"/>
                                        </p:tgtEl>
                                        <p:attrNameLst>
                                          <p:attrName>style.visibility</p:attrName>
                                        </p:attrNameLst>
                                      </p:cBhvr>
                                      <p:to>
                                        <p:strVal val="visible"/>
                                      </p:to>
                                    </p:set>
                                    <p:animEffect transition="in" filter="wipe(down)">
                                      <p:cBhvr>
                                        <p:cTn id="22" dur="500"/>
                                        <p:tgtEl>
                                          <p:spTgt spid="280591"/>
                                        </p:tgtEl>
                                      </p:cBhvr>
                                    </p:animEffect>
                                  </p:childTnLst>
                                  <p:subTnLst>
                                    <p:animClr clrSpc="rgb" dir="cw">
                                      <p:cBhvr override="childStyle">
                                        <p:cTn dur="1" fill="hold" display="0" masterRel="nextClick" afterEffect="1"/>
                                        <p:tgtEl>
                                          <p:spTgt spid="280591"/>
                                        </p:tgtEl>
                                        <p:attrNameLst>
                                          <p:attrName>ppt_c</p:attrName>
                                        </p:attrNameLst>
                                      </p:cBhvr>
                                      <p:to>
                                        <a:srgbClr val="0000FF"/>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0590" grpId="0" autoUpdateAnimBg="0"/>
      <p:bldP spid="280591" grpId="0" autoUpdateAnimBg="0"/>
    </p:bldLst>
  </p:timing>
</p:sld>
</file>

<file path=ppt/slides/slide4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Schaltvorgang Synchrongetriebe 1</a:t>
            </a:r>
          </a:p>
        </p:txBody>
      </p:sp>
      <p:sp>
        <p:nvSpPr>
          <p:cNvPr id="51202" name="Foliennummernplatzhalter 1"/>
          <p:cNvSpPr>
            <a:spLocks noGrp="1"/>
          </p:cNvSpPr>
          <p:nvPr>
            <p:ph type="sldNum" sz="quarter" idx="10"/>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r">
              <a:spcBef>
                <a:spcPct val="0"/>
              </a:spcBef>
              <a:buClrTx/>
              <a:buFontTx/>
              <a:buNone/>
            </a:pPr>
            <a:r>
              <a:rPr lang="de-DE" altLang="de-DE" sz="1000">
                <a:solidFill>
                  <a:srgbClr val="71AD2A"/>
                </a:solidFill>
              </a:rPr>
              <a:t> Folie </a:t>
            </a:r>
            <a:fld id="{C661CA4A-78B8-4AB4-8273-A7A55BE9387F}" type="slidenum">
              <a:rPr lang="de-DE" altLang="de-DE" sz="1000">
                <a:solidFill>
                  <a:srgbClr val="71AD2A"/>
                </a:solidFill>
              </a:rPr>
              <a:pPr algn="r">
                <a:spcBef>
                  <a:spcPct val="0"/>
                </a:spcBef>
                <a:buClrTx/>
                <a:buFontTx/>
                <a:buNone/>
              </a:pPr>
              <a:t>43</a:t>
            </a:fld>
            <a:endParaRPr lang="de-DE" altLang="de-DE" sz="1000">
              <a:solidFill>
                <a:srgbClr val="71AD2A"/>
              </a:solidFill>
            </a:endParaRPr>
          </a:p>
        </p:txBody>
      </p:sp>
      <p:sp>
        <p:nvSpPr>
          <p:cNvPr id="51203" name="Fußzeilenplatzhalter 2"/>
          <p:cNvSpPr>
            <a:spLocks noGrp="1"/>
          </p:cNvSpPr>
          <p:nvPr>
            <p:ph type="ftr" sz="quarter" idx="11"/>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0"/>
              </a:spcBef>
              <a:buClrTx/>
              <a:buFontTx/>
              <a:buNone/>
            </a:pPr>
            <a:r>
              <a:rPr lang="de-DE" altLang="de-DE" sz="1000">
                <a:solidFill>
                  <a:srgbClr val="71AD2A"/>
                </a:solidFill>
              </a:rPr>
              <a:t>HSWT    Prof. Dr. U. Groß                  Modul: Grundlagen der Agrartechnik   2 Sem.        LE :   Motor Grundlagen</a:t>
            </a:r>
          </a:p>
        </p:txBody>
      </p:sp>
      <p:grpSp>
        <p:nvGrpSpPr>
          <p:cNvPr id="361498" name="Group 26"/>
          <p:cNvGrpSpPr>
            <a:grpSpLocks/>
          </p:cNvGrpSpPr>
          <p:nvPr/>
        </p:nvGrpSpPr>
        <p:grpSpPr bwMode="auto">
          <a:xfrm>
            <a:off x="1600200" y="892175"/>
            <a:ext cx="6707188" cy="5051425"/>
            <a:chOff x="1008" y="562"/>
            <a:chExt cx="4224" cy="3182"/>
          </a:xfrm>
        </p:grpSpPr>
        <p:pic>
          <p:nvPicPr>
            <p:cNvPr id="51206" name="Picture 12" descr="GSYNCH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8" y="562"/>
              <a:ext cx="4224" cy="3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07" name="Text Box 18"/>
            <p:cNvSpPr txBox="1">
              <a:spLocks noChangeArrowheads="1"/>
            </p:cNvSpPr>
            <p:nvPr/>
          </p:nvSpPr>
          <p:spPr bwMode="auto">
            <a:xfrm>
              <a:off x="1392" y="643"/>
              <a:ext cx="192"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50000"/>
                </a:spcBef>
                <a:buClrTx/>
                <a:buFontTx/>
                <a:buNone/>
              </a:pPr>
              <a:r>
                <a:rPr lang="de-DE" altLang="de-DE" sz="1200" b="1">
                  <a:solidFill>
                    <a:srgbClr val="000000"/>
                  </a:solidFill>
                </a:rPr>
                <a:t>1</a:t>
              </a:r>
              <a:endParaRPr lang="de-DE" altLang="de-DE" sz="1200" b="1">
                <a:solidFill>
                  <a:srgbClr val="FF3300"/>
                </a:solidFill>
              </a:endParaRPr>
            </a:p>
          </p:txBody>
        </p:sp>
        <p:sp>
          <p:nvSpPr>
            <p:cNvPr id="51208" name="Text Box 19"/>
            <p:cNvSpPr txBox="1">
              <a:spLocks noChangeArrowheads="1"/>
            </p:cNvSpPr>
            <p:nvPr/>
          </p:nvSpPr>
          <p:spPr bwMode="auto">
            <a:xfrm>
              <a:off x="3408" y="643"/>
              <a:ext cx="192"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50000"/>
                </a:spcBef>
                <a:buClrTx/>
                <a:buFontTx/>
                <a:buNone/>
              </a:pPr>
              <a:r>
                <a:rPr lang="de-DE" altLang="de-DE" sz="1200" b="1">
                  <a:solidFill>
                    <a:srgbClr val="000000"/>
                  </a:solidFill>
                </a:rPr>
                <a:t>1</a:t>
              </a:r>
              <a:endParaRPr lang="de-DE" altLang="de-DE" sz="1200" b="1">
                <a:solidFill>
                  <a:srgbClr val="FF3300"/>
                </a:solidFill>
              </a:endParaRPr>
            </a:p>
          </p:txBody>
        </p:sp>
        <p:sp>
          <p:nvSpPr>
            <p:cNvPr id="51209" name="Text Box 20"/>
            <p:cNvSpPr txBox="1">
              <a:spLocks noChangeArrowheads="1"/>
            </p:cNvSpPr>
            <p:nvPr/>
          </p:nvSpPr>
          <p:spPr bwMode="auto">
            <a:xfrm>
              <a:off x="1632" y="643"/>
              <a:ext cx="192"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50000"/>
                </a:spcBef>
                <a:buClrTx/>
                <a:buFontTx/>
                <a:buNone/>
              </a:pPr>
              <a:r>
                <a:rPr lang="de-DE" altLang="de-DE" sz="1200" b="1">
                  <a:solidFill>
                    <a:srgbClr val="000000"/>
                  </a:solidFill>
                </a:rPr>
                <a:t>3</a:t>
              </a:r>
              <a:endParaRPr lang="de-DE" altLang="de-DE" sz="1200" b="1">
                <a:solidFill>
                  <a:srgbClr val="FF3300"/>
                </a:solidFill>
              </a:endParaRPr>
            </a:p>
          </p:txBody>
        </p:sp>
        <p:sp>
          <p:nvSpPr>
            <p:cNvPr id="51210" name="Text Box 21"/>
            <p:cNvSpPr txBox="1">
              <a:spLocks noChangeArrowheads="1"/>
            </p:cNvSpPr>
            <p:nvPr/>
          </p:nvSpPr>
          <p:spPr bwMode="auto">
            <a:xfrm>
              <a:off x="3648" y="643"/>
              <a:ext cx="192"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50000"/>
                </a:spcBef>
                <a:buClrTx/>
                <a:buFontTx/>
                <a:buNone/>
              </a:pPr>
              <a:r>
                <a:rPr lang="de-DE" altLang="de-DE" sz="1200" b="1">
                  <a:solidFill>
                    <a:srgbClr val="000000"/>
                  </a:solidFill>
                </a:rPr>
                <a:t>3</a:t>
              </a:r>
              <a:endParaRPr lang="de-DE" altLang="de-DE" sz="1200" b="1">
                <a:solidFill>
                  <a:srgbClr val="FF3300"/>
                </a:solidFill>
              </a:endParaRPr>
            </a:p>
          </p:txBody>
        </p:sp>
        <p:sp>
          <p:nvSpPr>
            <p:cNvPr id="51211" name="Text Box 22"/>
            <p:cNvSpPr txBox="1">
              <a:spLocks noChangeArrowheads="1"/>
            </p:cNvSpPr>
            <p:nvPr/>
          </p:nvSpPr>
          <p:spPr bwMode="auto">
            <a:xfrm>
              <a:off x="1392" y="1171"/>
              <a:ext cx="192"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50000"/>
                </a:spcBef>
                <a:buClrTx/>
                <a:buFontTx/>
                <a:buNone/>
              </a:pPr>
              <a:r>
                <a:rPr lang="de-DE" altLang="de-DE" sz="1200" b="1">
                  <a:solidFill>
                    <a:srgbClr val="000000"/>
                  </a:solidFill>
                </a:rPr>
                <a:t>2</a:t>
              </a:r>
              <a:endParaRPr lang="de-DE" altLang="de-DE" sz="1200" b="1">
                <a:solidFill>
                  <a:srgbClr val="FF3300"/>
                </a:solidFill>
              </a:endParaRPr>
            </a:p>
          </p:txBody>
        </p:sp>
        <p:sp>
          <p:nvSpPr>
            <p:cNvPr id="51212" name="Text Box 23"/>
            <p:cNvSpPr txBox="1">
              <a:spLocks noChangeArrowheads="1"/>
            </p:cNvSpPr>
            <p:nvPr/>
          </p:nvSpPr>
          <p:spPr bwMode="auto">
            <a:xfrm>
              <a:off x="1632" y="1171"/>
              <a:ext cx="192"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50000"/>
                </a:spcBef>
                <a:buClrTx/>
                <a:buFontTx/>
                <a:buNone/>
              </a:pPr>
              <a:r>
                <a:rPr lang="de-DE" altLang="de-DE" sz="1200" b="1">
                  <a:solidFill>
                    <a:srgbClr val="000000"/>
                  </a:solidFill>
                </a:rPr>
                <a:t>4</a:t>
              </a:r>
              <a:endParaRPr lang="de-DE" altLang="de-DE" sz="1200" b="1">
                <a:solidFill>
                  <a:srgbClr val="FF3300"/>
                </a:solidFill>
              </a:endParaRPr>
            </a:p>
          </p:txBody>
        </p:sp>
        <p:sp>
          <p:nvSpPr>
            <p:cNvPr id="51213" name="Text Box 24"/>
            <p:cNvSpPr txBox="1">
              <a:spLocks noChangeArrowheads="1"/>
            </p:cNvSpPr>
            <p:nvPr/>
          </p:nvSpPr>
          <p:spPr bwMode="auto">
            <a:xfrm>
              <a:off x="3408" y="1171"/>
              <a:ext cx="192"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50000"/>
                </a:spcBef>
                <a:buClrTx/>
                <a:buFontTx/>
                <a:buNone/>
              </a:pPr>
              <a:r>
                <a:rPr lang="de-DE" altLang="de-DE" sz="1200" b="1">
                  <a:solidFill>
                    <a:srgbClr val="000000"/>
                  </a:solidFill>
                </a:rPr>
                <a:t>2</a:t>
              </a:r>
              <a:endParaRPr lang="de-DE" altLang="de-DE" sz="1200" b="1">
                <a:solidFill>
                  <a:srgbClr val="FF3300"/>
                </a:solidFill>
              </a:endParaRPr>
            </a:p>
          </p:txBody>
        </p:sp>
        <p:sp>
          <p:nvSpPr>
            <p:cNvPr id="51214" name="Text Box 25"/>
            <p:cNvSpPr txBox="1">
              <a:spLocks noChangeArrowheads="1"/>
            </p:cNvSpPr>
            <p:nvPr/>
          </p:nvSpPr>
          <p:spPr bwMode="auto">
            <a:xfrm>
              <a:off x="3648" y="1171"/>
              <a:ext cx="192"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50000"/>
                </a:spcBef>
                <a:buClrTx/>
                <a:buFontTx/>
                <a:buNone/>
              </a:pPr>
              <a:r>
                <a:rPr lang="de-DE" altLang="de-DE" sz="1200" b="1">
                  <a:solidFill>
                    <a:srgbClr val="000000"/>
                  </a:solidFill>
                </a:rPr>
                <a:t>4</a:t>
              </a:r>
              <a:endParaRPr lang="de-DE" altLang="de-DE" sz="1200" b="1">
                <a:solidFill>
                  <a:srgbClr val="FF3300"/>
                </a:solidFill>
              </a:endParaRPr>
            </a:p>
          </p:txBody>
        </p:sp>
      </p:gr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361498"/>
                                        </p:tgtEl>
                                        <p:attrNameLst>
                                          <p:attrName>style.visibility</p:attrName>
                                        </p:attrNameLst>
                                      </p:cBhvr>
                                      <p:to>
                                        <p:strVal val="visible"/>
                                      </p:to>
                                    </p:set>
                                    <p:animEffect transition="in" filter="checkerboard(across)">
                                      <p:cBhvr>
                                        <p:cTn id="7" dur="500"/>
                                        <p:tgtEl>
                                          <p:spTgt spid="3614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2226" name="Foliennummernplatzhalter 1"/>
          <p:cNvSpPr>
            <a:spLocks noGrp="1"/>
          </p:cNvSpPr>
          <p:nvPr>
            <p:ph type="sldNum" sz="quarter" idx="10"/>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r">
              <a:spcBef>
                <a:spcPct val="0"/>
              </a:spcBef>
              <a:buClrTx/>
              <a:buFontTx/>
              <a:buNone/>
            </a:pPr>
            <a:r>
              <a:rPr lang="de-DE" altLang="de-DE" sz="1000">
                <a:solidFill>
                  <a:srgbClr val="71AD2A"/>
                </a:solidFill>
              </a:rPr>
              <a:t> Folie </a:t>
            </a:r>
            <a:fld id="{469BA6AE-FC59-450B-BF29-943290480B02}" type="slidenum">
              <a:rPr lang="de-DE" altLang="de-DE" sz="1000">
                <a:solidFill>
                  <a:srgbClr val="71AD2A"/>
                </a:solidFill>
              </a:rPr>
              <a:pPr algn="r">
                <a:spcBef>
                  <a:spcPct val="0"/>
                </a:spcBef>
                <a:buClrTx/>
                <a:buFontTx/>
                <a:buNone/>
              </a:pPr>
              <a:t>44</a:t>
            </a:fld>
            <a:endParaRPr lang="de-DE" altLang="de-DE" sz="1000">
              <a:solidFill>
                <a:srgbClr val="71AD2A"/>
              </a:solidFill>
            </a:endParaRPr>
          </a:p>
        </p:txBody>
      </p:sp>
      <p:sp>
        <p:nvSpPr>
          <p:cNvPr id="52227" name="Fußzeilenplatzhalter 2"/>
          <p:cNvSpPr>
            <a:spLocks noGrp="1"/>
          </p:cNvSpPr>
          <p:nvPr>
            <p:ph type="ftr" sz="quarter" idx="11"/>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0"/>
              </a:spcBef>
              <a:buClrTx/>
              <a:buFontTx/>
              <a:buNone/>
            </a:pPr>
            <a:r>
              <a:rPr lang="de-DE" altLang="de-DE" sz="1000">
                <a:solidFill>
                  <a:srgbClr val="71AD2A"/>
                </a:solidFill>
              </a:rPr>
              <a:t>HSWT    Prof. Dr. U. Groß                  Modul: Grundlagen der Agrartechnik   2 Sem.        LE :   Motor Grundlagen</a:t>
            </a:r>
          </a:p>
        </p:txBody>
      </p:sp>
      <p:grpSp>
        <p:nvGrpSpPr>
          <p:cNvPr id="375830" name="Group 22"/>
          <p:cNvGrpSpPr>
            <a:grpSpLocks/>
          </p:cNvGrpSpPr>
          <p:nvPr/>
        </p:nvGrpSpPr>
        <p:grpSpPr bwMode="auto">
          <a:xfrm>
            <a:off x="1600200" y="892175"/>
            <a:ext cx="6707188" cy="5051425"/>
            <a:chOff x="1008" y="562"/>
            <a:chExt cx="4224" cy="3182"/>
          </a:xfrm>
        </p:grpSpPr>
        <p:pic>
          <p:nvPicPr>
            <p:cNvPr id="52230" name="Picture 13" descr="GSYNCH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8" y="562"/>
              <a:ext cx="4224" cy="3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31" name="Text Box 14"/>
            <p:cNvSpPr txBox="1">
              <a:spLocks noChangeArrowheads="1"/>
            </p:cNvSpPr>
            <p:nvPr/>
          </p:nvSpPr>
          <p:spPr bwMode="auto">
            <a:xfrm>
              <a:off x="1392" y="643"/>
              <a:ext cx="192"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50000"/>
                </a:spcBef>
                <a:buClrTx/>
                <a:buFontTx/>
                <a:buNone/>
              </a:pPr>
              <a:r>
                <a:rPr lang="de-DE" altLang="de-DE" sz="1200" b="1">
                  <a:solidFill>
                    <a:srgbClr val="000000"/>
                  </a:solidFill>
                </a:rPr>
                <a:t>1</a:t>
              </a:r>
              <a:endParaRPr lang="de-DE" altLang="de-DE" sz="1200" b="1">
                <a:solidFill>
                  <a:srgbClr val="FF3300"/>
                </a:solidFill>
              </a:endParaRPr>
            </a:p>
          </p:txBody>
        </p:sp>
        <p:sp>
          <p:nvSpPr>
            <p:cNvPr id="52232" name="Text Box 15"/>
            <p:cNvSpPr txBox="1">
              <a:spLocks noChangeArrowheads="1"/>
            </p:cNvSpPr>
            <p:nvPr/>
          </p:nvSpPr>
          <p:spPr bwMode="auto">
            <a:xfrm>
              <a:off x="3408" y="643"/>
              <a:ext cx="192"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50000"/>
                </a:spcBef>
                <a:buClrTx/>
                <a:buFontTx/>
                <a:buNone/>
              </a:pPr>
              <a:r>
                <a:rPr lang="de-DE" altLang="de-DE" sz="1200" b="1">
                  <a:solidFill>
                    <a:srgbClr val="000000"/>
                  </a:solidFill>
                </a:rPr>
                <a:t>1</a:t>
              </a:r>
              <a:endParaRPr lang="de-DE" altLang="de-DE" sz="1200" b="1">
                <a:solidFill>
                  <a:srgbClr val="FF3300"/>
                </a:solidFill>
              </a:endParaRPr>
            </a:p>
          </p:txBody>
        </p:sp>
        <p:sp>
          <p:nvSpPr>
            <p:cNvPr id="52233" name="Text Box 16"/>
            <p:cNvSpPr txBox="1">
              <a:spLocks noChangeArrowheads="1"/>
            </p:cNvSpPr>
            <p:nvPr/>
          </p:nvSpPr>
          <p:spPr bwMode="auto">
            <a:xfrm>
              <a:off x="1632" y="643"/>
              <a:ext cx="192"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50000"/>
                </a:spcBef>
                <a:buClrTx/>
                <a:buFontTx/>
                <a:buNone/>
              </a:pPr>
              <a:r>
                <a:rPr lang="de-DE" altLang="de-DE" sz="1200" b="1">
                  <a:solidFill>
                    <a:srgbClr val="000000"/>
                  </a:solidFill>
                </a:rPr>
                <a:t>3</a:t>
              </a:r>
              <a:endParaRPr lang="de-DE" altLang="de-DE" sz="1200" b="1">
                <a:solidFill>
                  <a:srgbClr val="FF3300"/>
                </a:solidFill>
              </a:endParaRPr>
            </a:p>
          </p:txBody>
        </p:sp>
        <p:sp>
          <p:nvSpPr>
            <p:cNvPr id="52234" name="Text Box 17"/>
            <p:cNvSpPr txBox="1">
              <a:spLocks noChangeArrowheads="1"/>
            </p:cNvSpPr>
            <p:nvPr/>
          </p:nvSpPr>
          <p:spPr bwMode="auto">
            <a:xfrm>
              <a:off x="3648" y="643"/>
              <a:ext cx="192"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50000"/>
                </a:spcBef>
                <a:buClrTx/>
                <a:buFontTx/>
                <a:buNone/>
              </a:pPr>
              <a:r>
                <a:rPr lang="de-DE" altLang="de-DE" sz="1200" b="1">
                  <a:solidFill>
                    <a:srgbClr val="000000"/>
                  </a:solidFill>
                </a:rPr>
                <a:t>3</a:t>
              </a:r>
              <a:endParaRPr lang="de-DE" altLang="de-DE" sz="1200" b="1">
                <a:solidFill>
                  <a:srgbClr val="FF3300"/>
                </a:solidFill>
              </a:endParaRPr>
            </a:p>
          </p:txBody>
        </p:sp>
        <p:sp>
          <p:nvSpPr>
            <p:cNvPr id="52235" name="Text Box 18"/>
            <p:cNvSpPr txBox="1">
              <a:spLocks noChangeArrowheads="1"/>
            </p:cNvSpPr>
            <p:nvPr/>
          </p:nvSpPr>
          <p:spPr bwMode="auto">
            <a:xfrm>
              <a:off x="1392" y="1171"/>
              <a:ext cx="192"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50000"/>
                </a:spcBef>
                <a:buClrTx/>
                <a:buFontTx/>
                <a:buNone/>
              </a:pPr>
              <a:r>
                <a:rPr lang="de-DE" altLang="de-DE" sz="1200" b="1">
                  <a:solidFill>
                    <a:srgbClr val="000000"/>
                  </a:solidFill>
                </a:rPr>
                <a:t>2</a:t>
              </a:r>
              <a:endParaRPr lang="de-DE" altLang="de-DE" sz="1200" b="1">
                <a:solidFill>
                  <a:srgbClr val="FF3300"/>
                </a:solidFill>
              </a:endParaRPr>
            </a:p>
          </p:txBody>
        </p:sp>
        <p:sp>
          <p:nvSpPr>
            <p:cNvPr id="52236" name="Text Box 19"/>
            <p:cNvSpPr txBox="1">
              <a:spLocks noChangeArrowheads="1"/>
            </p:cNvSpPr>
            <p:nvPr/>
          </p:nvSpPr>
          <p:spPr bwMode="auto">
            <a:xfrm>
              <a:off x="1632" y="1171"/>
              <a:ext cx="192"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50000"/>
                </a:spcBef>
                <a:buClrTx/>
                <a:buFontTx/>
                <a:buNone/>
              </a:pPr>
              <a:r>
                <a:rPr lang="de-DE" altLang="de-DE" sz="1200" b="1">
                  <a:solidFill>
                    <a:srgbClr val="000000"/>
                  </a:solidFill>
                </a:rPr>
                <a:t>4</a:t>
              </a:r>
              <a:endParaRPr lang="de-DE" altLang="de-DE" sz="1200" b="1">
                <a:solidFill>
                  <a:srgbClr val="FF3300"/>
                </a:solidFill>
              </a:endParaRPr>
            </a:p>
          </p:txBody>
        </p:sp>
        <p:sp>
          <p:nvSpPr>
            <p:cNvPr id="52237" name="Text Box 20"/>
            <p:cNvSpPr txBox="1">
              <a:spLocks noChangeArrowheads="1"/>
            </p:cNvSpPr>
            <p:nvPr/>
          </p:nvSpPr>
          <p:spPr bwMode="auto">
            <a:xfrm>
              <a:off x="3408" y="1171"/>
              <a:ext cx="192"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50000"/>
                </a:spcBef>
                <a:buClrTx/>
                <a:buFontTx/>
                <a:buNone/>
              </a:pPr>
              <a:r>
                <a:rPr lang="de-DE" altLang="de-DE" sz="1200" b="1">
                  <a:solidFill>
                    <a:srgbClr val="000000"/>
                  </a:solidFill>
                </a:rPr>
                <a:t>2</a:t>
              </a:r>
              <a:endParaRPr lang="de-DE" altLang="de-DE" sz="1200" b="1">
                <a:solidFill>
                  <a:srgbClr val="FF3300"/>
                </a:solidFill>
              </a:endParaRPr>
            </a:p>
          </p:txBody>
        </p:sp>
        <p:sp>
          <p:nvSpPr>
            <p:cNvPr id="52238" name="Text Box 21"/>
            <p:cNvSpPr txBox="1">
              <a:spLocks noChangeArrowheads="1"/>
            </p:cNvSpPr>
            <p:nvPr/>
          </p:nvSpPr>
          <p:spPr bwMode="auto">
            <a:xfrm>
              <a:off x="3648" y="1171"/>
              <a:ext cx="192"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50000"/>
                </a:spcBef>
                <a:buClrTx/>
                <a:buFontTx/>
                <a:buNone/>
              </a:pPr>
              <a:r>
                <a:rPr lang="de-DE" altLang="de-DE" sz="1200" b="1">
                  <a:solidFill>
                    <a:srgbClr val="000000"/>
                  </a:solidFill>
                </a:rPr>
                <a:t>4</a:t>
              </a:r>
              <a:endParaRPr lang="de-DE" altLang="de-DE" sz="1200" b="1">
                <a:solidFill>
                  <a:srgbClr val="FF3300"/>
                </a:solidFill>
              </a:endParaRPr>
            </a:p>
          </p:txBody>
        </p:sp>
      </p:grpSp>
      <p:sp>
        <p:nvSpPr>
          <p:cNvPr id="15" name="Titel 1"/>
          <p:cNvSpPr txBox="1">
            <a:spLocks/>
          </p:cNvSpPr>
          <p:nvPr/>
        </p:nvSpPr>
        <p:spPr>
          <a:xfrm>
            <a:off x="508000" y="188913"/>
            <a:ext cx="8718550" cy="609600"/>
          </a:xfrm>
          <a:prstGeom prst="rect">
            <a:avLst/>
          </a:prstGeom>
        </p:spPr>
        <p:txBody>
          <a:bodyPr/>
          <a:lstStyle>
            <a:lvl1pPr algn="l" defTabSz="457200" rtl="0" eaLnBrk="0" fontAlgn="base" hangingPunct="0">
              <a:spcBef>
                <a:spcPct val="0"/>
              </a:spcBef>
              <a:spcAft>
                <a:spcPct val="0"/>
              </a:spcAft>
              <a:defRPr sz="2800" b="1">
                <a:solidFill>
                  <a:schemeClr val="tx1"/>
                </a:solidFill>
                <a:latin typeface="+mj-lt"/>
                <a:ea typeface="ＭＳ Ｐゴシック" pitchFamily="34" charset="-128"/>
                <a:cs typeface="+mj-cs"/>
              </a:defRPr>
            </a:lvl1pPr>
            <a:lvl2pPr algn="l" defTabSz="457200" rtl="0" eaLnBrk="0" fontAlgn="base" hangingPunct="0">
              <a:spcBef>
                <a:spcPct val="0"/>
              </a:spcBef>
              <a:spcAft>
                <a:spcPct val="0"/>
              </a:spcAft>
              <a:defRPr sz="2800" b="1">
                <a:solidFill>
                  <a:schemeClr val="tx1"/>
                </a:solidFill>
                <a:latin typeface="Arial" charset="0"/>
                <a:ea typeface="ＭＳ Ｐゴシック" pitchFamily="34" charset="-128"/>
                <a:cs typeface="Arial" charset="0"/>
              </a:defRPr>
            </a:lvl2pPr>
            <a:lvl3pPr algn="l" defTabSz="457200" rtl="0" eaLnBrk="0" fontAlgn="base" hangingPunct="0">
              <a:spcBef>
                <a:spcPct val="0"/>
              </a:spcBef>
              <a:spcAft>
                <a:spcPct val="0"/>
              </a:spcAft>
              <a:defRPr sz="2800" b="1">
                <a:solidFill>
                  <a:schemeClr val="tx1"/>
                </a:solidFill>
                <a:latin typeface="Arial" charset="0"/>
                <a:ea typeface="ＭＳ Ｐゴシック" pitchFamily="34" charset="-128"/>
                <a:cs typeface="Arial" charset="0"/>
              </a:defRPr>
            </a:lvl3pPr>
            <a:lvl4pPr algn="l" defTabSz="457200" rtl="0" eaLnBrk="0" fontAlgn="base" hangingPunct="0">
              <a:spcBef>
                <a:spcPct val="0"/>
              </a:spcBef>
              <a:spcAft>
                <a:spcPct val="0"/>
              </a:spcAft>
              <a:defRPr sz="2800" b="1">
                <a:solidFill>
                  <a:schemeClr val="tx1"/>
                </a:solidFill>
                <a:latin typeface="Arial" charset="0"/>
                <a:ea typeface="ＭＳ Ｐゴシック" pitchFamily="34" charset="-128"/>
                <a:cs typeface="Arial" charset="0"/>
              </a:defRPr>
            </a:lvl4pPr>
            <a:lvl5pPr algn="l" defTabSz="457200" rtl="0" eaLnBrk="0" fontAlgn="base" hangingPunct="0">
              <a:spcBef>
                <a:spcPct val="0"/>
              </a:spcBef>
              <a:spcAft>
                <a:spcPct val="0"/>
              </a:spcAft>
              <a:defRPr sz="2800" b="1">
                <a:solidFill>
                  <a:schemeClr val="tx1"/>
                </a:solidFill>
                <a:latin typeface="Arial" charset="0"/>
                <a:ea typeface="ＭＳ Ｐゴシック" pitchFamily="34" charset="-128"/>
                <a:cs typeface="Arial" charset="0"/>
              </a:defRPr>
            </a:lvl5pPr>
            <a:lvl6pPr marL="457200" algn="l" defTabSz="457200" rtl="0" fontAlgn="base">
              <a:spcBef>
                <a:spcPct val="0"/>
              </a:spcBef>
              <a:spcAft>
                <a:spcPct val="0"/>
              </a:spcAft>
              <a:defRPr sz="2800" b="1">
                <a:solidFill>
                  <a:schemeClr val="tx1"/>
                </a:solidFill>
                <a:latin typeface="Arial" charset="0"/>
                <a:ea typeface="MS PGothic" pitchFamily="34" charset="-128"/>
                <a:cs typeface="Arial" charset="0"/>
              </a:defRPr>
            </a:lvl6pPr>
            <a:lvl7pPr marL="914400" algn="l" defTabSz="457200" rtl="0" fontAlgn="base">
              <a:spcBef>
                <a:spcPct val="0"/>
              </a:spcBef>
              <a:spcAft>
                <a:spcPct val="0"/>
              </a:spcAft>
              <a:defRPr sz="2800" b="1">
                <a:solidFill>
                  <a:schemeClr val="tx1"/>
                </a:solidFill>
                <a:latin typeface="Arial" charset="0"/>
                <a:ea typeface="MS PGothic" pitchFamily="34" charset="-128"/>
                <a:cs typeface="Arial" charset="0"/>
              </a:defRPr>
            </a:lvl7pPr>
            <a:lvl8pPr marL="1371600" algn="l" defTabSz="457200" rtl="0" fontAlgn="base">
              <a:spcBef>
                <a:spcPct val="0"/>
              </a:spcBef>
              <a:spcAft>
                <a:spcPct val="0"/>
              </a:spcAft>
              <a:defRPr sz="2800" b="1">
                <a:solidFill>
                  <a:schemeClr val="tx1"/>
                </a:solidFill>
                <a:latin typeface="Arial" charset="0"/>
                <a:ea typeface="MS PGothic" pitchFamily="34" charset="-128"/>
                <a:cs typeface="Arial" charset="0"/>
              </a:defRPr>
            </a:lvl8pPr>
            <a:lvl9pPr marL="1828800" algn="l" defTabSz="457200" rtl="0" fontAlgn="base">
              <a:spcBef>
                <a:spcPct val="0"/>
              </a:spcBef>
              <a:spcAft>
                <a:spcPct val="0"/>
              </a:spcAft>
              <a:defRPr sz="2800" b="1">
                <a:solidFill>
                  <a:schemeClr val="tx1"/>
                </a:solidFill>
                <a:latin typeface="Arial" charset="0"/>
                <a:ea typeface="MS PGothic" pitchFamily="34" charset="-128"/>
                <a:cs typeface="Arial" charset="0"/>
              </a:defRPr>
            </a:lvl9pPr>
          </a:lstStyle>
          <a:p>
            <a:r>
              <a:rPr lang="de-DE" kern="0" dirty="0"/>
              <a:t>Schaltvorgang Synchrongetriebe 2</a:t>
            </a:r>
          </a:p>
        </p:txBody>
      </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375830"/>
                                        </p:tgtEl>
                                        <p:attrNameLst>
                                          <p:attrName>style.visibility</p:attrName>
                                        </p:attrNameLst>
                                      </p:cBhvr>
                                      <p:to>
                                        <p:strVal val="visible"/>
                                      </p:to>
                                    </p:set>
                                    <p:animEffect transition="in" filter="checkerboard(across)">
                                      <p:cBhvr>
                                        <p:cTn id="7" dur="500"/>
                                        <p:tgtEl>
                                          <p:spTgt spid="3758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Schnittbild 4-fach Lastschaltgetriebe</a:t>
            </a:r>
          </a:p>
        </p:txBody>
      </p:sp>
      <p:sp>
        <p:nvSpPr>
          <p:cNvPr id="53250" name="Foliennummernplatzhalter 1"/>
          <p:cNvSpPr>
            <a:spLocks noGrp="1"/>
          </p:cNvSpPr>
          <p:nvPr>
            <p:ph type="sldNum" sz="quarter" idx="10"/>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r">
              <a:spcBef>
                <a:spcPct val="0"/>
              </a:spcBef>
              <a:buClrTx/>
              <a:buFontTx/>
              <a:buNone/>
            </a:pPr>
            <a:r>
              <a:rPr lang="de-DE" altLang="de-DE" sz="1000">
                <a:solidFill>
                  <a:srgbClr val="71AD2A"/>
                </a:solidFill>
              </a:rPr>
              <a:t> Folie </a:t>
            </a:r>
            <a:fld id="{353C6D17-8001-4E99-AD70-E8F1AB986589}" type="slidenum">
              <a:rPr lang="de-DE" altLang="de-DE" sz="1000">
                <a:solidFill>
                  <a:srgbClr val="71AD2A"/>
                </a:solidFill>
              </a:rPr>
              <a:pPr algn="r">
                <a:spcBef>
                  <a:spcPct val="0"/>
                </a:spcBef>
                <a:buClrTx/>
                <a:buFontTx/>
                <a:buNone/>
              </a:pPr>
              <a:t>45</a:t>
            </a:fld>
            <a:endParaRPr lang="de-DE" altLang="de-DE" sz="1000">
              <a:solidFill>
                <a:srgbClr val="71AD2A"/>
              </a:solidFill>
            </a:endParaRPr>
          </a:p>
        </p:txBody>
      </p:sp>
      <p:sp>
        <p:nvSpPr>
          <p:cNvPr id="53251" name="Fußzeilenplatzhalter 2"/>
          <p:cNvSpPr>
            <a:spLocks noGrp="1"/>
          </p:cNvSpPr>
          <p:nvPr>
            <p:ph type="ftr" sz="quarter" idx="11"/>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0"/>
              </a:spcBef>
              <a:buClrTx/>
              <a:buFontTx/>
              <a:buNone/>
            </a:pPr>
            <a:r>
              <a:rPr lang="de-DE" altLang="de-DE" sz="1000">
                <a:solidFill>
                  <a:srgbClr val="71AD2A"/>
                </a:solidFill>
              </a:rPr>
              <a:t>HSWT    Prof. Dr. U. Groß                  Modul: Grundlagen der Agrartechnik   2 Sem.        LE :   Motor Grundlagen</a:t>
            </a:r>
          </a:p>
        </p:txBody>
      </p:sp>
      <p:pic>
        <p:nvPicPr>
          <p:cNvPr id="292876" name="Picture 1036" descr="GLASTSCH"/>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3400" y="1447800"/>
            <a:ext cx="8839200" cy="418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92892" name="Group 1052"/>
          <p:cNvGrpSpPr>
            <a:grpSpLocks/>
          </p:cNvGrpSpPr>
          <p:nvPr/>
        </p:nvGrpSpPr>
        <p:grpSpPr bwMode="auto">
          <a:xfrm>
            <a:off x="990600" y="1828800"/>
            <a:ext cx="1373188" cy="990600"/>
            <a:chOff x="624" y="1152"/>
            <a:chExt cx="864" cy="624"/>
          </a:xfrm>
        </p:grpSpPr>
        <p:sp>
          <p:nvSpPr>
            <p:cNvPr id="53273" name="Text Box 1038"/>
            <p:cNvSpPr txBox="1">
              <a:spLocks noChangeArrowheads="1"/>
            </p:cNvSpPr>
            <p:nvPr/>
          </p:nvSpPr>
          <p:spPr bwMode="auto">
            <a:xfrm>
              <a:off x="624" y="1152"/>
              <a:ext cx="864"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400">
                  <a:solidFill>
                    <a:srgbClr val="000000"/>
                  </a:solidFill>
                </a:rPr>
                <a:t>Turbokupplung</a:t>
              </a:r>
              <a:endParaRPr lang="de-DE" altLang="de-DE" sz="1400" b="1">
                <a:solidFill>
                  <a:srgbClr val="FF3300"/>
                </a:solidFill>
              </a:endParaRPr>
            </a:p>
          </p:txBody>
        </p:sp>
        <p:sp>
          <p:nvSpPr>
            <p:cNvPr id="53274" name="Line 1039"/>
            <p:cNvSpPr>
              <a:spLocks noChangeShapeType="1"/>
            </p:cNvSpPr>
            <p:nvPr/>
          </p:nvSpPr>
          <p:spPr bwMode="auto">
            <a:xfrm>
              <a:off x="1056" y="1344"/>
              <a:ext cx="144" cy="432"/>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grpSp>
      <p:grpSp>
        <p:nvGrpSpPr>
          <p:cNvPr id="292893" name="Group 1053"/>
          <p:cNvGrpSpPr>
            <a:grpSpLocks/>
          </p:cNvGrpSpPr>
          <p:nvPr/>
        </p:nvGrpSpPr>
        <p:grpSpPr bwMode="auto">
          <a:xfrm>
            <a:off x="2133600" y="1447800"/>
            <a:ext cx="1905000" cy="1219200"/>
            <a:chOff x="1344" y="912"/>
            <a:chExt cx="1200" cy="768"/>
          </a:xfrm>
        </p:grpSpPr>
        <p:sp>
          <p:nvSpPr>
            <p:cNvPr id="53271" name="Text Box 1040"/>
            <p:cNvSpPr txBox="1">
              <a:spLocks noChangeArrowheads="1"/>
            </p:cNvSpPr>
            <p:nvPr/>
          </p:nvSpPr>
          <p:spPr bwMode="auto">
            <a:xfrm>
              <a:off x="1344" y="912"/>
              <a:ext cx="1200"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400">
                  <a:solidFill>
                    <a:srgbClr val="000000"/>
                  </a:solidFill>
                </a:rPr>
                <a:t>Lastschaltkupplungen</a:t>
              </a:r>
              <a:endParaRPr lang="de-DE" altLang="de-DE" sz="1400" b="1">
                <a:solidFill>
                  <a:srgbClr val="FF3300"/>
                </a:solidFill>
              </a:endParaRPr>
            </a:p>
          </p:txBody>
        </p:sp>
        <p:sp>
          <p:nvSpPr>
            <p:cNvPr id="53272" name="Line 1041"/>
            <p:cNvSpPr>
              <a:spLocks noChangeShapeType="1"/>
            </p:cNvSpPr>
            <p:nvPr/>
          </p:nvSpPr>
          <p:spPr bwMode="auto">
            <a:xfrm>
              <a:off x="1872" y="1104"/>
              <a:ext cx="144" cy="576"/>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grpSp>
      <p:grpSp>
        <p:nvGrpSpPr>
          <p:cNvPr id="292898" name="Group 1058"/>
          <p:cNvGrpSpPr>
            <a:grpSpLocks/>
          </p:cNvGrpSpPr>
          <p:nvPr/>
        </p:nvGrpSpPr>
        <p:grpSpPr bwMode="auto">
          <a:xfrm>
            <a:off x="3886200" y="2819400"/>
            <a:ext cx="1371600" cy="2797175"/>
            <a:chOff x="2448" y="1968"/>
            <a:chExt cx="864" cy="1508"/>
          </a:xfrm>
        </p:grpSpPr>
        <p:sp>
          <p:nvSpPr>
            <p:cNvPr id="53269" name="Text Box 1042"/>
            <p:cNvSpPr txBox="1">
              <a:spLocks noChangeArrowheads="1"/>
            </p:cNvSpPr>
            <p:nvPr/>
          </p:nvSpPr>
          <p:spPr bwMode="auto">
            <a:xfrm>
              <a:off x="2448" y="3312"/>
              <a:ext cx="864" cy="1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50000"/>
                </a:spcBef>
                <a:buClrTx/>
                <a:buFontTx/>
                <a:buNone/>
              </a:pPr>
              <a:r>
                <a:rPr lang="de-DE" altLang="de-DE" sz="1400">
                  <a:solidFill>
                    <a:srgbClr val="000000"/>
                  </a:solidFill>
                </a:rPr>
                <a:t>Fahrkupplung</a:t>
              </a:r>
              <a:endParaRPr lang="de-DE" altLang="de-DE" sz="1400" b="1">
                <a:solidFill>
                  <a:srgbClr val="FF3300"/>
                </a:solidFill>
              </a:endParaRPr>
            </a:p>
          </p:txBody>
        </p:sp>
        <p:sp>
          <p:nvSpPr>
            <p:cNvPr id="53270" name="Line 1043"/>
            <p:cNvSpPr>
              <a:spLocks noChangeShapeType="1"/>
            </p:cNvSpPr>
            <p:nvPr/>
          </p:nvSpPr>
          <p:spPr bwMode="auto">
            <a:xfrm flipV="1">
              <a:off x="2928" y="1968"/>
              <a:ext cx="48" cy="1344"/>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grpSp>
      <p:grpSp>
        <p:nvGrpSpPr>
          <p:cNvPr id="292894" name="Group 1054"/>
          <p:cNvGrpSpPr>
            <a:grpSpLocks/>
          </p:cNvGrpSpPr>
          <p:nvPr/>
        </p:nvGrpSpPr>
        <p:grpSpPr bwMode="auto">
          <a:xfrm>
            <a:off x="6096000" y="1447800"/>
            <a:ext cx="2362200" cy="990600"/>
            <a:chOff x="3840" y="912"/>
            <a:chExt cx="1488" cy="624"/>
          </a:xfrm>
        </p:grpSpPr>
        <p:sp>
          <p:nvSpPr>
            <p:cNvPr id="53267" name="Text Box 1044"/>
            <p:cNvSpPr txBox="1">
              <a:spLocks noChangeArrowheads="1"/>
            </p:cNvSpPr>
            <p:nvPr/>
          </p:nvSpPr>
          <p:spPr bwMode="auto">
            <a:xfrm>
              <a:off x="4032" y="912"/>
              <a:ext cx="1296"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400">
                  <a:solidFill>
                    <a:srgbClr val="000000"/>
                  </a:solidFill>
                </a:rPr>
                <a:t>6-Gang Schaltgetriebe</a:t>
              </a:r>
              <a:endParaRPr lang="de-DE" altLang="de-DE" sz="1400" b="1">
                <a:solidFill>
                  <a:srgbClr val="FF3300"/>
                </a:solidFill>
              </a:endParaRPr>
            </a:p>
          </p:txBody>
        </p:sp>
        <p:sp>
          <p:nvSpPr>
            <p:cNvPr id="53268" name="Line 1045"/>
            <p:cNvSpPr>
              <a:spLocks noChangeShapeType="1"/>
            </p:cNvSpPr>
            <p:nvPr/>
          </p:nvSpPr>
          <p:spPr bwMode="auto">
            <a:xfrm flipH="1">
              <a:off x="3840" y="1104"/>
              <a:ext cx="720" cy="432"/>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grpSp>
      <p:grpSp>
        <p:nvGrpSpPr>
          <p:cNvPr id="292896" name="Group 1056"/>
          <p:cNvGrpSpPr>
            <a:grpSpLocks/>
          </p:cNvGrpSpPr>
          <p:nvPr/>
        </p:nvGrpSpPr>
        <p:grpSpPr bwMode="auto">
          <a:xfrm>
            <a:off x="7239000" y="4038600"/>
            <a:ext cx="2209800" cy="381000"/>
            <a:chOff x="4560" y="2544"/>
            <a:chExt cx="1392" cy="240"/>
          </a:xfrm>
        </p:grpSpPr>
        <p:sp>
          <p:nvSpPr>
            <p:cNvPr id="53265" name="Text Box 1046"/>
            <p:cNvSpPr txBox="1">
              <a:spLocks noChangeArrowheads="1"/>
            </p:cNvSpPr>
            <p:nvPr/>
          </p:nvSpPr>
          <p:spPr bwMode="auto">
            <a:xfrm>
              <a:off x="5088" y="2592"/>
              <a:ext cx="864"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400">
                  <a:solidFill>
                    <a:srgbClr val="000000"/>
                  </a:solidFill>
                </a:rPr>
                <a:t>Allradkupplung</a:t>
              </a:r>
              <a:endParaRPr lang="de-DE" altLang="de-DE" sz="1400" b="1">
                <a:solidFill>
                  <a:srgbClr val="FF3300"/>
                </a:solidFill>
              </a:endParaRPr>
            </a:p>
          </p:txBody>
        </p:sp>
        <p:sp>
          <p:nvSpPr>
            <p:cNvPr id="53266" name="Line 1047"/>
            <p:cNvSpPr>
              <a:spLocks noChangeShapeType="1"/>
            </p:cNvSpPr>
            <p:nvPr/>
          </p:nvSpPr>
          <p:spPr bwMode="auto">
            <a:xfrm flipH="1" flipV="1">
              <a:off x="4560" y="2544"/>
              <a:ext cx="528" cy="144"/>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grpSp>
      <p:grpSp>
        <p:nvGrpSpPr>
          <p:cNvPr id="292895" name="Group 1055"/>
          <p:cNvGrpSpPr>
            <a:grpSpLocks/>
          </p:cNvGrpSpPr>
          <p:nvPr/>
        </p:nvGrpSpPr>
        <p:grpSpPr bwMode="auto">
          <a:xfrm>
            <a:off x="8229600" y="2057400"/>
            <a:ext cx="1295400" cy="1143000"/>
            <a:chOff x="5184" y="1296"/>
            <a:chExt cx="816" cy="720"/>
          </a:xfrm>
        </p:grpSpPr>
        <p:sp>
          <p:nvSpPr>
            <p:cNvPr id="53263" name="Text Box 1048"/>
            <p:cNvSpPr txBox="1">
              <a:spLocks noChangeArrowheads="1"/>
            </p:cNvSpPr>
            <p:nvPr/>
          </p:nvSpPr>
          <p:spPr bwMode="auto">
            <a:xfrm>
              <a:off x="5184" y="1296"/>
              <a:ext cx="816"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400">
                  <a:solidFill>
                    <a:srgbClr val="000000"/>
                  </a:solidFill>
                </a:rPr>
                <a:t>Hinterachse</a:t>
              </a:r>
              <a:endParaRPr lang="de-DE" altLang="de-DE" sz="1400" b="1">
                <a:solidFill>
                  <a:srgbClr val="FF3300"/>
                </a:solidFill>
              </a:endParaRPr>
            </a:p>
          </p:txBody>
        </p:sp>
        <p:sp>
          <p:nvSpPr>
            <p:cNvPr id="53264" name="Line 1049"/>
            <p:cNvSpPr>
              <a:spLocks noChangeShapeType="1"/>
            </p:cNvSpPr>
            <p:nvPr/>
          </p:nvSpPr>
          <p:spPr bwMode="auto">
            <a:xfrm flipH="1">
              <a:off x="5376" y="1488"/>
              <a:ext cx="144" cy="528"/>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grpSp>
      <p:grpSp>
        <p:nvGrpSpPr>
          <p:cNvPr id="292897" name="Group 1057"/>
          <p:cNvGrpSpPr>
            <a:grpSpLocks/>
          </p:cNvGrpSpPr>
          <p:nvPr/>
        </p:nvGrpSpPr>
        <p:grpSpPr bwMode="auto">
          <a:xfrm>
            <a:off x="5105400" y="3810000"/>
            <a:ext cx="1905000" cy="1524000"/>
            <a:chOff x="3216" y="2400"/>
            <a:chExt cx="1200" cy="960"/>
          </a:xfrm>
        </p:grpSpPr>
        <p:sp>
          <p:nvSpPr>
            <p:cNvPr id="53261" name="Text Box 1050"/>
            <p:cNvSpPr txBox="1">
              <a:spLocks noChangeArrowheads="1"/>
            </p:cNvSpPr>
            <p:nvPr/>
          </p:nvSpPr>
          <p:spPr bwMode="auto">
            <a:xfrm>
              <a:off x="3216" y="3168"/>
              <a:ext cx="1200"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400">
                  <a:solidFill>
                    <a:srgbClr val="000000"/>
                  </a:solidFill>
                </a:rPr>
                <a:t>Kriechganggetriebe</a:t>
              </a:r>
              <a:endParaRPr lang="de-DE" altLang="de-DE" sz="1400" b="1">
                <a:solidFill>
                  <a:srgbClr val="FF3300"/>
                </a:solidFill>
              </a:endParaRPr>
            </a:p>
          </p:txBody>
        </p:sp>
        <p:sp>
          <p:nvSpPr>
            <p:cNvPr id="53262" name="Line 1051"/>
            <p:cNvSpPr>
              <a:spLocks noChangeShapeType="1"/>
            </p:cNvSpPr>
            <p:nvPr/>
          </p:nvSpPr>
          <p:spPr bwMode="auto">
            <a:xfrm flipH="1" flipV="1">
              <a:off x="3360" y="2400"/>
              <a:ext cx="336" cy="768"/>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gr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4" presetClass="entr" presetSubtype="5" fill="hold" nodeType="clickEffect">
                                  <p:stCondLst>
                                    <p:cond delay="0"/>
                                  </p:stCondLst>
                                  <p:childTnLst>
                                    <p:set>
                                      <p:cBhvr>
                                        <p:cTn id="6" dur="1" fill="hold">
                                          <p:stCondLst>
                                            <p:cond delay="0"/>
                                          </p:stCondLst>
                                        </p:cTn>
                                        <p:tgtEl>
                                          <p:spTgt spid="292876"/>
                                        </p:tgtEl>
                                        <p:attrNameLst>
                                          <p:attrName>style.visibility</p:attrName>
                                        </p:attrNameLst>
                                      </p:cBhvr>
                                      <p:to>
                                        <p:strVal val="visible"/>
                                      </p:to>
                                    </p:set>
                                    <p:animEffect transition="in" filter="randombar(vertical)">
                                      <p:cBhvr>
                                        <p:cTn id="7" dur="500"/>
                                        <p:tgtEl>
                                          <p:spTgt spid="29287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1" fill="hold" nodeType="clickEffect">
                                  <p:stCondLst>
                                    <p:cond delay="0"/>
                                  </p:stCondLst>
                                  <p:childTnLst>
                                    <p:set>
                                      <p:cBhvr>
                                        <p:cTn id="11" dur="1" fill="hold">
                                          <p:stCondLst>
                                            <p:cond delay="0"/>
                                          </p:stCondLst>
                                        </p:cTn>
                                        <p:tgtEl>
                                          <p:spTgt spid="292892"/>
                                        </p:tgtEl>
                                        <p:attrNameLst>
                                          <p:attrName>style.visibility</p:attrName>
                                        </p:attrNameLst>
                                      </p:cBhvr>
                                      <p:to>
                                        <p:strVal val="visible"/>
                                      </p:to>
                                    </p:set>
                                    <p:animEffect transition="in" filter="wipe(up)">
                                      <p:cBhvr>
                                        <p:cTn id="12" dur="500"/>
                                        <p:tgtEl>
                                          <p:spTgt spid="29289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1" fill="hold" nodeType="clickEffect">
                                  <p:stCondLst>
                                    <p:cond delay="0"/>
                                  </p:stCondLst>
                                  <p:childTnLst>
                                    <p:set>
                                      <p:cBhvr>
                                        <p:cTn id="16" dur="1" fill="hold">
                                          <p:stCondLst>
                                            <p:cond delay="0"/>
                                          </p:stCondLst>
                                        </p:cTn>
                                        <p:tgtEl>
                                          <p:spTgt spid="292893"/>
                                        </p:tgtEl>
                                        <p:attrNameLst>
                                          <p:attrName>style.visibility</p:attrName>
                                        </p:attrNameLst>
                                      </p:cBhvr>
                                      <p:to>
                                        <p:strVal val="visible"/>
                                      </p:to>
                                    </p:set>
                                    <p:animEffect transition="in" filter="wipe(up)">
                                      <p:cBhvr>
                                        <p:cTn id="17" dur="500"/>
                                        <p:tgtEl>
                                          <p:spTgt spid="292893"/>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4" fill="hold" nodeType="clickEffect">
                                  <p:stCondLst>
                                    <p:cond delay="0"/>
                                  </p:stCondLst>
                                  <p:childTnLst>
                                    <p:set>
                                      <p:cBhvr>
                                        <p:cTn id="21" dur="1" fill="hold">
                                          <p:stCondLst>
                                            <p:cond delay="0"/>
                                          </p:stCondLst>
                                        </p:cTn>
                                        <p:tgtEl>
                                          <p:spTgt spid="292898"/>
                                        </p:tgtEl>
                                        <p:attrNameLst>
                                          <p:attrName>style.visibility</p:attrName>
                                        </p:attrNameLst>
                                      </p:cBhvr>
                                      <p:to>
                                        <p:strVal val="visible"/>
                                      </p:to>
                                    </p:set>
                                    <p:animEffect transition="in" filter="wipe(down)">
                                      <p:cBhvr>
                                        <p:cTn id="22" dur="500"/>
                                        <p:tgtEl>
                                          <p:spTgt spid="292898"/>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2" fill="hold" nodeType="clickEffect">
                                  <p:stCondLst>
                                    <p:cond delay="0"/>
                                  </p:stCondLst>
                                  <p:childTnLst>
                                    <p:set>
                                      <p:cBhvr>
                                        <p:cTn id="26" dur="1" fill="hold">
                                          <p:stCondLst>
                                            <p:cond delay="0"/>
                                          </p:stCondLst>
                                        </p:cTn>
                                        <p:tgtEl>
                                          <p:spTgt spid="292894"/>
                                        </p:tgtEl>
                                        <p:attrNameLst>
                                          <p:attrName>style.visibility</p:attrName>
                                        </p:attrNameLst>
                                      </p:cBhvr>
                                      <p:to>
                                        <p:strVal val="visible"/>
                                      </p:to>
                                    </p:set>
                                    <p:animEffect transition="in" filter="wipe(right)">
                                      <p:cBhvr>
                                        <p:cTn id="27" dur="500"/>
                                        <p:tgtEl>
                                          <p:spTgt spid="292894"/>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4" fill="hold" nodeType="clickEffect">
                                  <p:stCondLst>
                                    <p:cond delay="0"/>
                                  </p:stCondLst>
                                  <p:childTnLst>
                                    <p:set>
                                      <p:cBhvr>
                                        <p:cTn id="31" dur="1" fill="hold">
                                          <p:stCondLst>
                                            <p:cond delay="0"/>
                                          </p:stCondLst>
                                        </p:cTn>
                                        <p:tgtEl>
                                          <p:spTgt spid="292897"/>
                                        </p:tgtEl>
                                        <p:attrNameLst>
                                          <p:attrName>style.visibility</p:attrName>
                                        </p:attrNameLst>
                                      </p:cBhvr>
                                      <p:to>
                                        <p:strVal val="visible"/>
                                      </p:to>
                                    </p:set>
                                    <p:animEffect transition="in" filter="wipe(down)">
                                      <p:cBhvr>
                                        <p:cTn id="32" dur="500"/>
                                        <p:tgtEl>
                                          <p:spTgt spid="292897"/>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1" fill="hold" nodeType="clickEffect">
                                  <p:stCondLst>
                                    <p:cond delay="0"/>
                                  </p:stCondLst>
                                  <p:childTnLst>
                                    <p:set>
                                      <p:cBhvr>
                                        <p:cTn id="36" dur="1" fill="hold">
                                          <p:stCondLst>
                                            <p:cond delay="0"/>
                                          </p:stCondLst>
                                        </p:cTn>
                                        <p:tgtEl>
                                          <p:spTgt spid="292895"/>
                                        </p:tgtEl>
                                        <p:attrNameLst>
                                          <p:attrName>style.visibility</p:attrName>
                                        </p:attrNameLst>
                                      </p:cBhvr>
                                      <p:to>
                                        <p:strVal val="visible"/>
                                      </p:to>
                                    </p:set>
                                    <p:animEffect transition="in" filter="wipe(up)">
                                      <p:cBhvr>
                                        <p:cTn id="37" dur="500"/>
                                        <p:tgtEl>
                                          <p:spTgt spid="292895"/>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22" presetClass="entr" presetSubtype="2" fill="hold" nodeType="clickEffect">
                                  <p:stCondLst>
                                    <p:cond delay="0"/>
                                  </p:stCondLst>
                                  <p:childTnLst>
                                    <p:set>
                                      <p:cBhvr>
                                        <p:cTn id="41" dur="1" fill="hold">
                                          <p:stCondLst>
                                            <p:cond delay="0"/>
                                          </p:stCondLst>
                                        </p:cTn>
                                        <p:tgtEl>
                                          <p:spTgt spid="292896"/>
                                        </p:tgtEl>
                                        <p:attrNameLst>
                                          <p:attrName>style.visibility</p:attrName>
                                        </p:attrNameLst>
                                      </p:cBhvr>
                                      <p:to>
                                        <p:strVal val="visible"/>
                                      </p:to>
                                    </p:set>
                                    <p:animEffect transition="in" filter="wipe(right)">
                                      <p:cBhvr>
                                        <p:cTn id="42" dur="500"/>
                                        <p:tgtEl>
                                          <p:spTgt spid="2928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4274" name="Foliennummernplatzhalter 1"/>
          <p:cNvSpPr>
            <a:spLocks noGrp="1"/>
          </p:cNvSpPr>
          <p:nvPr>
            <p:ph type="sldNum" sz="quarter" idx="10"/>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r">
              <a:spcBef>
                <a:spcPct val="0"/>
              </a:spcBef>
              <a:buClrTx/>
              <a:buFontTx/>
              <a:buNone/>
            </a:pPr>
            <a:r>
              <a:rPr lang="de-DE" altLang="de-DE" sz="1000">
                <a:solidFill>
                  <a:srgbClr val="71AD2A"/>
                </a:solidFill>
              </a:rPr>
              <a:t> Folie </a:t>
            </a:r>
            <a:fld id="{CA344FA3-F001-4482-A276-1C50E4037067}" type="slidenum">
              <a:rPr lang="de-DE" altLang="de-DE" sz="1000">
                <a:solidFill>
                  <a:srgbClr val="71AD2A"/>
                </a:solidFill>
              </a:rPr>
              <a:pPr algn="r">
                <a:spcBef>
                  <a:spcPct val="0"/>
                </a:spcBef>
                <a:buClrTx/>
                <a:buFontTx/>
                <a:buNone/>
              </a:pPr>
              <a:t>46</a:t>
            </a:fld>
            <a:endParaRPr lang="de-DE" altLang="de-DE" sz="1000">
              <a:solidFill>
                <a:srgbClr val="71AD2A"/>
              </a:solidFill>
            </a:endParaRPr>
          </a:p>
        </p:txBody>
      </p:sp>
      <p:sp>
        <p:nvSpPr>
          <p:cNvPr id="54275" name="Fußzeilenplatzhalter 2"/>
          <p:cNvSpPr>
            <a:spLocks noGrp="1"/>
          </p:cNvSpPr>
          <p:nvPr>
            <p:ph type="ftr" sz="quarter" idx="11"/>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0"/>
              </a:spcBef>
              <a:buClrTx/>
              <a:buFontTx/>
              <a:buNone/>
            </a:pPr>
            <a:r>
              <a:rPr lang="de-DE" altLang="de-DE" sz="1000">
                <a:solidFill>
                  <a:srgbClr val="71AD2A"/>
                </a:solidFill>
              </a:rPr>
              <a:t>HSWT    Prof. Dr. U. Groß                  Modul: Grundlagen der Agrartechnik   2 Sem.        LE :   Motor Grundlagen</a:t>
            </a:r>
          </a:p>
        </p:txBody>
      </p:sp>
      <p:pic>
        <p:nvPicPr>
          <p:cNvPr id="360463" name="Picture 15" descr="GLASTSC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3400" y="960348"/>
            <a:ext cx="8839200" cy="505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60492" name="Group 44"/>
          <p:cNvGrpSpPr>
            <a:grpSpLocks/>
          </p:cNvGrpSpPr>
          <p:nvPr/>
        </p:nvGrpSpPr>
        <p:grpSpPr bwMode="auto">
          <a:xfrm>
            <a:off x="1295400" y="1600200"/>
            <a:ext cx="1371600" cy="1143000"/>
            <a:chOff x="816" y="1008"/>
            <a:chExt cx="864" cy="720"/>
          </a:xfrm>
        </p:grpSpPr>
        <p:sp>
          <p:nvSpPr>
            <p:cNvPr id="54311" name="Text Box 13"/>
            <p:cNvSpPr txBox="1">
              <a:spLocks noChangeArrowheads="1"/>
            </p:cNvSpPr>
            <p:nvPr/>
          </p:nvSpPr>
          <p:spPr bwMode="auto">
            <a:xfrm>
              <a:off x="816" y="1008"/>
              <a:ext cx="864"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50000"/>
                </a:spcBef>
                <a:buClrTx/>
                <a:buFontTx/>
                <a:buNone/>
              </a:pPr>
              <a:r>
                <a:rPr lang="de-DE" altLang="de-DE" sz="1400">
                  <a:solidFill>
                    <a:srgbClr val="000000"/>
                  </a:solidFill>
                </a:rPr>
                <a:t>Turbokupplung</a:t>
              </a:r>
              <a:endParaRPr lang="de-DE" altLang="de-DE" sz="1400" b="1">
                <a:solidFill>
                  <a:srgbClr val="FF3300"/>
                </a:solidFill>
              </a:endParaRPr>
            </a:p>
          </p:txBody>
        </p:sp>
        <p:sp>
          <p:nvSpPr>
            <p:cNvPr id="54312" name="Line 14"/>
            <p:cNvSpPr>
              <a:spLocks noChangeShapeType="1"/>
            </p:cNvSpPr>
            <p:nvPr/>
          </p:nvSpPr>
          <p:spPr bwMode="auto">
            <a:xfrm>
              <a:off x="1248" y="1200"/>
              <a:ext cx="432" cy="528"/>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grpSp>
      <p:grpSp>
        <p:nvGrpSpPr>
          <p:cNvPr id="360491" name="Group 43"/>
          <p:cNvGrpSpPr>
            <a:grpSpLocks/>
          </p:cNvGrpSpPr>
          <p:nvPr/>
        </p:nvGrpSpPr>
        <p:grpSpPr bwMode="auto">
          <a:xfrm>
            <a:off x="533400" y="2209800"/>
            <a:ext cx="1371600" cy="838200"/>
            <a:chOff x="336" y="1392"/>
            <a:chExt cx="864" cy="528"/>
          </a:xfrm>
        </p:grpSpPr>
        <p:sp>
          <p:nvSpPr>
            <p:cNvPr id="54309" name="Text Box 16"/>
            <p:cNvSpPr txBox="1">
              <a:spLocks noChangeArrowheads="1"/>
            </p:cNvSpPr>
            <p:nvPr/>
          </p:nvSpPr>
          <p:spPr bwMode="auto">
            <a:xfrm>
              <a:off x="336" y="1392"/>
              <a:ext cx="864"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50000"/>
                </a:spcBef>
                <a:buClrTx/>
                <a:buFontTx/>
                <a:buNone/>
              </a:pPr>
              <a:r>
                <a:rPr lang="de-DE" altLang="de-DE" sz="1400">
                  <a:solidFill>
                    <a:srgbClr val="000000"/>
                  </a:solidFill>
                </a:rPr>
                <a:t>Frontzapfwelle</a:t>
              </a:r>
              <a:endParaRPr lang="de-DE" altLang="de-DE" sz="1400" b="1">
                <a:solidFill>
                  <a:srgbClr val="FF3300"/>
                </a:solidFill>
              </a:endParaRPr>
            </a:p>
          </p:txBody>
        </p:sp>
        <p:sp>
          <p:nvSpPr>
            <p:cNvPr id="54310" name="Line 17"/>
            <p:cNvSpPr>
              <a:spLocks noChangeShapeType="1"/>
            </p:cNvSpPr>
            <p:nvPr/>
          </p:nvSpPr>
          <p:spPr bwMode="auto">
            <a:xfrm flipH="1">
              <a:off x="672" y="1584"/>
              <a:ext cx="96" cy="336"/>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grpSp>
      <p:grpSp>
        <p:nvGrpSpPr>
          <p:cNvPr id="360493" name="Group 45"/>
          <p:cNvGrpSpPr>
            <a:grpSpLocks/>
          </p:cNvGrpSpPr>
          <p:nvPr/>
        </p:nvGrpSpPr>
        <p:grpSpPr bwMode="auto">
          <a:xfrm>
            <a:off x="2895600" y="914400"/>
            <a:ext cx="1981200" cy="685800"/>
            <a:chOff x="1824" y="576"/>
            <a:chExt cx="1248" cy="432"/>
          </a:xfrm>
        </p:grpSpPr>
        <p:sp>
          <p:nvSpPr>
            <p:cNvPr id="54307" name="Text Box 18"/>
            <p:cNvSpPr txBox="1">
              <a:spLocks noChangeArrowheads="1"/>
            </p:cNvSpPr>
            <p:nvPr/>
          </p:nvSpPr>
          <p:spPr bwMode="auto">
            <a:xfrm>
              <a:off x="1824" y="576"/>
              <a:ext cx="1248"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50000"/>
                </a:spcBef>
                <a:buClrTx/>
                <a:buFontTx/>
                <a:buNone/>
              </a:pPr>
              <a:r>
                <a:rPr lang="de-DE" altLang="de-DE" sz="1400">
                  <a:solidFill>
                    <a:srgbClr val="000000"/>
                  </a:solidFill>
                </a:rPr>
                <a:t>Lastschaltkupplungen</a:t>
              </a:r>
              <a:endParaRPr lang="de-DE" altLang="de-DE" sz="1400" b="1">
                <a:solidFill>
                  <a:srgbClr val="FF3300"/>
                </a:solidFill>
              </a:endParaRPr>
            </a:p>
          </p:txBody>
        </p:sp>
        <p:sp>
          <p:nvSpPr>
            <p:cNvPr id="54308" name="Line 19"/>
            <p:cNvSpPr>
              <a:spLocks noChangeShapeType="1"/>
            </p:cNvSpPr>
            <p:nvPr/>
          </p:nvSpPr>
          <p:spPr bwMode="auto">
            <a:xfrm flipH="1">
              <a:off x="2256" y="768"/>
              <a:ext cx="192" cy="240"/>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grpSp>
      <p:grpSp>
        <p:nvGrpSpPr>
          <p:cNvPr id="360494" name="Group 46"/>
          <p:cNvGrpSpPr>
            <a:grpSpLocks/>
          </p:cNvGrpSpPr>
          <p:nvPr/>
        </p:nvGrpSpPr>
        <p:grpSpPr bwMode="auto">
          <a:xfrm>
            <a:off x="2971800" y="3505200"/>
            <a:ext cx="1373188" cy="974725"/>
            <a:chOff x="1872" y="2208"/>
            <a:chExt cx="864" cy="614"/>
          </a:xfrm>
        </p:grpSpPr>
        <p:sp>
          <p:nvSpPr>
            <p:cNvPr id="54305" name="Text Box 20"/>
            <p:cNvSpPr txBox="1">
              <a:spLocks noChangeArrowheads="1"/>
            </p:cNvSpPr>
            <p:nvPr/>
          </p:nvSpPr>
          <p:spPr bwMode="auto">
            <a:xfrm>
              <a:off x="1872" y="2496"/>
              <a:ext cx="864" cy="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50000"/>
                </a:spcBef>
                <a:buClrTx/>
                <a:buFontTx/>
                <a:buNone/>
              </a:pPr>
              <a:r>
                <a:rPr lang="de-DE" altLang="de-DE" sz="1400">
                  <a:solidFill>
                    <a:srgbClr val="000000"/>
                  </a:solidFill>
                </a:rPr>
                <a:t>Lastschalt-Wendesatz</a:t>
              </a:r>
              <a:endParaRPr lang="de-DE" altLang="de-DE" sz="1400" b="1">
                <a:solidFill>
                  <a:srgbClr val="FF3300"/>
                </a:solidFill>
              </a:endParaRPr>
            </a:p>
          </p:txBody>
        </p:sp>
        <p:sp>
          <p:nvSpPr>
            <p:cNvPr id="54306" name="Line 21"/>
            <p:cNvSpPr>
              <a:spLocks noChangeShapeType="1"/>
            </p:cNvSpPr>
            <p:nvPr/>
          </p:nvSpPr>
          <p:spPr bwMode="auto">
            <a:xfrm flipH="1" flipV="1">
              <a:off x="2208" y="2208"/>
              <a:ext cx="96" cy="288"/>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grpSp>
      <p:grpSp>
        <p:nvGrpSpPr>
          <p:cNvPr id="360496" name="Group 48"/>
          <p:cNvGrpSpPr>
            <a:grpSpLocks/>
          </p:cNvGrpSpPr>
          <p:nvPr/>
        </p:nvGrpSpPr>
        <p:grpSpPr bwMode="auto">
          <a:xfrm>
            <a:off x="5105400" y="1295400"/>
            <a:ext cx="1371600" cy="762000"/>
            <a:chOff x="3216" y="816"/>
            <a:chExt cx="864" cy="480"/>
          </a:xfrm>
        </p:grpSpPr>
        <p:sp>
          <p:nvSpPr>
            <p:cNvPr id="54303" name="Text Box 22"/>
            <p:cNvSpPr txBox="1">
              <a:spLocks noChangeArrowheads="1"/>
            </p:cNvSpPr>
            <p:nvPr/>
          </p:nvSpPr>
          <p:spPr bwMode="auto">
            <a:xfrm>
              <a:off x="3216" y="816"/>
              <a:ext cx="864"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50000"/>
                </a:spcBef>
                <a:buClrTx/>
                <a:buFontTx/>
                <a:buNone/>
              </a:pPr>
              <a:r>
                <a:rPr lang="de-DE" altLang="de-DE" sz="1400">
                  <a:solidFill>
                    <a:srgbClr val="000000"/>
                  </a:solidFill>
                </a:rPr>
                <a:t>Fahrkupplung</a:t>
              </a:r>
              <a:endParaRPr lang="de-DE" altLang="de-DE" sz="1400" b="1">
                <a:solidFill>
                  <a:srgbClr val="FF3300"/>
                </a:solidFill>
              </a:endParaRPr>
            </a:p>
          </p:txBody>
        </p:sp>
        <p:sp>
          <p:nvSpPr>
            <p:cNvPr id="54304" name="Line 23"/>
            <p:cNvSpPr>
              <a:spLocks noChangeShapeType="1"/>
            </p:cNvSpPr>
            <p:nvPr/>
          </p:nvSpPr>
          <p:spPr bwMode="auto">
            <a:xfrm flipH="1">
              <a:off x="3312" y="1008"/>
              <a:ext cx="240" cy="288"/>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grpSp>
      <p:grpSp>
        <p:nvGrpSpPr>
          <p:cNvPr id="360500" name="Group 52"/>
          <p:cNvGrpSpPr>
            <a:grpSpLocks/>
          </p:cNvGrpSpPr>
          <p:nvPr/>
        </p:nvGrpSpPr>
        <p:grpSpPr bwMode="auto">
          <a:xfrm>
            <a:off x="6400800" y="990600"/>
            <a:ext cx="2057400" cy="762000"/>
            <a:chOff x="4032" y="624"/>
            <a:chExt cx="1296" cy="480"/>
          </a:xfrm>
        </p:grpSpPr>
        <p:sp>
          <p:nvSpPr>
            <p:cNvPr id="54301" name="Text Box 24"/>
            <p:cNvSpPr txBox="1">
              <a:spLocks noChangeArrowheads="1"/>
            </p:cNvSpPr>
            <p:nvPr/>
          </p:nvSpPr>
          <p:spPr bwMode="auto">
            <a:xfrm>
              <a:off x="4032" y="624"/>
              <a:ext cx="1296"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50000"/>
                </a:spcBef>
                <a:buClrTx/>
                <a:buFontTx/>
                <a:buNone/>
              </a:pPr>
              <a:r>
                <a:rPr lang="de-DE" altLang="de-DE" sz="1400">
                  <a:solidFill>
                    <a:srgbClr val="000000"/>
                  </a:solidFill>
                </a:rPr>
                <a:t>6-Gang Schaltgetriebe</a:t>
              </a:r>
              <a:endParaRPr lang="de-DE" altLang="de-DE" sz="1400" b="1">
                <a:solidFill>
                  <a:srgbClr val="FF3300"/>
                </a:solidFill>
              </a:endParaRPr>
            </a:p>
          </p:txBody>
        </p:sp>
        <p:sp>
          <p:nvSpPr>
            <p:cNvPr id="54302" name="Line 25"/>
            <p:cNvSpPr>
              <a:spLocks noChangeShapeType="1"/>
            </p:cNvSpPr>
            <p:nvPr/>
          </p:nvSpPr>
          <p:spPr bwMode="auto">
            <a:xfrm flipH="1">
              <a:off x="4320" y="816"/>
              <a:ext cx="240" cy="288"/>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grpSp>
      <p:grpSp>
        <p:nvGrpSpPr>
          <p:cNvPr id="360497" name="Group 49"/>
          <p:cNvGrpSpPr>
            <a:grpSpLocks/>
          </p:cNvGrpSpPr>
          <p:nvPr/>
        </p:nvGrpSpPr>
        <p:grpSpPr bwMode="auto">
          <a:xfrm>
            <a:off x="5562600" y="4191000"/>
            <a:ext cx="1905000" cy="990600"/>
            <a:chOff x="3504" y="2640"/>
            <a:chExt cx="1200" cy="624"/>
          </a:xfrm>
        </p:grpSpPr>
        <p:sp>
          <p:nvSpPr>
            <p:cNvPr id="54299" name="Text Box 26"/>
            <p:cNvSpPr txBox="1">
              <a:spLocks noChangeArrowheads="1"/>
            </p:cNvSpPr>
            <p:nvPr/>
          </p:nvSpPr>
          <p:spPr bwMode="auto">
            <a:xfrm>
              <a:off x="3504" y="3072"/>
              <a:ext cx="1200"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50000"/>
                </a:spcBef>
                <a:buClrTx/>
                <a:buFontTx/>
                <a:buNone/>
              </a:pPr>
              <a:r>
                <a:rPr lang="de-DE" altLang="de-DE" sz="1400">
                  <a:solidFill>
                    <a:srgbClr val="000000"/>
                  </a:solidFill>
                </a:rPr>
                <a:t>Kriechganggetriebe</a:t>
              </a:r>
              <a:endParaRPr lang="de-DE" altLang="de-DE" sz="1400" b="1">
                <a:solidFill>
                  <a:srgbClr val="FF3300"/>
                </a:solidFill>
              </a:endParaRPr>
            </a:p>
          </p:txBody>
        </p:sp>
        <p:sp>
          <p:nvSpPr>
            <p:cNvPr id="54300" name="Line 27"/>
            <p:cNvSpPr>
              <a:spLocks noChangeShapeType="1"/>
            </p:cNvSpPr>
            <p:nvPr/>
          </p:nvSpPr>
          <p:spPr bwMode="auto">
            <a:xfrm flipH="1" flipV="1">
              <a:off x="3888" y="2640"/>
              <a:ext cx="192" cy="432"/>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grpSp>
      <p:grpSp>
        <p:nvGrpSpPr>
          <p:cNvPr id="360499" name="Group 51"/>
          <p:cNvGrpSpPr>
            <a:grpSpLocks/>
          </p:cNvGrpSpPr>
          <p:nvPr/>
        </p:nvGrpSpPr>
        <p:grpSpPr bwMode="auto">
          <a:xfrm>
            <a:off x="8001000" y="5257800"/>
            <a:ext cx="1371600" cy="762000"/>
            <a:chOff x="5040" y="3312"/>
            <a:chExt cx="864" cy="480"/>
          </a:xfrm>
        </p:grpSpPr>
        <p:sp>
          <p:nvSpPr>
            <p:cNvPr id="54297" name="Text Box 28"/>
            <p:cNvSpPr txBox="1">
              <a:spLocks noChangeArrowheads="1"/>
            </p:cNvSpPr>
            <p:nvPr/>
          </p:nvSpPr>
          <p:spPr bwMode="auto">
            <a:xfrm>
              <a:off x="5040" y="3600"/>
              <a:ext cx="864"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50000"/>
                </a:spcBef>
                <a:buClrTx/>
                <a:buFontTx/>
                <a:buNone/>
              </a:pPr>
              <a:r>
                <a:rPr lang="de-DE" altLang="de-DE" sz="1400">
                  <a:solidFill>
                    <a:srgbClr val="000000"/>
                  </a:solidFill>
                </a:rPr>
                <a:t>Allradkupplung</a:t>
              </a:r>
              <a:endParaRPr lang="de-DE" altLang="de-DE" sz="1400" b="1">
                <a:solidFill>
                  <a:srgbClr val="FF3300"/>
                </a:solidFill>
              </a:endParaRPr>
            </a:p>
          </p:txBody>
        </p:sp>
        <p:sp>
          <p:nvSpPr>
            <p:cNvPr id="54298" name="Line 29"/>
            <p:cNvSpPr>
              <a:spLocks noChangeShapeType="1"/>
            </p:cNvSpPr>
            <p:nvPr/>
          </p:nvSpPr>
          <p:spPr bwMode="auto">
            <a:xfrm flipH="1" flipV="1">
              <a:off x="5184" y="3312"/>
              <a:ext cx="240" cy="288"/>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grpSp>
      <p:grpSp>
        <p:nvGrpSpPr>
          <p:cNvPr id="360495" name="Group 47"/>
          <p:cNvGrpSpPr>
            <a:grpSpLocks/>
          </p:cNvGrpSpPr>
          <p:nvPr/>
        </p:nvGrpSpPr>
        <p:grpSpPr bwMode="auto">
          <a:xfrm>
            <a:off x="2057400" y="4114800"/>
            <a:ext cx="2514600" cy="990600"/>
            <a:chOff x="1296" y="2592"/>
            <a:chExt cx="1584" cy="624"/>
          </a:xfrm>
        </p:grpSpPr>
        <p:sp>
          <p:nvSpPr>
            <p:cNvPr id="54295" name="Text Box 30"/>
            <p:cNvSpPr txBox="1">
              <a:spLocks noChangeArrowheads="1"/>
            </p:cNvSpPr>
            <p:nvPr/>
          </p:nvSpPr>
          <p:spPr bwMode="auto">
            <a:xfrm>
              <a:off x="1296" y="3024"/>
              <a:ext cx="1008"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50000"/>
                </a:spcBef>
                <a:buClrTx/>
                <a:buFontTx/>
                <a:buNone/>
              </a:pPr>
              <a:r>
                <a:rPr lang="de-DE" altLang="de-DE" sz="1400">
                  <a:solidFill>
                    <a:srgbClr val="000000"/>
                  </a:solidFill>
                </a:rPr>
                <a:t>Zapfwellenstrang</a:t>
              </a:r>
              <a:endParaRPr lang="de-DE" altLang="de-DE" sz="1400" b="1">
                <a:solidFill>
                  <a:srgbClr val="FF3300"/>
                </a:solidFill>
              </a:endParaRPr>
            </a:p>
          </p:txBody>
        </p:sp>
        <p:sp>
          <p:nvSpPr>
            <p:cNvPr id="54296" name="Line 31"/>
            <p:cNvSpPr>
              <a:spLocks noChangeShapeType="1"/>
            </p:cNvSpPr>
            <p:nvPr/>
          </p:nvSpPr>
          <p:spPr bwMode="auto">
            <a:xfrm flipV="1">
              <a:off x="2304" y="2592"/>
              <a:ext cx="576" cy="480"/>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grpSp>
      <p:sp>
        <p:nvSpPr>
          <p:cNvPr id="360480" name="Text Box 32"/>
          <p:cNvSpPr txBox="1">
            <a:spLocks noChangeArrowheads="1"/>
          </p:cNvSpPr>
          <p:nvPr/>
        </p:nvSpPr>
        <p:spPr bwMode="auto">
          <a:xfrm>
            <a:off x="4800600" y="4876800"/>
            <a:ext cx="609600"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50000"/>
              </a:spcBef>
              <a:buClrTx/>
              <a:buFontTx/>
              <a:buNone/>
            </a:pPr>
            <a:r>
              <a:rPr lang="de-DE" altLang="de-DE" sz="1400" b="1">
                <a:solidFill>
                  <a:srgbClr val="000000"/>
                </a:solidFill>
              </a:rPr>
              <a:t>540/1000</a:t>
            </a:r>
            <a:endParaRPr lang="de-DE" altLang="de-DE" sz="1400" b="1">
              <a:solidFill>
                <a:srgbClr val="FF3300"/>
              </a:solidFill>
            </a:endParaRPr>
          </a:p>
        </p:txBody>
      </p:sp>
      <p:sp>
        <p:nvSpPr>
          <p:cNvPr id="360482" name="Text Box 34"/>
          <p:cNvSpPr txBox="1">
            <a:spLocks noChangeArrowheads="1"/>
          </p:cNvSpPr>
          <p:nvPr/>
        </p:nvSpPr>
        <p:spPr bwMode="auto">
          <a:xfrm>
            <a:off x="8686800" y="4800600"/>
            <a:ext cx="611188"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50000"/>
              </a:spcBef>
              <a:buClrTx/>
              <a:buFontTx/>
              <a:buNone/>
            </a:pPr>
            <a:r>
              <a:rPr lang="de-DE" altLang="de-DE" sz="1400" b="1">
                <a:solidFill>
                  <a:srgbClr val="000000"/>
                </a:solidFill>
              </a:rPr>
              <a:t>750/1400</a:t>
            </a:r>
            <a:endParaRPr lang="de-DE" altLang="de-DE" sz="1400" b="1">
              <a:solidFill>
                <a:srgbClr val="FF3300"/>
              </a:solidFill>
            </a:endParaRPr>
          </a:p>
        </p:txBody>
      </p:sp>
      <p:grpSp>
        <p:nvGrpSpPr>
          <p:cNvPr id="360498" name="Group 50"/>
          <p:cNvGrpSpPr>
            <a:grpSpLocks/>
          </p:cNvGrpSpPr>
          <p:nvPr/>
        </p:nvGrpSpPr>
        <p:grpSpPr bwMode="auto">
          <a:xfrm>
            <a:off x="5257800" y="5257800"/>
            <a:ext cx="2362200" cy="762000"/>
            <a:chOff x="3312" y="3312"/>
            <a:chExt cx="1488" cy="480"/>
          </a:xfrm>
        </p:grpSpPr>
        <p:sp>
          <p:nvSpPr>
            <p:cNvPr id="54293" name="Text Box 36"/>
            <p:cNvSpPr txBox="1">
              <a:spLocks noChangeArrowheads="1"/>
            </p:cNvSpPr>
            <p:nvPr/>
          </p:nvSpPr>
          <p:spPr bwMode="auto">
            <a:xfrm>
              <a:off x="3312" y="3600"/>
              <a:ext cx="1104"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50000"/>
                </a:spcBef>
                <a:buClrTx/>
                <a:buFontTx/>
                <a:buNone/>
              </a:pPr>
              <a:r>
                <a:rPr lang="de-DE" altLang="de-DE" sz="1400">
                  <a:solidFill>
                    <a:srgbClr val="000000"/>
                  </a:solidFill>
                </a:rPr>
                <a:t>Kardanbremse</a:t>
              </a:r>
              <a:endParaRPr lang="de-DE" altLang="de-DE" sz="1400" b="1">
                <a:solidFill>
                  <a:srgbClr val="FF3300"/>
                </a:solidFill>
              </a:endParaRPr>
            </a:p>
          </p:txBody>
        </p:sp>
        <p:sp>
          <p:nvSpPr>
            <p:cNvPr id="54294" name="Line 37"/>
            <p:cNvSpPr>
              <a:spLocks noChangeShapeType="1"/>
            </p:cNvSpPr>
            <p:nvPr/>
          </p:nvSpPr>
          <p:spPr bwMode="auto">
            <a:xfrm flipV="1">
              <a:off x="4320" y="3312"/>
              <a:ext cx="480" cy="336"/>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grpSp>
      <p:sp>
        <p:nvSpPr>
          <p:cNvPr id="360486" name="Text Box 38"/>
          <p:cNvSpPr txBox="1">
            <a:spLocks noChangeArrowheads="1"/>
          </p:cNvSpPr>
          <p:nvPr/>
        </p:nvSpPr>
        <p:spPr bwMode="auto">
          <a:xfrm>
            <a:off x="8307388" y="2286000"/>
            <a:ext cx="1598612"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200">
                <a:solidFill>
                  <a:srgbClr val="000000"/>
                </a:solidFill>
              </a:rPr>
              <a:t>Allrad</a:t>
            </a:r>
            <a:endParaRPr lang="de-DE" altLang="de-DE" sz="1200" b="1">
              <a:solidFill>
                <a:srgbClr val="FF3300"/>
              </a:solidFill>
            </a:endParaRPr>
          </a:p>
        </p:txBody>
      </p:sp>
      <p:sp>
        <p:nvSpPr>
          <p:cNvPr id="360488" name="Text Box 40"/>
          <p:cNvSpPr txBox="1">
            <a:spLocks noChangeArrowheads="1"/>
          </p:cNvSpPr>
          <p:nvPr/>
        </p:nvSpPr>
        <p:spPr bwMode="auto">
          <a:xfrm>
            <a:off x="8307388" y="2057400"/>
            <a:ext cx="1598612"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200">
                <a:solidFill>
                  <a:srgbClr val="000000"/>
                </a:solidFill>
              </a:rPr>
              <a:t>Zapfwellen</a:t>
            </a:r>
            <a:endParaRPr lang="de-DE" altLang="de-DE" sz="1200" b="1">
              <a:solidFill>
                <a:srgbClr val="FF3300"/>
              </a:solidFill>
            </a:endParaRPr>
          </a:p>
        </p:txBody>
      </p:sp>
      <p:sp>
        <p:nvSpPr>
          <p:cNvPr id="360489" name="Text Box 41"/>
          <p:cNvSpPr txBox="1">
            <a:spLocks noChangeArrowheads="1"/>
          </p:cNvSpPr>
          <p:nvPr/>
        </p:nvSpPr>
        <p:spPr bwMode="auto">
          <a:xfrm>
            <a:off x="8307388" y="1858963"/>
            <a:ext cx="1598612"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200">
                <a:solidFill>
                  <a:srgbClr val="000000"/>
                </a:solidFill>
              </a:rPr>
              <a:t>Kriechgänge</a:t>
            </a:r>
            <a:endParaRPr lang="de-DE" altLang="de-DE" sz="1200" b="1">
              <a:solidFill>
                <a:srgbClr val="FF3300"/>
              </a:solidFill>
            </a:endParaRPr>
          </a:p>
        </p:txBody>
      </p:sp>
      <p:sp>
        <p:nvSpPr>
          <p:cNvPr id="360490" name="Text Box 42"/>
          <p:cNvSpPr txBox="1">
            <a:spLocks noChangeArrowheads="1"/>
          </p:cNvSpPr>
          <p:nvPr/>
        </p:nvSpPr>
        <p:spPr bwMode="auto">
          <a:xfrm>
            <a:off x="8307388" y="1630363"/>
            <a:ext cx="1598612"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200">
                <a:solidFill>
                  <a:srgbClr val="000000"/>
                </a:solidFill>
              </a:rPr>
              <a:t>Arbeitsgänge</a:t>
            </a:r>
            <a:endParaRPr lang="de-DE" altLang="de-DE" sz="1200" b="1">
              <a:solidFill>
                <a:srgbClr val="FF3300"/>
              </a:solidFill>
            </a:endParaRPr>
          </a:p>
        </p:txBody>
      </p:sp>
      <p:sp>
        <p:nvSpPr>
          <p:cNvPr id="41" name="Titel 1"/>
          <p:cNvSpPr txBox="1">
            <a:spLocks/>
          </p:cNvSpPr>
          <p:nvPr/>
        </p:nvSpPr>
        <p:spPr>
          <a:xfrm>
            <a:off x="508000" y="188913"/>
            <a:ext cx="8718550" cy="609600"/>
          </a:xfrm>
          <a:prstGeom prst="rect">
            <a:avLst/>
          </a:prstGeom>
        </p:spPr>
        <p:txBody>
          <a:bodyPr/>
          <a:lstStyle>
            <a:lvl1pPr algn="l" defTabSz="457200" rtl="0" eaLnBrk="0" fontAlgn="base" hangingPunct="0">
              <a:spcBef>
                <a:spcPct val="0"/>
              </a:spcBef>
              <a:spcAft>
                <a:spcPct val="0"/>
              </a:spcAft>
              <a:defRPr sz="2800" b="1">
                <a:solidFill>
                  <a:schemeClr val="tx1"/>
                </a:solidFill>
                <a:latin typeface="+mj-lt"/>
                <a:ea typeface="ＭＳ Ｐゴシック" pitchFamily="34" charset="-128"/>
                <a:cs typeface="+mj-cs"/>
              </a:defRPr>
            </a:lvl1pPr>
            <a:lvl2pPr algn="l" defTabSz="457200" rtl="0" eaLnBrk="0" fontAlgn="base" hangingPunct="0">
              <a:spcBef>
                <a:spcPct val="0"/>
              </a:spcBef>
              <a:spcAft>
                <a:spcPct val="0"/>
              </a:spcAft>
              <a:defRPr sz="2800" b="1">
                <a:solidFill>
                  <a:schemeClr val="tx1"/>
                </a:solidFill>
                <a:latin typeface="Arial" charset="0"/>
                <a:ea typeface="ＭＳ Ｐゴシック" pitchFamily="34" charset="-128"/>
                <a:cs typeface="Arial" charset="0"/>
              </a:defRPr>
            </a:lvl2pPr>
            <a:lvl3pPr algn="l" defTabSz="457200" rtl="0" eaLnBrk="0" fontAlgn="base" hangingPunct="0">
              <a:spcBef>
                <a:spcPct val="0"/>
              </a:spcBef>
              <a:spcAft>
                <a:spcPct val="0"/>
              </a:spcAft>
              <a:defRPr sz="2800" b="1">
                <a:solidFill>
                  <a:schemeClr val="tx1"/>
                </a:solidFill>
                <a:latin typeface="Arial" charset="0"/>
                <a:ea typeface="ＭＳ Ｐゴシック" pitchFamily="34" charset="-128"/>
                <a:cs typeface="Arial" charset="0"/>
              </a:defRPr>
            </a:lvl3pPr>
            <a:lvl4pPr algn="l" defTabSz="457200" rtl="0" eaLnBrk="0" fontAlgn="base" hangingPunct="0">
              <a:spcBef>
                <a:spcPct val="0"/>
              </a:spcBef>
              <a:spcAft>
                <a:spcPct val="0"/>
              </a:spcAft>
              <a:defRPr sz="2800" b="1">
                <a:solidFill>
                  <a:schemeClr val="tx1"/>
                </a:solidFill>
                <a:latin typeface="Arial" charset="0"/>
                <a:ea typeface="ＭＳ Ｐゴシック" pitchFamily="34" charset="-128"/>
                <a:cs typeface="Arial" charset="0"/>
              </a:defRPr>
            </a:lvl4pPr>
            <a:lvl5pPr algn="l" defTabSz="457200" rtl="0" eaLnBrk="0" fontAlgn="base" hangingPunct="0">
              <a:spcBef>
                <a:spcPct val="0"/>
              </a:spcBef>
              <a:spcAft>
                <a:spcPct val="0"/>
              </a:spcAft>
              <a:defRPr sz="2800" b="1">
                <a:solidFill>
                  <a:schemeClr val="tx1"/>
                </a:solidFill>
                <a:latin typeface="Arial" charset="0"/>
                <a:ea typeface="ＭＳ Ｐゴシック" pitchFamily="34" charset="-128"/>
                <a:cs typeface="Arial" charset="0"/>
              </a:defRPr>
            </a:lvl5pPr>
            <a:lvl6pPr marL="457200" algn="l" defTabSz="457200" rtl="0" fontAlgn="base">
              <a:spcBef>
                <a:spcPct val="0"/>
              </a:spcBef>
              <a:spcAft>
                <a:spcPct val="0"/>
              </a:spcAft>
              <a:defRPr sz="2800" b="1">
                <a:solidFill>
                  <a:schemeClr val="tx1"/>
                </a:solidFill>
                <a:latin typeface="Arial" charset="0"/>
                <a:ea typeface="MS PGothic" pitchFamily="34" charset="-128"/>
                <a:cs typeface="Arial" charset="0"/>
              </a:defRPr>
            </a:lvl6pPr>
            <a:lvl7pPr marL="914400" algn="l" defTabSz="457200" rtl="0" fontAlgn="base">
              <a:spcBef>
                <a:spcPct val="0"/>
              </a:spcBef>
              <a:spcAft>
                <a:spcPct val="0"/>
              </a:spcAft>
              <a:defRPr sz="2800" b="1">
                <a:solidFill>
                  <a:schemeClr val="tx1"/>
                </a:solidFill>
                <a:latin typeface="Arial" charset="0"/>
                <a:ea typeface="MS PGothic" pitchFamily="34" charset="-128"/>
                <a:cs typeface="Arial" charset="0"/>
              </a:defRPr>
            </a:lvl7pPr>
            <a:lvl8pPr marL="1371600" algn="l" defTabSz="457200" rtl="0" fontAlgn="base">
              <a:spcBef>
                <a:spcPct val="0"/>
              </a:spcBef>
              <a:spcAft>
                <a:spcPct val="0"/>
              </a:spcAft>
              <a:defRPr sz="2800" b="1">
                <a:solidFill>
                  <a:schemeClr val="tx1"/>
                </a:solidFill>
                <a:latin typeface="Arial" charset="0"/>
                <a:ea typeface="MS PGothic" pitchFamily="34" charset="-128"/>
                <a:cs typeface="Arial" charset="0"/>
              </a:defRPr>
            </a:lvl8pPr>
            <a:lvl9pPr marL="1828800" algn="l" defTabSz="457200" rtl="0" fontAlgn="base">
              <a:spcBef>
                <a:spcPct val="0"/>
              </a:spcBef>
              <a:spcAft>
                <a:spcPct val="0"/>
              </a:spcAft>
              <a:defRPr sz="2800" b="1">
                <a:solidFill>
                  <a:schemeClr val="tx1"/>
                </a:solidFill>
                <a:latin typeface="Arial" charset="0"/>
                <a:ea typeface="MS PGothic" pitchFamily="34" charset="-128"/>
                <a:cs typeface="Arial" charset="0"/>
              </a:defRPr>
            </a:lvl9pPr>
          </a:lstStyle>
          <a:p>
            <a:r>
              <a:rPr lang="de-DE" kern="0" dirty="0"/>
              <a:t>Schema eine 4-fach Lastschaltgetriebes</a:t>
            </a:r>
          </a:p>
        </p:txBody>
      </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5" fill="hold" nodeType="clickEffect">
                                  <p:stCondLst>
                                    <p:cond delay="0"/>
                                  </p:stCondLst>
                                  <p:childTnLst>
                                    <p:set>
                                      <p:cBhvr>
                                        <p:cTn id="6" dur="1" fill="hold">
                                          <p:stCondLst>
                                            <p:cond delay="0"/>
                                          </p:stCondLst>
                                        </p:cTn>
                                        <p:tgtEl>
                                          <p:spTgt spid="360463"/>
                                        </p:tgtEl>
                                        <p:attrNameLst>
                                          <p:attrName>style.visibility</p:attrName>
                                        </p:attrNameLst>
                                      </p:cBhvr>
                                      <p:to>
                                        <p:strVal val="visible"/>
                                      </p:to>
                                    </p:set>
                                    <p:animEffect transition="in" filter="checkerboard(down)">
                                      <p:cBhvr>
                                        <p:cTn id="7" dur="500"/>
                                        <p:tgtEl>
                                          <p:spTgt spid="36046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1" fill="hold" nodeType="clickEffect">
                                  <p:stCondLst>
                                    <p:cond delay="0"/>
                                  </p:stCondLst>
                                  <p:childTnLst>
                                    <p:set>
                                      <p:cBhvr>
                                        <p:cTn id="11" dur="1" fill="hold">
                                          <p:stCondLst>
                                            <p:cond delay="0"/>
                                          </p:stCondLst>
                                        </p:cTn>
                                        <p:tgtEl>
                                          <p:spTgt spid="360492"/>
                                        </p:tgtEl>
                                        <p:attrNameLst>
                                          <p:attrName>style.visibility</p:attrName>
                                        </p:attrNameLst>
                                      </p:cBhvr>
                                      <p:to>
                                        <p:strVal val="visible"/>
                                      </p:to>
                                    </p:set>
                                    <p:animEffect transition="in" filter="wipe(up)">
                                      <p:cBhvr>
                                        <p:cTn id="12" dur="500"/>
                                        <p:tgtEl>
                                          <p:spTgt spid="36049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1" fill="hold" nodeType="clickEffect">
                                  <p:stCondLst>
                                    <p:cond delay="0"/>
                                  </p:stCondLst>
                                  <p:childTnLst>
                                    <p:set>
                                      <p:cBhvr>
                                        <p:cTn id="16" dur="1" fill="hold">
                                          <p:stCondLst>
                                            <p:cond delay="0"/>
                                          </p:stCondLst>
                                        </p:cTn>
                                        <p:tgtEl>
                                          <p:spTgt spid="360493"/>
                                        </p:tgtEl>
                                        <p:attrNameLst>
                                          <p:attrName>style.visibility</p:attrName>
                                        </p:attrNameLst>
                                      </p:cBhvr>
                                      <p:to>
                                        <p:strVal val="visible"/>
                                      </p:to>
                                    </p:set>
                                    <p:animEffect transition="in" filter="wipe(up)">
                                      <p:cBhvr>
                                        <p:cTn id="17" dur="500"/>
                                        <p:tgtEl>
                                          <p:spTgt spid="360493"/>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4" fill="hold" nodeType="clickEffect">
                                  <p:stCondLst>
                                    <p:cond delay="0"/>
                                  </p:stCondLst>
                                  <p:childTnLst>
                                    <p:set>
                                      <p:cBhvr>
                                        <p:cTn id="21" dur="1" fill="hold">
                                          <p:stCondLst>
                                            <p:cond delay="0"/>
                                          </p:stCondLst>
                                        </p:cTn>
                                        <p:tgtEl>
                                          <p:spTgt spid="360494"/>
                                        </p:tgtEl>
                                        <p:attrNameLst>
                                          <p:attrName>style.visibility</p:attrName>
                                        </p:attrNameLst>
                                      </p:cBhvr>
                                      <p:to>
                                        <p:strVal val="visible"/>
                                      </p:to>
                                    </p:set>
                                    <p:animEffect transition="in" filter="wipe(down)">
                                      <p:cBhvr>
                                        <p:cTn id="22" dur="500"/>
                                        <p:tgtEl>
                                          <p:spTgt spid="360494"/>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1" fill="hold" nodeType="clickEffect">
                                  <p:stCondLst>
                                    <p:cond delay="0"/>
                                  </p:stCondLst>
                                  <p:childTnLst>
                                    <p:set>
                                      <p:cBhvr>
                                        <p:cTn id="26" dur="1" fill="hold">
                                          <p:stCondLst>
                                            <p:cond delay="0"/>
                                          </p:stCondLst>
                                        </p:cTn>
                                        <p:tgtEl>
                                          <p:spTgt spid="360496"/>
                                        </p:tgtEl>
                                        <p:attrNameLst>
                                          <p:attrName>style.visibility</p:attrName>
                                        </p:attrNameLst>
                                      </p:cBhvr>
                                      <p:to>
                                        <p:strVal val="visible"/>
                                      </p:to>
                                    </p:set>
                                    <p:animEffect transition="in" filter="wipe(up)">
                                      <p:cBhvr>
                                        <p:cTn id="27" dur="500"/>
                                        <p:tgtEl>
                                          <p:spTgt spid="360496"/>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1" fill="hold" nodeType="clickEffect">
                                  <p:stCondLst>
                                    <p:cond delay="0"/>
                                  </p:stCondLst>
                                  <p:childTnLst>
                                    <p:set>
                                      <p:cBhvr>
                                        <p:cTn id="31" dur="1" fill="hold">
                                          <p:stCondLst>
                                            <p:cond delay="0"/>
                                          </p:stCondLst>
                                        </p:cTn>
                                        <p:tgtEl>
                                          <p:spTgt spid="360500"/>
                                        </p:tgtEl>
                                        <p:attrNameLst>
                                          <p:attrName>style.visibility</p:attrName>
                                        </p:attrNameLst>
                                      </p:cBhvr>
                                      <p:to>
                                        <p:strVal val="visible"/>
                                      </p:to>
                                    </p:set>
                                    <p:animEffect transition="in" filter="wipe(up)">
                                      <p:cBhvr>
                                        <p:cTn id="32" dur="500"/>
                                        <p:tgtEl>
                                          <p:spTgt spid="360500"/>
                                        </p:tgtEl>
                                      </p:cBhvr>
                                    </p:animEffect>
                                  </p:childTnLst>
                                </p:cTn>
                              </p:par>
                            </p:childTnLst>
                          </p:cTn>
                        </p:par>
                        <p:par>
                          <p:cTn id="33" fill="hold" nodeType="afterGroup">
                            <p:stCondLst>
                              <p:cond delay="500"/>
                            </p:stCondLst>
                            <p:childTnLst>
                              <p:par>
                                <p:cTn id="34" presetID="17" presetClass="entr" presetSubtype="4" fill="hold" grpId="0" nodeType="afterEffect">
                                  <p:stCondLst>
                                    <p:cond delay="0"/>
                                  </p:stCondLst>
                                  <p:childTnLst>
                                    <p:set>
                                      <p:cBhvr>
                                        <p:cTn id="35" dur="1" fill="hold">
                                          <p:stCondLst>
                                            <p:cond delay="0"/>
                                          </p:stCondLst>
                                        </p:cTn>
                                        <p:tgtEl>
                                          <p:spTgt spid="360490"/>
                                        </p:tgtEl>
                                        <p:attrNameLst>
                                          <p:attrName>style.visibility</p:attrName>
                                        </p:attrNameLst>
                                      </p:cBhvr>
                                      <p:to>
                                        <p:strVal val="visible"/>
                                      </p:to>
                                    </p:set>
                                    <p:anim calcmode="lin" valueType="num">
                                      <p:cBhvr>
                                        <p:cTn id="36" dur="500" fill="hold"/>
                                        <p:tgtEl>
                                          <p:spTgt spid="360490"/>
                                        </p:tgtEl>
                                        <p:attrNameLst>
                                          <p:attrName>ppt_x</p:attrName>
                                        </p:attrNameLst>
                                      </p:cBhvr>
                                      <p:tavLst>
                                        <p:tav tm="0">
                                          <p:val>
                                            <p:strVal val="#ppt_x"/>
                                          </p:val>
                                        </p:tav>
                                        <p:tav tm="100000">
                                          <p:val>
                                            <p:strVal val="#ppt_x"/>
                                          </p:val>
                                        </p:tav>
                                      </p:tavLst>
                                    </p:anim>
                                    <p:anim calcmode="lin" valueType="num">
                                      <p:cBhvr>
                                        <p:cTn id="37" dur="500" fill="hold"/>
                                        <p:tgtEl>
                                          <p:spTgt spid="360490"/>
                                        </p:tgtEl>
                                        <p:attrNameLst>
                                          <p:attrName>ppt_y</p:attrName>
                                        </p:attrNameLst>
                                      </p:cBhvr>
                                      <p:tavLst>
                                        <p:tav tm="0">
                                          <p:val>
                                            <p:strVal val="#ppt_y+#ppt_h/2"/>
                                          </p:val>
                                        </p:tav>
                                        <p:tav tm="100000">
                                          <p:val>
                                            <p:strVal val="#ppt_y"/>
                                          </p:val>
                                        </p:tav>
                                      </p:tavLst>
                                    </p:anim>
                                    <p:anim calcmode="lin" valueType="num">
                                      <p:cBhvr>
                                        <p:cTn id="38" dur="500" fill="hold"/>
                                        <p:tgtEl>
                                          <p:spTgt spid="360490"/>
                                        </p:tgtEl>
                                        <p:attrNameLst>
                                          <p:attrName>ppt_w</p:attrName>
                                        </p:attrNameLst>
                                      </p:cBhvr>
                                      <p:tavLst>
                                        <p:tav tm="0">
                                          <p:val>
                                            <p:strVal val="#ppt_w"/>
                                          </p:val>
                                        </p:tav>
                                        <p:tav tm="100000">
                                          <p:val>
                                            <p:strVal val="#ppt_w"/>
                                          </p:val>
                                        </p:tav>
                                      </p:tavLst>
                                    </p:anim>
                                    <p:anim calcmode="lin" valueType="num">
                                      <p:cBhvr>
                                        <p:cTn id="39" dur="500" fill="hold"/>
                                        <p:tgtEl>
                                          <p:spTgt spid="360490"/>
                                        </p:tgtEl>
                                        <p:attrNameLst>
                                          <p:attrName>ppt_h</p:attrName>
                                        </p:attrNameLst>
                                      </p:cBhvr>
                                      <p:tavLst>
                                        <p:tav tm="0">
                                          <p:val>
                                            <p:fltVal val="0"/>
                                          </p:val>
                                        </p:tav>
                                        <p:tav tm="100000">
                                          <p:val>
                                            <p:strVal val="#ppt_h"/>
                                          </p:val>
                                        </p:tav>
                                      </p:tavLst>
                                    </p:anim>
                                  </p:childTnLst>
                                </p:cTn>
                              </p:par>
                            </p:childTnLst>
                          </p:cTn>
                        </p:par>
                      </p:childTnLst>
                    </p:cTn>
                  </p:par>
                  <p:par>
                    <p:cTn id="40" fill="hold" nodeType="clickPar">
                      <p:stCondLst>
                        <p:cond delay="indefinite"/>
                      </p:stCondLst>
                      <p:childTnLst>
                        <p:par>
                          <p:cTn id="41" fill="hold" nodeType="withGroup">
                            <p:stCondLst>
                              <p:cond delay="0"/>
                            </p:stCondLst>
                            <p:childTnLst>
                              <p:par>
                                <p:cTn id="42" presetID="22" presetClass="entr" presetSubtype="4" fill="hold" nodeType="clickEffect">
                                  <p:stCondLst>
                                    <p:cond delay="0"/>
                                  </p:stCondLst>
                                  <p:childTnLst>
                                    <p:set>
                                      <p:cBhvr>
                                        <p:cTn id="43" dur="1" fill="hold">
                                          <p:stCondLst>
                                            <p:cond delay="0"/>
                                          </p:stCondLst>
                                        </p:cTn>
                                        <p:tgtEl>
                                          <p:spTgt spid="360497"/>
                                        </p:tgtEl>
                                        <p:attrNameLst>
                                          <p:attrName>style.visibility</p:attrName>
                                        </p:attrNameLst>
                                      </p:cBhvr>
                                      <p:to>
                                        <p:strVal val="visible"/>
                                      </p:to>
                                    </p:set>
                                    <p:animEffect transition="in" filter="wipe(down)">
                                      <p:cBhvr>
                                        <p:cTn id="44" dur="500"/>
                                        <p:tgtEl>
                                          <p:spTgt spid="360497"/>
                                        </p:tgtEl>
                                      </p:cBhvr>
                                    </p:animEffect>
                                  </p:childTnLst>
                                </p:cTn>
                              </p:par>
                            </p:childTnLst>
                          </p:cTn>
                        </p:par>
                        <p:par>
                          <p:cTn id="45" fill="hold" nodeType="afterGroup">
                            <p:stCondLst>
                              <p:cond delay="500"/>
                            </p:stCondLst>
                            <p:childTnLst>
                              <p:par>
                                <p:cTn id="46" presetID="17" presetClass="entr" presetSubtype="4" fill="hold" grpId="0" nodeType="afterEffect">
                                  <p:stCondLst>
                                    <p:cond delay="0"/>
                                  </p:stCondLst>
                                  <p:childTnLst>
                                    <p:set>
                                      <p:cBhvr>
                                        <p:cTn id="47" dur="1" fill="hold">
                                          <p:stCondLst>
                                            <p:cond delay="0"/>
                                          </p:stCondLst>
                                        </p:cTn>
                                        <p:tgtEl>
                                          <p:spTgt spid="360489"/>
                                        </p:tgtEl>
                                        <p:attrNameLst>
                                          <p:attrName>style.visibility</p:attrName>
                                        </p:attrNameLst>
                                      </p:cBhvr>
                                      <p:to>
                                        <p:strVal val="visible"/>
                                      </p:to>
                                    </p:set>
                                    <p:anim calcmode="lin" valueType="num">
                                      <p:cBhvr>
                                        <p:cTn id="48" dur="500" fill="hold"/>
                                        <p:tgtEl>
                                          <p:spTgt spid="360489"/>
                                        </p:tgtEl>
                                        <p:attrNameLst>
                                          <p:attrName>ppt_x</p:attrName>
                                        </p:attrNameLst>
                                      </p:cBhvr>
                                      <p:tavLst>
                                        <p:tav tm="0">
                                          <p:val>
                                            <p:strVal val="#ppt_x"/>
                                          </p:val>
                                        </p:tav>
                                        <p:tav tm="100000">
                                          <p:val>
                                            <p:strVal val="#ppt_x"/>
                                          </p:val>
                                        </p:tav>
                                      </p:tavLst>
                                    </p:anim>
                                    <p:anim calcmode="lin" valueType="num">
                                      <p:cBhvr>
                                        <p:cTn id="49" dur="500" fill="hold"/>
                                        <p:tgtEl>
                                          <p:spTgt spid="360489"/>
                                        </p:tgtEl>
                                        <p:attrNameLst>
                                          <p:attrName>ppt_y</p:attrName>
                                        </p:attrNameLst>
                                      </p:cBhvr>
                                      <p:tavLst>
                                        <p:tav tm="0">
                                          <p:val>
                                            <p:strVal val="#ppt_y+#ppt_h/2"/>
                                          </p:val>
                                        </p:tav>
                                        <p:tav tm="100000">
                                          <p:val>
                                            <p:strVal val="#ppt_y"/>
                                          </p:val>
                                        </p:tav>
                                      </p:tavLst>
                                    </p:anim>
                                    <p:anim calcmode="lin" valueType="num">
                                      <p:cBhvr>
                                        <p:cTn id="50" dur="500" fill="hold"/>
                                        <p:tgtEl>
                                          <p:spTgt spid="360489"/>
                                        </p:tgtEl>
                                        <p:attrNameLst>
                                          <p:attrName>ppt_w</p:attrName>
                                        </p:attrNameLst>
                                      </p:cBhvr>
                                      <p:tavLst>
                                        <p:tav tm="0">
                                          <p:val>
                                            <p:strVal val="#ppt_w"/>
                                          </p:val>
                                        </p:tav>
                                        <p:tav tm="100000">
                                          <p:val>
                                            <p:strVal val="#ppt_w"/>
                                          </p:val>
                                        </p:tav>
                                      </p:tavLst>
                                    </p:anim>
                                    <p:anim calcmode="lin" valueType="num">
                                      <p:cBhvr>
                                        <p:cTn id="51" dur="500" fill="hold"/>
                                        <p:tgtEl>
                                          <p:spTgt spid="360489"/>
                                        </p:tgtEl>
                                        <p:attrNameLst>
                                          <p:attrName>ppt_h</p:attrName>
                                        </p:attrNameLst>
                                      </p:cBhvr>
                                      <p:tavLst>
                                        <p:tav tm="0">
                                          <p:val>
                                            <p:fltVal val="0"/>
                                          </p:val>
                                        </p:tav>
                                        <p:tav tm="100000">
                                          <p:val>
                                            <p:strVal val="#ppt_h"/>
                                          </p:val>
                                        </p:tav>
                                      </p:tavLst>
                                    </p:anim>
                                  </p:childTnLst>
                                </p:cTn>
                              </p:par>
                            </p:childTnLst>
                          </p:cTn>
                        </p:par>
                      </p:childTnLst>
                    </p:cTn>
                  </p:par>
                  <p:par>
                    <p:cTn id="52" fill="hold" nodeType="clickPar">
                      <p:stCondLst>
                        <p:cond delay="indefinite"/>
                      </p:stCondLst>
                      <p:childTnLst>
                        <p:par>
                          <p:cTn id="53" fill="hold" nodeType="withGroup">
                            <p:stCondLst>
                              <p:cond delay="0"/>
                            </p:stCondLst>
                            <p:childTnLst>
                              <p:par>
                                <p:cTn id="54" presetID="22" presetClass="entr" presetSubtype="8" fill="hold" nodeType="clickEffect">
                                  <p:stCondLst>
                                    <p:cond delay="0"/>
                                  </p:stCondLst>
                                  <p:childTnLst>
                                    <p:set>
                                      <p:cBhvr>
                                        <p:cTn id="55" dur="1" fill="hold">
                                          <p:stCondLst>
                                            <p:cond delay="0"/>
                                          </p:stCondLst>
                                        </p:cTn>
                                        <p:tgtEl>
                                          <p:spTgt spid="360495"/>
                                        </p:tgtEl>
                                        <p:attrNameLst>
                                          <p:attrName>style.visibility</p:attrName>
                                        </p:attrNameLst>
                                      </p:cBhvr>
                                      <p:to>
                                        <p:strVal val="visible"/>
                                      </p:to>
                                    </p:set>
                                    <p:animEffect transition="in" filter="wipe(left)">
                                      <p:cBhvr>
                                        <p:cTn id="56" dur="500"/>
                                        <p:tgtEl>
                                          <p:spTgt spid="360495"/>
                                        </p:tgtEl>
                                      </p:cBhvr>
                                    </p:animEffect>
                                  </p:childTnLst>
                                </p:cTn>
                              </p:par>
                            </p:childTnLst>
                          </p:cTn>
                        </p:par>
                        <p:par>
                          <p:cTn id="57" fill="hold" nodeType="afterGroup">
                            <p:stCondLst>
                              <p:cond delay="500"/>
                            </p:stCondLst>
                            <p:childTnLst>
                              <p:par>
                                <p:cTn id="58" presetID="17" presetClass="entr" presetSubtype="4" fill="hold" grpId="0" nodeType="afterEffect">
                                  <p:stCondLst>
                                    <p:cond delay="0"/>
                                  </p:stCondLst>
                                  <p:childTnLst>
                                    <p:set>
                                      <p:cBhvr>
                                        <p:cTn id="59" dur="1" fill="hold">
                                          <p:stCondLst>
                                            <p:cond delay="0"/>
                                          </p:stCondLst>
                                        </p:cTn>
                                        <p:tgtEl>
                                          <p:spTgt spid="360488"/>
                                        </p:tgtEl>
                                        <p:attrNameLst>
                                          <p:attrName>style.visibility</p:attrName>
                                        </p:attrNameLst>
                                      </p:cBhvr>
                                      <p:to>
                                        <p:strVal val="visible"/>
                                      </p:to>
                                    </p:set>
                                    <p:anim calcmode="lin" valueType="num">
                                      <p:cBhvr>
                                        <p:cTn id="60" dur="500" fill="hold"/>
                                        <p:tgtEl>
                                          <p:spTgt spid="360488"/>
                                        </p:tgtEl>
                                        <p:attrNameLst>
                                          <p:attrName>ppt_x</p:attrName>
                                        </p:attrNameLst>
                                      </p:cBhvr>
                                      <p:tavLst>
                                        <p:tav tm="0">
                                          <p:val>
                                            <p:strVal val="#ppt_x"/>
                                          </p:val>
                                        </p:tav>
                                        <p:tav tm="100000">
                                          <p:val>
                                            <p:strVal val="#ppt_x"/>
                                          </p:val>
                                        </p:tav>
                                      </p:tavLst>
                                    </p:anim>
                                    <p:anim calcmode="lin" valueType="num">
                                      <p:cBhvr>
                                        <p:cTn id="61" dur="500" fill="hold"/>
                                        <p:tgtEl>
                                          <p:spTgt spid="360488"/>
                                        </p:tgtEl>
                                        <p:attrNameLst>
                                          <p:attrName>ppt_y</p:attrName>
                                        </p:attrNameLst>
                                      </p:cBhvr>
                                      <p:tavLst>
                                        <p:tav tm="0">
                                          <p:val>
                                            <p:strVal val="#ppt_y+#ppt_h/2"/>
                                          </p:val>
                                        </p:tav>
                                        <p:tav tm="100000">
                                          <p:val>
                                            <p:strVal val="#ppt_y"/>
                                          </p:val>
                                        </p:tav>
                                      </p:tavLst>
                                    </p:anim>
                                    <p:anim calcmode="lin" valueType="num">
                                      <p:cBhvr>
                                        <p:cTn id="62" dur="500" fill="hold"/>
                                        <p:tgtEl>
                                          <p:spTgt spid="360488"/>
                                        </p:tgtEl>
                                        <p:attrNameLst>
                                          <p:attrName>ppt_w</p:attrName>
                                        </p:attrNameLst>
                                      </p:cBhvr>
                                      <p:tavLst>
                                        <p:tav tm="0">
                                          <p:val>
                                            <p:strVal val="#ppt_w"/>
                                          </p:val>
                                        </p:tav>
                                        <p:tav tm="100000">
                                          <p:val>
                                            <p:strVal val="#ppt_w"/>
                                          </p:val>
                                        </p:tav>
                                      </p:tavLst>
                                    </p:anim>
                                    <p:anim calcmode="lin" valueType="num">
                                      <p:cBhvr>
                                        <p:cTn id="63" dur="500" fill="hold"/>
                                        <p:tgtEl>
                                          <p:spTgt spid="360488"/>
                                        </p:tgtEl>
                                        <p:attrNameLst>
                                          <p:attrName>ppt_h</p:attrName>
                                        </p:attrNameLst>
                                      </p:cBhvr>
                                      <p:tavLst>
                                        <p:tav tm="0">
                                          <p:val>
                                            <p:fltVal val="0"/>
                                          </p:val>
                                        </p:tav>
                                        <p:tav tm="100000">
                                          <p:val>
                                            <p:strVal val="#ppt_h"/>
                                          </p:val>
                                        </p:tav>
                                      </p:tavLst>
                                    </p:anim>
                                  </p:childTnLst>
                                </p:cTn>
                              </p:par>
                            </p:childTnLst>
                          </p:cTn>
                        </p:par>
                        <p:par>
                          <p:cTn id="64" fill="hold" nodeType="afterGroup">
                            <p:stCondLst>
                              <p:cond delay="1000"/>
                            </p:stCondLst>
                            <p:childTnLst>
                              <p:par>
                                <p:cTn id="65" presetID="17" presetClass="entr" presetSubtype="4" fill="hold" grpId="0" nodeType="afterEffect">
                                  <p:stCondLst>
                                    <p:cond delay="0"/>
                                  </p:stCondLst>
                                  <p:childTnLst>
                                    <p:set>
                                      <p:cBhvr>
                                        <p:cTn id="66" dur="1" fill="hold">
                                          <p:stCondLst>
                                            <p:cond delay="0"/>
                                          </p:stCondLst>
                                        </p:cTn>
                                        <p:tgtEl>
                                          <p:spTgt spid="360480"/>
                                        </p:tgtEl>
                                        <p:attrNameLst>
                                          <p:attrName>style.visibility</p:attrName>
                                        </p:attrNameLst>
                                      </p:cBhvr>
                                      <p:to>
                                        <p:strVal val="visible"/>
                                      </p:to>
                                    </p:set>
                                    <p:anim calcmode="lin" valueType="num">
                                      <p:cBhvr>
                                        <p:cTn id="67" dur="500" fill="hold"/>
                                        <p:tgtEl>
                                          <p:spTgt spid="360480"/>
                                        </p:tgtEl>
                                        <p:attrNameLst>
                                          <p:attrName>ppt_x</p:attrName>
                                        </p:attrNameLst>
                                      </p:cBhvr>
                                      <p:tavLst>
                                        <p:tav tm="0">
                                          <p:val>
                                            <p:strVal val="#ppt_x"/>
                                          </p:val>
                                        </p:tav>
                                        <p:tav tm="100000">
                                          <p:val>
                                            <p:strVal val="#ppt_x"/>
                                          </p:val>
                                        </p:tav>
                                      </p:tavLst>
                                    </p:anim>
                                    <p:anim calcmode="lin" valueType="num">
                                      <p:cBhvr>
                                        <p:cTn id="68" dur="500" fill="hold"/>
                                        <p:tgtEl>
                                          <p:spTgt spid="360480"/>
                                        </p:tgtEl>
                                        <p:attrNameLst>
                                          <p:attrName>ppt_y</p:attrName>
                                        </p:attrNameLst>
                                      </p:cBhvr>
                                      <p:tavLst>
                                        <p:tav tm="0">
                                          <p:val>
                                            <p:strVal val="#ppt_y+#ppt_h/2"/>
                                          </p:val>
                                        </p:tav>
                                        <p:tav tm="100000">
                                          <p:val>
                                            <p:strVal val="#ppt_y"/>
                                          </p:val>
                                        </p:tav>
                                      </p:tavLst>
                                    </p:anim>
                                    <p:anim calcmode="lin" valueType="num">
                                      <p:cBhvr>
                                        <p:cTn id="69" dur="500" fill="hold"/>
                                        <p:tgtEl>
                                          <p:spTgt spid="360480"/>
                                        </p:tgtEl>
                                        <p:attrNameLst>
                                          <p:attrName>ppt_w</p:attrName>
                                        </p:attrNameLst>
                                      </p:cBhvr>
                                      <p:tavLst>
                                        <p:tav tm="0">
                                          <p:val>
                                            <p:strVal val="#ppt_w"/>
                                          </p:val>
                                        </p:tav>
                                        <p:tav tm="100000">
                                          <p:val>
                                            <p:strVal val="#ppt_w"/>
                                          </p:val>
                                        </p:tav>
                                      </p:tavLst>
                                    </p:anim>
                                    <p:anim calcmode="lin" valueType="num">
                                      <p:cBhvr>
                                        <p:cTn id="70" dur="500" fill="hold"/>
                                        <p:tgtEl>
                                          <p:spTgt spid="360480"/>
                                        </p:tgtEl>
                                        <p:attrNameLst>
                                          <p:attrName>ppt_h</p:attrName>
                                        </p:attrNameLst>
                                      </p:cBhvr>
                                      <p:tavLst>
                                        <p:tav tm="0">
                                          <p:val>
                                            <p:fltVal val="0"/>
                                          </p:val>
                                        </p:tav>
                                        <p:tav tm="100000">
                                          <p:val>
                                            <p:strVal val="#ppt_h"/>
                                          </p:val>
                                        </p:tav>
                                      </p:tavLst>
                                    </p:anim>
                                  </p:childTnLst>
                                </p:cTn>
                              </p:par>
                            </p:childTnLst>
                          </p:cTn>
                        </p:par>
                        <p:par>
                          <p:cTn id="71" fill="hold" nodeType="afterGroup">
                            <p:stCondLst>
                              <p:cond delay="1500"/>
                            </p:stCondLst>
                            <p:childTnLst>
                              <p:par>
                                <p:cTn id="72" presetID="17" presetClass="entr" presetSubtype="4" fill="hold" grpId="0" nodeType="afterEffect">
                                  <p:stCondLst>
                                    <p:cond delay="0"/>
                                  </p:stCondLst>
                                  <p:childTnLst>
                                    <p:set>
                                      <p:cBhvr>
                                        <p:cTn id="73" dur="1" fill="hold">
                                          <p:stCondLst>
                                            <p:cond delay="0"/>
                                          </p:stCondLst>
                                        </p:cTn>
                                        <p:tgtEl>
                                          <p:spTgt spid="360482"/>
                                        </p:tgtEl>
                                        <p:attrNameLst>
                                          <p:attrName>style.visibility</p:attrName>
                                        </p:attrNameLst>
                                      </p:cBhvr>
                                      <p:to>
                                        <p:strVal val="visible"/>
                                      </p:to>
                                    </p:set>
                                    <p:anim calcmode="lin" valueType="num">
                                      <p:cBhvr>
                                        <p:cTn id="74" dur="500" fill="hold"/>
                                        <p:tgtEl>
                                          <p:spTgt spid="360482"/>
                                        </p:tgtEl>
                                        <p:attrNameLst>
                                          <p:attrName>ppt_x</p:attrName>
                                        </p:attrNameLst>
                                      </p:cBhvr>
                                      <p:tavLst>
                                        <p:tav tm="0">
                                          <p:val>
                                            <p:strVal val="#ppt_x"/>
                                          </p:val>
                                        </p:tav>
                                        <p:tav tm="100000">
                                          <p:val>
                                            <p:strVal val="#ppt_x"/>
                                          </p:val>
                                        </p:tav>
                                      </p:tavLst>
                                    </p:anim>
                                    <p:anim calcmode="lin" valueType="num">
                                      <p:cBhvr>
                                        <p:cTn id="75" dur="500" fill="hold"/>
                                        <p:tgtEl>
                                          <p:spTgt spid="360482"/>
                                        </p:tgtEl>
                                        <p:attrNameLst>
                                          <p:attrName>ppt_y</p:attrName>
                                        </p:attrNameLst>
                                      </p:cBhvr>
                                      <p:tavLst>
                                        <p:tav tm="0">
                                          <p:val>
                                            <p:strVal val="#ppt_y+#ppt_h/2"/>
                                          </p:val>
                                        </p:tav>
                                        <p:tav tm="100000">
                                          <p:val>
                                            <p:strVal val="#ppt_y"/>
                                          </p:val>
                                        </p:tav>
                                      </p:tavLst>
                                    </p:anim>
                                    <p:anim calcmode="lin" valueType="num">
                                      <p:cBhvr>
                                        <p:cTn id="76" dur="500" fill="hold"/>
                                        <p:tgtEl>
                                          <p:spTgt spid="360482"/>
                                        </p:tgtEl>
                                        <p:attrNameLst>
                                          <p:attrName>ppt_w</p:attrName>
                                        </p:attrNameLst>
                                      </p:cBhvr>
                                      <p:tavLst>
                                        <p:tav tm="0">
                                          <p:val>
                                            <p:strVal val="#ppt_w"/>
                                          </p:val>
                                        </p:tav>
                                        <p:tav tm="100000">
                                          <p:val>
                                            <p:strVal val="#ppt_w"/>
                                          </p:val>
                                        </p:tav>
                                      </p:tavLst>
                                    </p:anim>
                                    <p:anim calcmode="lin" valueType="num">
                                      <p:cBhvr>
                                        <p:cTn id="77" dur="500" fill="hold"/>
                                        <p:tgtEl>
                                          <p:spTgt spid="360482"/>
                                        </p:tgtEl>
                                        <p:attrNameLst>
                                          <p:attrName>ppt_h</p:attrName>
                                        </p:attrNameLst>
                                      </p:cBhvr>
                                      <p:tavLst>
                                        <p:tav tm="0">
                                          <p:val>
                                            <p:fltVal val="0"/>
                                          </p:val>
                                        </p:tav>
                                        <p:tav tm="100000">
                                          <p:val>
                                            <p:strVal val="#ppt_h"/>
                                          </p:val>
                                        </p:tav>
                                      </p:tavLst>
                                    </p:anim>
                                  </p:childTnLst>
                                </p:cTn>
                              </p:par>
                            </p:childTnLst>
                          </p:cTn>
                        </p:par>
                      </p:childTnLst>
                    </p:cTn>
                  </p:par>
                  <p:par>
                    <p:cTn id="78" fill="hold" nodeType="clickPar">
                      <p:stCondLst>
                        <p:cond delay="indefinite"/>
                      </p:stCondLst>
                      <p:childTnLst>
                        <p:par>
                          <p:cTn id="79" fill="hold" nodeType="withGroup">
                            <p:stCondLst>
                              <p:cond delay="0"/>
                            </p:stCondLst>
                            <p:childTnLst>
                              <p:par>
                                <p:cTn id="80" presetID="22" presetClass="entr" presetSubtype="1" fill="hold" nodeType="clickEffect">
                                  <p:stCondLst>
                                    <p:cond delay="0"/>
                                  </p:stCondLst>
                                  <p:childTnLst>
                                    <p:set>
                                      <p:cBhvr>
                                        <p:cTn id="81" dur="1" fill="hold">
                                          <p:stCondLst>
                                            <p:cond delay="0"/>
                                          </p:stCondLst>
                                        </p:cTn>
                                        <p:tgtEl>
                                          <p:spTgt spid="360491"/>
                                        </p:tgtEl>
                                        <p:attrNameLst>
                                          <p:attrName>style.visibility</p:attrName>
                                        </p:attrNameLst>
                                      </p:cBhvr>
                                      <p:to>
                                        <p:strVal val="visible"/>
                                      </p:to>
                                    </p:set>
                                    <p:animEffect transition="in" filter="wipe(up)">
                                      <p:cBhvr>
                                        <p:cTn id="82" dur="500"/>
                                        <p:tgtEl>
                                          <p:spTgt spid="360491"/>
                                        </p:tgtEl>
                                      </p:cBhvr>
                                    </p:animEffect>
                                  </p:childTnLst>
                                </p:cTn>
                              </p:par>
                            </p:childTnLst>
                          </p:cTn>
                        </p:par>
                      </p:childTnLst>
                    </p:cTn>
                  </p:par>
                  <p:par>
                    <p:cTn id="83" fill="hold" nodeType="clickPar">
                      <p:stCondLst>
                        <p:cond delay="indefinite"/>
                      </p:stCondLst>
                      <p:childTnLst>
                        <p:par>
                          <p:cTn id="84" fill="hold" nodeType="withGroup">
                            <p:stCondLst>
                              <p:cond delay="0"/>
                            </p:stCondLst>
                            <p:childTnLst>
                              <p:par>
                                <p:cTn id="85" presetID="22" presetClass="entr" presetSubtype="2" fill="hold" nodeType="clickEffect">
                                  <p:stCondLst>
                                    <p:cond delay="0"/>
                                  </p:stCondLst>
                                  <p:childTnLst>
                                    <p:set>
                                      <p:cBhvr>
                                        <p:cTn id="86" dur="1" fill="hold">
                                          <p:stCondLst>
                                            <p:cond delay="0"/>
                                          </p:stCondLst>
                                        </p:cTn>
                                        <p:tgtEl>
                                          <p:spTgt spid="360499"/>
                                        </p:tgtEl>
                                        <p:attrNameLst>
                                          <p:attrName>style.visibility</p:attrName>
                                        </p:attrNameLst>
                                      </p:cBhvr>
                                      <p:to>
                                        <p:strVal val="visible"/>
                                      </p:to>
                                    </p:set>
                                    <p:animEffect transition="in" filter="wipe(right)">
                                      <p:cBhvr>
                                        <p:cTn id="87" dur="500"/>
                                        <p:tgtEl>
                                          <p:spTgt spid="360499"/>
                                        </p:tgtEl>
                                      </p:cBhvr>
                                    </p:animEffect>
                                  </p:childTnLst>
                                </p:cTn>
                              </p:par>
                            </p:childTnLst>
                          </p:cTn>
                        </p:par>
                        <p:par>
                          <p:cTn id="88" fill="hold" nodeType="afterGroup">
                            <p:stCondLst>
                              <p:cond delay="500"/>
                            </p:stCondLst>
                            <p:childTnLst>
                              <p:par>
                                <p:cTn id="89" presetID="17" presetClass="entr" presetSubtype="4" fill="hold" grpId="0" nodeType="afterEffect">
                                  <p:stCondLst>
                                    <p:cond delay="0"/>
                                  </p:stCondLst>
                                  <p:childTnLst>
                                    <p:set>
                                      <p:cBhvr>
                                        <p:cTn id="90" dur="1" fill="hold">
                                          <p:stCondLst>
                                            <p:cond delay="0"/>
                                          </p:stCondLst>
                                        </p:cTn>
                                        <p:tgtEl>
                                          <p:spTgt spid="360486"/>
                                        </p:tgtEl>
                                        <p:attrNameLst>
                                          <p:attrName>style.visibility</p:attrName>
                                        </p:attrNameLst>
                                      </p:cBhvr>
                                      <p:to>
                                        <p:strVal val="visible"/>
                                      </p:to>
                                    </p:set>
                                    <p:anim calcmode="lin" valueType="num">
                                      <p:cBhvr>
                                        <p:cTn id="91" dur="500" fill="hold"/>
                                        <p:tgtEl>
                                          <p:spTgt spid="360486"/>
                                        </p:tgtEl>
                                        <p:attrNameLst>
                                          <p:attrName>ppt_x</p:attrName>
                                        </p:attrNameLst>
                                      </p:cBhvr>
                                      <p:tavLst>
                                        <p:tav tm="0">
                                          <p:val>
                                            <p:strVal val="#ppt_x"/>
                                          </p:val>
                                        </p:tav>
                                        <p:tav tm="100000">
                                          <p:val>
                                            <p:strVal val="#ppt_x"/>
                                          </p:val>
                                        </p:tav>
                                      </p:tavLst>
                                    </p:anim>
                                    <p:anim calcmode="lin" valueType="num">
                                      <p:cBhvr>
                                        <p:cTn id="92" dur="500" fill="hold"/>
                                        <p:tgtEl>
                                          <p:spTgt spid="360486"/>
                                        </p:tgtEl>
                                        <p:attrNameLst>
                                          <p:attrName>ppt_y</p:attrName>
                                        </p:attrNameLst>
                                      </p:cBhvr>
                                      <p:tavLst>
                                        <p:tav tm="0">
                                          <p:val>
                                            <p:strVal val="#ppt_y+#ppt_h/2"/>
                                          </p:val>
                                        </p:tav>
                                        <p:tav tm="100000">
                                          <p:val>
                                            <p:strVal val="#ppt_y"/>
                                          </p:val>
                                        </p:tav>
                                      </p:tavLst>
                                    </p:anim>
                                    <p:anim calcmode="lin" valueType="num">
                                      <p:cBhvr>
                                        <p:cTn id="93" dur="500" fill="hold"/>
                                        <p:tgtEl>
                                          <p:spTgt spid="360486"/>
                                        </p:tgtEl>
                                        <p:attrNameLst>
                                          <p:attrName>ppt_w</p:attrName>
                                        </p:attrNameLst>
                                      </p:cBhvr>
                                      <p:tavLst>
                                        <p:tav tm="0">
                                          <p:val>
                                            <p:strVal val="#ppt_w"/>
                                          </p:val>
                                        </p:tav>
                                        <p:tav tm="100000">
                                          <p:val>
                                            <p:strVal val="#ppt_w"/>
                                          </p:val>
                                        </p:tav>
                                      </p:tavLst>
                                    </p:anim>
                                    <p:anim calcmode="lin" valueType="num">
                                      <p:cBhvr>
                                        <p:cTn id="94" dur="500" fill="hold"/>
                                        <p:tgtEl>
                                          <p:spTgt spid="360486"/>
                                        </p:tgtEl>
                                        <p:attrNameLst>
                                          <p:attrName>ppt_h</p:attrName>
                                        </p:attrNameLst>
                                      </p:cBhvr>
                                      <p:tavLst>
                                        <p:tav tm="0">
                                          <p:val>
                                            <p:fltVal val="0"/>
                                          </p:val>
                                        </p:tav>
                                        <p:tav tm="100000">
                                          <p:val>
                                            <p:strVal val="#ppt_h"/>
                                          </p:val>
                                        </p:tav>
                                      </p:tavLst>
                                    </p:anim>
                                  </p:childTnLst>
                                </p:cTn>
                              </p:par>
                            </p:childTnLst>
                          </p:cTn>
                        </p:par>
                      </p:childTnLst>
                    </p:cTn>
                  </p:par>
                  <p:par>
                    <p:cTn id="95" fill="hold" nodeType="clickPar">
                      <p:stCondLst>
                        <p:cond delay="indefinite"/>
                      </p:stCondLst>
                      <p:childTnLst>
                        <p:par>
                          <p:cTn id="96" fill="hold" nodeType="withGroup">
                            <p:stCondLst>
                              <p:cond delay="0"/>
                            </p:stCondLst>
                            <p:childTnLst>
                              <p:par>
                                <p:cTn id="97" presetID="22" presetClass="entr" presetSubtype="8" fill="hold" nodeType="clickEffect">
                                  <p:stCondLst>
                                    <p:cond delay="0"/>
                                  </p:stCondLst>
                                  <p:childTnLst>
                                    <p:set>
                                      <p:cBhvr>
                                        <p:cTn id="98" dur="1" fill="hold">
                                          <p:stCondLst>
                                            <p:cond delay="0"/>
                                          </p:stCondLst>
                                        </p:cTn>
                                        <p:tgtEl>
                                          <p:spTgt spid="360498"/>
                                        </p:tgtEl>
                                        <p:attrNameLst>
                                          <p:attrName>style.visibility</p:attrName>
                                        </p:attrNameLst>
                                      </p:cBhvr>
                                      <p:to>
                                        <p:strVal val="visible"/>
                                      </p:to>
                                    </p:set>
                                    <p:animEffect transition="in" filter="wipe(left)">
                                      <p:cBhvr>
                                        <p:cTn id="99" dur="500"/>
                                        <p:tgtEl>
                                          <p:spTgt spid="3604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0480" grpId="0" autoUpdateAnimBg="0"/>
      <p:bldP spid="360482" grpId="0" autoUpdateAnimBg="0"/>
      <p:bldP spid="360486" grpId="0" autoUpdateAnimBg="0"/>
      <p:bldP spid="360488" grpId="0" autoUpdateAnimBg="0"/>
      <p:bldP spid="360489" grpId="0" autoUpdateAnimBg="0"/>
      <p:bldP spid="360490" grpId="0" autoUpdateAnimBg="0"/>
    </p:bldLst>
  </p:timing>
</p:sld>
</file>

<file path=ppt/slides/slide47.xml><?xml version="1.0" encoding="utf-8"?>
<p:sld xmlns:a="http://schemas.openxmlformats.org/drawingml/2006/main" xmlns:r="http://schemas.openxmlformats.org/officeDocument/2006/relationships" xmlns:p="http://schemas.openxmlformats.org/presentationml/2006/main" showMasterPhAnim="0" show="0">
  <p:cSld>
    <p:spTree>
      <p:nvGrpSpPr>
        <p:cNvPr id="1" name=""/>
        <p:cNvGrpSpPr/>
        <p:nvPr/>
      </p:nvGrpSpPr>
      <p:grpSpPr>
        <a:xfrm>
          <a:off x="0" y="0"/>
          <a:ext cx="0" cy="0"/>
          <a:chOff x="0" y="0"/>
          <a:chExt cx="0" cy="0"/>
        </a:xfrm>
      </p:grpSpPr>
      <p:sp>
        <p:nvSpPr>
          <p:cNvPr id="55298" name="Foliennummernplatzhalter 1"/>
          <p:cNvSpPr>
            <a:spLocks noGrp="1"/>
          </p:cNvSpPr>
          <p:nvPr>
            <p:ph type="sldNum" sz="quarter" idx="10"/>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r">
              <a:spcBef>
                <a:spcPct val="0"/>
              </a:spcBef>
              <a:buClrTx/>
              <a:buFontTx/>
              <a:buNone/>
            </a:pPr>
            <a:r>
              <a:rPr lang="de-DE" altLang="de-DE" sz="1000">
                <a:solidFill>
                  <a:srgbClr val="71AD2A"/>
                </a:solidFill>
              </a:rPr>
              <a:t> Folie </a:t>
            </a:r>
            <a:fld id="{0AD35BBF-DEDC-4AD9-A547-A075022FAF7D}" type="slidenum">
              <a:rPr lang="de-DE" altLang="de-DE" sz="1000">
                <a:solidFill>
                  <a:srgbClr val="71AD2A"/>
                </a:solidFill>
              </a:rPr>
              <a:pPr algn="r">
                <a:spcBef>
                  <a:spcPct val="0"/>
                </a:spcBef>
                <a:buClrTx/>
                <a:buFontTx/>
                <a:buNone/>
              </a:pPr>
              <a:t>47</a:t>
            </a:fld>
            <a:endParaRPr lang="de-DE" altLang="de-DE" sz="1000">
              <a:solidFill>
                <a:srgbClr val="71AD2A"/>
              </a:solidFill>
            </a:endParaRPr>
          </a:p>
        </p:txBody>
      </p:sp>
      <p:sp>
        <p:nvSpPr>
          <p:cNvPr id="55299" name="Fußzeilenplatzhalter 2"/>
          <p:cNvSpPr>
            <a:spLocks noGrp="1"/>
          </p:cNvSpPr>
          <p:nvPr>
            <p:ph type="ftr" sz="quarter" idx="11"/>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0"/>
              </a:spcBef>
              <a:buClrTx/>
              <a:buFontTx/>
              <a:buNone/>
            </a:pPr>
            <a:r>
              <a:rPr lang="de-DE" altLang="de-DE" sz="1000">
                <a:solidFill>
                  <a:srgbClr val="71AD2A"/>
                </a:solidFill>
              </a:rPr>
              <a:t>HSWT    Prof. Dr. U. Groß                  Modul: Grundlagen der Agrartechnik   2 Sem.        LE :   Motor Grundlagen</a:t>
            </a:r>
          </a:p>
        </p:txBody>
      </p:sp>
      <p:grpSp>
        <p:nvGrpSpPr>
          <p:cNvPr id="408578" name="Group 2"/>
          <p:cNvGrpSpPr>
            <a:grpSpLocks/>
          </p:cNvGrpSpPr>
          <p:nvPr/>
        </p:nvGrpSpPr>
        <p:grpSpPr bwMode="auto">
          <a:xfrm>
            <a:off x="207963" y="228600"/>
            <a:ext cx="9469437" cy="6426200"/>
            <a:chOff x="131" y="144"/>
            <a:chExt cx="5965" cy="4048"/>
          </a:xfrm>
        </p:grpSpPr>
        <p:sp>
          <p:nvSpPr>
            <p:cNvPr id="55303" name="Rectangle 3"/>
            <p:cNvSpPr>
              <a:spLocks noChangeArrowheads="1"/>
            </p:cNvSpPr>
            <p:nvPr/>
          </p:nvSpPr>
          <p:spPr bwMode="auto">
            <a:xfrm>
              <a:off x="144" y="144"/>
              <a:ext cx="5952" cy="3792"/>
            </a:xfrm>
            <a:prstGeom prst="rect">
              <a:avLst/>
            </a:prstGeom>
            <a:gradFill rotWithShape="0">
              <a:gsLst>
                <a:gs pos="0">
                  <a:srgbClr val="FFFFFF"/>
                </a:gs>
                <a:gs pos="100000">
                  <a:srgbClr val="C0C0C0"/>
                </a:gs>
              </a:gsLst>
              <a:path path="shape">
                <a:fillToRect l="50000" t="50000" r="50000" b="50000"/>
              </a:path>
            </a:gradFill>
            <a:ln w="254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eaLnBrk="1" hangingPunct="1">
                <a:spcBef>
                  <a:spcPct val="0"/>
                </a:spcBef>
                <a:buClrTx/>
                <a:buFontTx/>
                <a:buNone/>
              </a:pPr>
              <a:endParaRPr lang="de-DE" altLang="de-DE" sz="4400">
                <a:solidFill>
                  <a:schemeClr val="bg2"/>
                </a:solidFill>
              </a:endParaRPr>
            </a:p>
          </p:txBody>
        </p:sp>
        <p:sp>
          <p:nvSpPr>
            <p:cNvPr id="55304" name="Rectangle 4"/>
            <p:cNvSpPr>
              <a:spLocks noChangeArrowheads="1"/>
            </p:cNvSpPr>
            <p:nvPr/>
          </p:nvSpPr>
          <p:spPr bwMode="auto">
            <a:xfrm>
              <a:off x="144" y="3936"/>
              <a:ext cx="1776" cy="240"/>
            </a:xfrm>
            <a:prstGeom prst="rect">
              <a:avLst/>
            </a:prstGeom>
            <a:solidFill>
              <a:srgbClr val="FFFFFF"/>
            </a:solidFill>
            <a:ln w="254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eaLnBrk="1" hangingPunct="1">
                <a:spcBef>
                  <a:spcPct val="0"/>
                </a:spcBef>
                <a:buClrTx/>
                <a:buFontTx/>
                <a:buNone/>
              </a:pPr>
              <a:endParaRPr lang="de-DE" altLang="de-DE" sz="4400">
                <a:solidFill>
                  <a:schemeClr val="bg2"/>
                </a:solidFill>
              </a:endParaRPr>
            </a:p>
          </p:txBody>
        </p:sp>
        <p:sp>
          <p:nvSpPr>
            <p:cNvPr id="55305" name="Rectangle 5"/>
            <p:cNvSpPr>
              <a:spLocks noChangeArrowheads="1"/>
            </p:cNvSpPr>
            <p:nvPr/>
          </p:nvSpPr>
          <p:spPr bwMode="auto">
            <a:xfrm>
              <a:off x="4368" y="3936"/>
              <a:ext cx="1728" cy="240"/>
            </a:xfrm>
            <a:prstGeom prst="rect">
              <a:avLst/>
            </a:prstGeom>
            <a:solidFill>
              <a:srgbClr val="FFFFFF"/>
            </a:solidFill>
            <a:ln w="254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eaLnBrk="1" hangingPunct="1">
                <a:spcBef>
                  <a:spcPct val="0"/>
                </a:spcBef>
                <a:buClrTx/>
                <a:buFontTx/>
                <a:buNone/>
              </a:pPr>
              <a:endParaRPr lang="de-DE" altLang="de-DE" sz="4400">
                <a:solidFill>
                  <a:schemeClr val="bg2"/>
                </a:solidFill>
              </a:endParaRPr>
            </a:p>
          </p:txBody>
        </p:sp>
        <p:sp>
          <p:nvSpPr>
            <p:cNvPr id="55306" name="Rectangle 6"/>
            <p:cNvSpPr>
              <a:spLocks noChangeArrowheads="1"/>
            </p:cNvSpPr>
            <p:nvPr/>
          </p:nvSpPr>
          <p:spPr bwMode="auto">
            <a:xfrm>
              <a:off x="1920" y="3936"/>
              <a:ext cx="2448" cy="240"/>
            </a:xfrm>
            <a:prstGeom prst="rect">
              <a:avLst/>
            </a:prstGeom>
            <a:solidFill>
              <a:srgbClr val="FFFFFF"/>
            </a:solidFill>
            <a:ln w="254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eaLnBrk="1" hangingPunct="1">
                <a:spcBef>
                  <a:spcPct val="0"/>
                </a:spcBef>
                <a:buClrTx/>
                <a:buFontTx/>
                <a:buNone/>
              </a:pPr>
              <a:endParaRPr lang="de-DE" altLang="de-DE" sz="4400">
                <a:solidFill>
                  <a:schemeClr val="bg2"/>
                </a:solidFill>
              </a:endParaRPr>
            </a:p>
          </p:txBody>
        </p:sp>
        <p:sp>
          <p:nvSpPr>
            <p:cNvPr id="55307" name="Rectangle 7"/>
            <p:cNvSpPr>
              <a:spLocks noChangeArrowheads="1"/>
            </p:cNvSpPr>
            <p:nvPr/>
          </p:nvSpPr>
          <p:spPr bwMode="auto">
            <a:xfrm>
              <a:off x="131" y="3920"/>
              <a:ext cx="1780" cy="2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50000"/>
                </a:spcBef>
                <a:buClrTx/>
                <a:buFontTx/>
                <a:buNone/>
              </a:pPr>
              <a:r>
                <a:rPr lang="de-DE" altLang="de-DE" sz="1000" b="1">
                  <a:solidFill>
                    <a:srgbClr val="000000"/>
                  </a:solidFill>
                  <a:latin typeface="Times New Roman" pitchFamily="18" charset="0"/>
                </a:rPr>
                <a:t>FH Triesdorf</a:t>
              </a:r>
              <a:endParaRPr lang="de-DE" altLang="de-DE" sz="1000">
                <a:solidFill>
                  <a:srgbClr val="000000"/>
                </a:solidFill>
                <a:latin typeface="Times New Roman" pitchFamily="18" charset="0"/>
              </a:endParaRPr>
            </a:p>
            <a:p>
              <a:pPr algn="ctr">
                <a:lnSpc>
                  <a:spcPct val="35000"/>
                </a:lnSpc>
                <a:spcBef>
                  <a:spcPct val="50000"/>
                </a:spcBef>
                <a:buClrTx/>
                <a:buFontTx/>
                <a:buNone/>
              </a:pPr>
              <a:r>
                <a:rPr lang="de-DE" altLang="de-DE" sz="1000">
                  <a:solidFill>
                    <a:srgbClr val="000000"/>
                  </a:solidFill>
                  <a:latin typeface="Times New Roman" pitchFamily="18" charset="0"/>
                </a:rPr>
                <a:t>Prof. Dr. U.  Groß</a:t>
              </a:r>
              <a:endParaRPr lang="de-DE" altLang="de-DE" sz="1000">
                <a:solidFill>
                  <a:srgbClr val="000000"/>
                </a:solidFill>
              </a:endParaRPr>
            </a:p>
          </p:txBody>
        </p:sp>
        <p:sp>
          <p:nvSpPr>
            <p:cNvPr id="408584" name="Rectangle 8"/>
            <p:cNvSpPr>
              <a:spLocks noChangeArrowheads="1"/>
            </p:cNvSpPr>
            <p:nvPr/>
          </p:nvSpPr>
          <p:spPr bwMode="auto">
            <a:xfrm>
              <a:off x="1982" y="3906"/>
              <a:ext cx="2293" cy="2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50000"/>
                </a:spcBef>
                <a:buClrTx/>
                <a:buFontTx/>
                <a:buNone/>
              </a:pPr>
              <a:r>
                <a:rPr lang="de-DE" altLang="de-DE" b="1" i="1">
                  <a:solidFill>
                    <a:srgbClr val="FF0000"/>
                  </a:solidFill>
                  <a:effectLst>
                    <a:outerShdw blurRad="38100" dist="38100" dir="2700000" algn="tl">
                      <a:srgbClr val="C0C0C0"/>
                    </a:outerShdw>
                  </a:effectLst>
                  <a:latin typeface="Times New Roman" pitchFamily="18" charset="0"/>
                </a:rPr>
                <a:t>Traktoren</a:t>
              </a:r>
              <a:endParaRPr lang="de-DE" altLang="de-DE" b="1" i="1"/>
            </a:p>
          </p:txBody>
        </p:sp>
        <p:sp>
          <p:nvSpPr>
            <p:cNvPr id="55309" name="Rectangle 9"/>
            <p:cNvSpPr>
              <a:spLocks noChangeArrowheads="1"/>
            </p:cNvSpPr>
            <p:nvPr/>
          </p:nvSpPr>
          <p:spPr bwMode="auto">
            <a:xfrm>
              <a:off x="4368" y="3936"/>
              <a:ext cx="602" cy="1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000" b="1">
                  <a:solidFill>
                    <a:srgbClr val="000000"/>
                  </a:solidFill>
                  <a:latin typeface="Times New Roman" pitchFamily="18" charset="0"/>
                </a:rPr>
                <a:t>Quelle:</a:t>
              </a:r>
            </a:p>
          </p:txBody>
        </p:sp>
        <p:sp>
          <p:nvSpPr>
            <p:cNvPr id="55310" name="Rectangle 10"/>
            <p:cNvSpPr>
              <a:spLocks noChangeArrowheads="1"/>
            </p:cNvSpPr>
            <p:nvPr/>
          </p:nvSpPr>
          <p:spPr bwMode="auto">
            <a:xfrm>
              <a:off x="5094" y="3981"/>
              <a:ext cx="961" cy="1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000">
                  <a:solidFill>
                    <a:srgbClr val="000000"/>
                  </a:solidFill>
                  <a:latin typeface="Times New Roman" pitchFamily="18" charset="0"/>
                </a:rPr>
                <a:t>FEIn</a:t>
              </a:r>
            </a:p>
          </p:txBody>
        </p:sp>
      </p:grpSp>
      <p:sp>
        <p:nvSpPr>
          <p:cNvPr id="408587" name="Rectangle 11"/>
          <p:cNvSpPr>
            <a:spLocks noGrp="1" noChangeArrowheads="1"/>
          </p:cNvSpPr>
          <p:nvPr>
            <p:ph type="title" idx="4294967295"/>
          </p:nvPr>
        </p:nvSpPr>
        <p:spPr>
          <a:xfrm>
            <a:off x="382588" y="381000"/>
            <a:ext cx="9142412" cy="381000"/>
          </a:xfrm>
          <a:gradFill rotWithShape="0">
            <a:gsLst>
              <a:gs pos="0">
                <a:srgbClr val="C0C0C0">
                  <a:gamma/>
                  <a:tint val="0"/>
                  <a:invGamma/>
                </a:srgbClr>
              </a:gs>
              <a:gs pos="100000">
                <a:srgbClr val="C0C0C0"/>
              </a:gs>
            </a:gsLst>
            <a:path path="shape">
              <a:fillToRect l="50000" t="50000" r="50000" b="50000"/>
            </a:path>
          </a:gradFill>
        </p:spPr>
        <p:txBody>
          <a:bodyPr/>
          <a:lstStyle/>
          <a:p>
            <a:pPr eaLnBrk="1" hangingPunct="1"/>
            <a:r>
              <a:rPr lang="de-DE" altLang="de-DE" sz="1400" b="0">
                <a:solidFill>
                  <a:srgbClr val="FF0000"/>
                </a:solidFill>
                <a:effectLst>
                  <a:outerShdw blurRad="38100" dist="38100" dir="2700000" algn="tl">
                    <a:srgbClr val="C0C0C0"/>
                  </a:outerShdw>
                </a:effectLst>
              </a:rPr>
              <a:t>Neue Folien</a:t>
            </a:r>
            <a:endParaRPr lang="de-DE" altLang="de-DE" sz="1400" b="0">
              <a:effectLst>
                <a:outerShdw blurRad="38100" dist="38100" dir="2700000" algn="tl">
                  <a:srgbClr val="C0C0C0"/>
                </a:outerShdw>
              </a:effectLst>
            </a:endParaRPr>
          </a:p>
        </p:txBody>
      </p:sp>
      <p:pic>
        <p:nvPicPr>
          <p:cNvPr id="55302" name="Picture 12" descr="Lastschaltung1"/>
          <p:cNvPicPr>
            <a:picLocks noChangeAspect="1" noChangeArrowheads="1"/>
          </p:cNvPicPr>
          <p:nvPr/>
        </p:nvPicPr>
        <p:blipFill>
          <a:blip r:embed="rId2">
            <a:lum bright="-12000" contrast="18000"/>
            <a:extLst>
              <a:ext uri="{28A0092B-C50C-407E-A947-70E740481C1C}">
                <a14:useLocalDpi xmlns:a14="http://schemas.microsoft.com/office/drawing/2010/main" val="0"/>
              </a:ext>
            </a:extLst>
          </a:blip>
          <a:srcRect/>
          <a:stretch>
            <a:fillRect/>
          </a:stretch>
        </p:blipFill>
        <p:spPr bwMode="auto">
          <a:xfrm>
            <a:off x="344488" y="908050"/>
            <a:ext cx="9288462" cy="4725988"/>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afterEffect">
                                  <p:stCondLst>
                                    <p:cond delay="0"/>
                                  </p:stCondLst>
                                  <p:childTnLst>
                                    <p:set>
                                      <p:cBhvr>
                                        <p:cTn id="6" dur="1" fill="hold">
                                          <p:stCondLst>
                                            <p:cond delay="0"/>
                                          </p:stCondLst>
                                        </p:cTn>
                                        <p:tgtEl>
                                          <p:spTgt spid="408578"/>
                                        </p:tgtEl>
                                        <p:attrNameLst>
                                          <p:attrName>style.visibility</p:attrName>
                                        </p:attrNameLst>
                                      </p:cBhvr>
                                      <p:to>
                                        <p:strVal val="visible"/>
                                      </p:to>
                                    </p:set>
                                    <p:animEffect transition="in" filter="box(out)">
                                      <p:cBhvr>
                                        <p:cTn id="7" dur="500"/>
                                        <p:tgtEl>
                                          <p:spTgt spid="408578"/>
                                        </p:tgtEl>
                                      </p:cBhvr>
                                    </p:animEffect>
                                  </p:childTnLst>
                                </p:cTn>
                              </p:par>
                            </p:childTnLst>
                          </p:cTn>
                        </p:par>
                        <p:par>
                          <p:cTn id="8" fill="hold" nodeType="afterGroup">
                            <p:stCondLst>
                              <p:cond delay="500"/>
                            </p:stCondLst>
                            <p:childTnLst>
                              <p:par>
                                <p:cTn id="9" presetID="4" presetClass="entr" presetSubtype="32" fill="hold" grpId="0" nodeType="afterEffect">
                                  <p:stCondLst>
                                    <p:cond delay="0"/>
                                  </p:stCondLst>
                                  <p:childTnLst>
                                    <p:set>
                                      <p:cBhvr>
                                        <p:cTn id="10" dur="1" fill="hold">
                                          <p:stCondLst>
                                            <p:cond delay="0"/>
                                          </p:stCondLst>
                                        </p:cTn>
                                        <p:tgtEl>
                                          <p:spTgt spid="408587"/>
                                        </p:tgtEl>
                                        <p:attrNameLst>
                                          <p:attrName>style.visibility</p:attrName>
                                        </p:attrNameLst>
                                      </p:cBhvr>
                                      <p:to>
                                        <p:strVal val="visible"/>
                                      </p:to>
                                    </p:set>
                                    <p:animEffect transition="in" filter="box(out)">
                                      <p:cBhvr>
                                        <p:cTn id="11" dur="500"/>
                                        <p:tgtEl>
                                          <p:spTgt spid="4085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8587" grpId="0" animBg="1" autoUpdateAnimBg="0"/>
    </p:bldLst>
  </p:timing>
</p:sld>
</file>

<file path=ppt/slides/slide48.xml><?xml version="1.0" encoding="utf-8"?>
<p:sld xmlns:a="http://schemas.openxmlformats.org/drawingml/2006/main" xmlns:r="http://schemas.openxmlformats.org/officeDocument/2006/relationships" xmlns:p="http://schemas.openxmlformats.org/presentationml/2006/main" showMasterPhAnim="0" show="0">
  <p:cSld>
    <p:spTree>
      <p:nvGrpSpPr>
        <p:cNvPr id="1" name=""/>
        <p:cNvGrpSpPr/>
        <p:nvPr/>
      </p:nvGrpSpPr>
      <p:grpSpPr>
        <a:xfrm>
          <a:off x="0" y="0"/>
          <a:ext cx="0" cy="0"/>
          <a:chOff x="0" y="0"/>
          <a:chExt cx="0" cy="0"/>
        </a:xfrm>
      </p:grpSpPr>
      <p:sp>
        <p:nvSpPr>
          <p:cNvPr id="56322" name="Foliennummernplatzhalter 1"/>
          <p:cNvSpPr>
            <a:spLocks noGrp="1"/>
          </p:cNvSpPr>
          <p:nvPr>
            <p:ph type="sldNum" sz="quarter" idx="10"/>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r">
              <a:spcBef>
                <a:spcPct val="0"/>
              </a:spcBef>
              <a:buClrTx/>
              <a:buFontTx/>
              <a:buNone/>
            </a:pPr>
            <a:r>
              <a:rPr lang="de-DE" altLang="de-DE" sz="1000">
                <a:solidFill>
                  <a:srgbClr val="71AD2A"/>
                </a:solidFill>
              </a:rPr>
              <a:t> Folie </a:t>
            </a:r>
            <a:fld id="{BA36B725-CC78-4E10-BCAA-E931E4BC178D}" type="slidenum">
              <a:rPr lang="de-DE" altLang="de-DE" sz="1000">
                <a:solidFill>
                  <a:srgbClr val="71AD2A"/>
                </a:solidFill>
              </a:rPr>
              <a:pPr algn="r">
                <a:spcBef>
                  <a:spcPct val="0"/>
                </a:spcBef>
                <a:buClrTx/>
                <a:buFontTx/>
                <a:buNone/>
              </a:pPr>
              <a:t>48</a:t>
            </a:fld>
            <a:endParaRPr lang="de-DE" altLang="de-DE" sz="1000">
              <a:solidFill>
                <a:srgbClr val="71AD2A"/>
              </a:solidFill>
            </a:endParaRPr>
          </a:p>
        </p:txBody>
      </p:sp>
      <p:sp>
        <p:nvSpPr>
          <p:cNvPr id="56323" name="Fußzeilenplatzhalter 2"/>
          <p:cNvSpPr>
            <a:spLocks noGrp="1"/>
          </p:cNvSpPr>
          <p:nvPr>
            <p:ph type="ftr" sz="quarter" idx="11"/>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0"/>
              </a:spcBef>
              <a:buClrTx/>
              <a:buFontTx/>
              <a:buNone/>
            </a:pPr>
            <a:r>
              <a:rPr lang="de-DE" altLang="de-DE" sz="1000">
                <a:solidFill>
                  <a:srgbClr val="71AD2A"/>
                </a:solidFill>
              </a:rPr>
              <a:t>HSWT    Prof. Dr. U. Groß                  Modul: Grundlagen der Agrartechnik   2 Sem.        LE :   Motor Grundlagen</a:t>
            </a:r>
          </a:p>
        </p:txBody>
      </p:sp>
      <p:sp>
        <p:nvSpPr>
          <p:cNvPr id="403467" name="Rectangle 11"/>
          <p:cNvSpPr>
            <a:spLocks noGrp="1" noChangeArrowheads="1"/>
          </p:cNvSpPr>
          <p:nvPr>
            <p:ph type="title" idx="4294967295"/>
          </p:nvPr>
        </p:nvSpPr>
        <p:spPr>
          <a:xfrm>
            <a:off x="382588" y="381000"/>
            <a:ext cx="9142412" cy="381000"/>
          </a:xfrm>
          <a:gradFill rotWithShape="0">
            <a:gsLst>
              <a:gs pos="0">
                <a:srgbClr val="C0C0C0">
                  <a:gamma/>
                  <a:tint val="0"/>
                  <a:invGamma/>
                </a:srgbClr>
              </a:gs>
              <a:gs pos="100000">
                <a:srgbClr val="C0C0C0"/>
              </a:gs>
            </a:gsLst>
            <a:path path="shape">
              <a:fillToRect l="50000" t="50000" r="50000" b="50000"/>
            </a:path>
          </a:gradFill>
        </p:spPr>
        <p:txBody>
          <a:bodyPr/>
          <a:lstStyle/>
          <a:p>
            <a:pPr eaLnBrk="1" hangingPunct="1"/>
            <a:r>
              <a:rPr lang="de-DE" altLang="de-DE" sz="1400" b="0">
                <a:solidFill>
                  <a:srgbClr val="FF0000"/>
                </a:solidFill>
                <a:effectLst>
                  <a:outerShdw blurRad="38100" dist="38100" dir="2700000" algn="tl">
                    <a:srgbClr val="C0C0C0"/>
                  </a:outerShdw>
                </a:effectLst>
              </a:rPr>
              <a:t>Vierstufige Lastschaltung</a:t>
            </a:r>
            <a:endParaRPr lang="de-DE" altLang="de-DE" sz="1400" b="0">
              <a:effectLst>
                <a:outerShdw blurRad="38100" dist="38100" dir="2700000" algn="tl">
                  <a:srgbClr val="C0C0C0"/>
                </a:outerShdw>
              </a:effectLst>
            </a:endParaRPr>
          </a:p>
        </p:txBody>
      </p:sp>
      <p:pic>
        <p:nvPicPr>
          <p:cNvPr id="56325" name="Picture 12" descr="Lastschaltung2"/>
          <p:cNvPicPr>
            <a:picLocks noChangeAspect="1" noChangeArrowheads="1"/>
          </p:cNvPicPr>
          <p:nvPr/>
        </p:nvPicPr>
        <p:blipFill>
          <a:blip r:embed="rId2">
            <a:lum bright="-12000" contrast="24000"/>
            <a:extLst>
              <a:ext uri="{28A0092B-C50C-407E-A947-70E740481C1C}">
                <a14:useLocalDpi xmlns:a14="http://schemas.microsoft.com/office/drawing/2010/main" val="0"/>
              </a:ext>
            </a:extLst>
          </a:blip>
          <a:srcRect/>
          <a:stretch>
            <a:fillRect/>
          </a:stretch>
        </p:blipFill>
        <p:spPr bwMode="auto">
          <a:xfrm>
            <a:off x="415925" y="1125538"/>
            <a:ext cx="9001125" cy="4886325"/>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grpId="0" nodeType="afterEffect">
                                  <p:stCondLst>
                                    <p:cond delay="0"/>
                                  </p:stCondLst>
                                  <p:childTnLst>
                                    <p:set>
                                      <p:cBhvr>
                                        <p:cTn id="6" dur="1" fill="hold">
                                          <p:stCondLst>
                                            <p:cond delay="0"/>
                                          </p:stCondLst>
                                        </p:cTn>
                                        <p:tgtEl>
                                          <p:spTgt spid="403467"/>
                                        </p:tgtEl>
                                        <p:attrNameLst>
                                          <p:attrName>style.visibility</p:attrName>
                                        </p:attrNameLst>
                                      </p:cBhvr>
                                      <p:to>
                                        <p:strVal val="visible"/>
                                      </p:to>
                                    </p:set>
                                    <p:animEffect transition="in" filter="box(out)">
                                      <p:cBhvr>
                                        <p:cTn id="7" dur="500"/>
                                        <p:tgtEl>
                                          <p:spTgt spid="4034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3467" grpId="0" animBg="1" autoUpdateAnimBg="0"/>
    </p:bldLst>
  </p:timing>
</p:sld>
</file>

<file path=ppt/slides/slide4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Stufenlose Getriebe</a:t>
            </a:r>
          </a:p>
        </p:txBody>
      </p:sp>
      <p:sp>
        <p:nvSpPr>
          <p:cNvPr id="57346" name="Foliennummernplatzhalter 1"/>
          <p:cNvSpPr>
            <a:spLocks noGrp="1"/>
          </p:cNvSpPr>
          <p:nvPr>
            <p:ph type="sldNum" sz="quarter" idx="10"/>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r">
              <a:spcBef>
                <a:spcPct val="0"/>
              </a:spcBef>
              <a:buClrTx/>
              <a:buFontTx/>
              <a:buNone/>
            </a:pPr>
            <a:r>
              <a:rPr lang="de-DE" altLang="de-DE" sz="1000">
                <a:solidFill>
                  <a:srgbClr val="71AD2A"/>
                </a:solidFill>
              </a:rPr>
              <a:t> Folie </a:t>
            </a:r>
            <a:fld id="{05F096E5-4839-4155-8D52-045BD5BA6159}" type="slidenum">
              <a:rPr lang="de-DE" altLang="de-DE" sz="1000">
                <a:solidFill>
                  <a:srgbClr val="71AD2A"/>
                </a:solidFill>
              </a:rPr>
              <a:pPr algn="r">
                <a:spcBef>
                  <a:spcPct val="0"/>
                </a:spcBef>
                <a:buClrTx/>
                <a:buFontTx/>
                <a:buNone/>
              </a:pPr>
              <a:t>49</a:t>
            </a:fld>
            <a:endParaRPr lang="de-DE" altLang="de-DE" sz="1000">
              <a:solidFill>
                <a:srgbClr val="71AD2A"/>
              </a:solidFill>
            </a:endParaRPr>
          </a:p>
        </p:txBody>
      </p:sp>
      <p:sp>
        <p:nvSpPr>
          <p:cNvPr id="57347" name="Fußzeilenplatzhalter 2"/>
          <p:cNvSpPr>
            <a:spLocks noGrp="1"/>
          </p:cNvSpPr>
          <p:nvPr>
            <p:ph type="ftr" sz="quarter" idx="11"/>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0"/>
              </a:spcBef>
              <a:buClrTx/>
              <a:buFontTx/>
              <a:buNone/>
            </a:pPr>
            <a:r>
              <a:rPr lang="de-DE" altLang="de-DE" sz="1000">
                <a:solidFill>
                  <a:srgbClr val="71AD2A"/>
                </a:solidFill>
              </a:rPr>
              <a:t>HSWT    Prof. Dr. U. Groß                  Modul: Grundlagen der Agrartechnik   2 Sem.        LE :   Motor Grundlagen</a:t>
            </a:r>
          </a:p>
        </p:txBody>
      </p:sp>
      <p:sp>
        <p:nvSpPr>
          <p:cNvPr id="376844" name="Rectangle 1036"/>
          <p:cNvSpPr>
            <a:spLocks noChangeArrowheads="1"/>
          </p:cNvSpPr>
          <p:nvPr/>
        </p:nvSpPr>
        <p:spPr bwMode="auto">
          <a:xfrm>
            <a:off x="609600" y="1219200"/>
            <a:ext cx="8688388" cy="363538"/>
          </a:xfrm>
          <a:prstGeom prst="rect">
            <a:avLst/>
          </a:prstGeom>
          <a:solidFill>
            <a:srgbClr val="FFFFCC"/>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800" b="1" u="sng"/>
              <a:t>Arten von stufenlosen Getrieben (CVT):</a:t>
            </a:r>
            <a:endParaRPr lang="de-DE" altLang="de-DE" sz="1800"/>
          </a:p>
        </p:txBody>
      </p:sp>
      <p:sp>
        <p:nvSpPr>
          <p:cNvPr id="376845" name="Rectangle 1037"/>
          <p:cNvSpPr>
            <a:spLocks noChangeArrowheads="1"/>
          </p:cNvSpPr>
          <p:nvPr/>
        </p:nvSpPr>
        <p:spPr bwMode="auto">
          <a:xfrm>
            <a:off x="609600" y="2514600"/>
            <a:ext cx="8688388" cy="333375"/>
          </a:xfrm>
          <a:prstGeom prst="rect">
            <a:avLst/>
          </a:prstGeom>
          <a:solidFill>
            <a:srgbClr val="FFFFCC"/>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600">
                <a:sym typeface="Wingdings" pitchFamily="2" charset="2"/>
              </a:rPr>
              <a:t></a:t>
            </a:r>
            <a:r>
              <a:rPr lang="de-DE" altLang="de-DE" sz="1600"/>
              <a:t> mechanisch (Keilriemen-Verstellgetriebe, Kettenwandler)</a:t>
            </a:r>
          </a:p>
        </p:txBody>
      </p:sp>
      <p:sp>
        <p:nvSpPr>
          <p:cNvPr id="376846" name="Rectangle 1038"/>
          <p:cNvSpPr>
            <a:spLocks noChangeArrowheads="1"/>
          </p:cNvSpPr>
          <p:nvPr/>
        </p:nvSpPr>
        <p:spPr bwMode="auto">
          <a:xfrm>
            <a:off x="609600" y="2895600"/>
            <a:ext cx="8688388" cy="333375"/>
          </a:xfrm>
          <a:prstGeom prst="rect">
            <a:avLst/>
          </a:prstGeom>
          <a:solidFill>
            <a:srgbClr val="FFFFCC"/>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600">
                <a:sym typeface="Wingdings" pitchFamily="2" charset="2"/>
              </a:rPr>
              <a:t></a:t>
            </a:r>
            <a:r>
              <a:rPr lang="de-DE" altLang="de-DE" sz="1600"/>
              <a:t> hydrostatisch (Fahrantrieb Mähdrescher, Selbstfahrhäcksler)</a:t>
            </a:r>
          </a:p>
        </p:txBody>
      </p:sp>
      <p:sp>
        <p:nvSpPr>
          <p:cNvPr id="376847" name="Rectangle 1039"/>
          <p:cNvSpPr>
            <a:spLocks noChangeArrowheads="1"/>
          </p:cNvSpPr>
          <p:nvPr/>
        </p:nvSpPr>
        <p:spPr bwMode="auto">
          <a:xfrm>
            <a:off x="609600" y="3276600"/>
            <a:ext cx="8688388" cy="700088"/>
          </a:xfrm>
          <a:prstGeom prst="rect">
            <a:avLst/>
          </a:prstGeom>
          <a:solidFill>
            <a:srgbClr val="FFFFCC"/>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600">
                <a:sym typeface="Wingdings" pitchFamily="2" charset="2"/>
              </a:rPr>
              <a:t></a:t>
            </a:r>
            <a:r>
              <a:rPr lang="de-DE" altLang="de-DE" sz="1600"/>
              <a:t> hydrostatisch, leistungsverzweigt (hydrostatische und mechanische Kraftübertragung, </a:t>
            </a:r>
          </a:p>
          <a:p>
            <a:pPr>
              <a:spcBef>
                <a:spcPct val="50000"/>
              </a:spcBef>
              <a:buClrTx/>
              <a:buFontTx/>
              <a:buNone/>
            </a:pPr>
            <a:r>
              <a:rPr lang="de-DE" altLang="de-DE" sz="1600"/>
              <a:t>    Beispiel dafür sind stufenlose Getriebe von Claas, Fendt, Steyr Antriebstechnik, ZF) </a:t>
            </a:r>
          </a:p>
        </p:txBody>
      </p:sp>
      <p:sp>
        <p:nvSpPr>
          <p:cNvPr id="376848" name="Rectangle 1040"/>
          <p:cNvSpPr>
            <a:spLocks noChangeArrowheads="1"/>
          </p:cNvSpPr>
          <p:nvPr/>
        </p:nvSpPr>
        <p:spPr bwMode="auto">
          <a:xfrm>
            <a:off x="609600" y="4038600"/>
            <a:ext cx="8688388" cy="1066800"/>
          </a:xfrm>
          <a:prstGeom prst="rect">
            <a:avLst/>
          </a:prstGeom>
          <a:solidFill>
            <a:srgbClr val="FFFFCC"/>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600">
                <a:sym typeface="Wingdings" pitchFamily="2" charset="2"/>
              </a:rPr>
              <a:t></a:t>
            </a:r>
            <a:r>
              <a:rPr lang="de-DE" altLang="de-DE" sz="1600"/>
              <a:t> elektrisch (Dieselmotor treibt einen Generator an, dieser erzeugt Strom für einen </a:t>
            </a:r>
          </a:p>
          <a:p>
            <a:pPr>
              <a:spcBef>
                <a:spcPct val="50000"/>
              </a:spcBef>
              <a:buClrTx/>
              <a:buFontTx/>
              <a:buNone/>
            </a:pPr>
            <a:r>
              <a:rPr lang="de-DE" altLang="de-DE" sz="1600"/>
              <a:t>    Elektromotor, der die Funktion eines stufenlosen Getriebes übernimmt). </a:t>
            </a:r>
          </a:p>
          <a:p>
            <a:pPr>
              <a:spcBef>
                <a:spcPct val="50000"/>
              </a:spcBef>
              <a:buClrTx/>
              <a:buFontTx/>
              <a:buNone/>
            </a:pPr>
            <a:r>
              <a:rPr lang="de-DE" altLang="de-DE" sz="1600"/>
              <a:t>    In Zukunft könnte eine </a:t>
            </a:r>
            <a:r>
              <a:rPr lang="de-DE" altLang="de-DE" sz="1600" b="1"/>
              <a:t>Brennstoffzelle</a:t>
            </a:r>
            <a:r>
              <a:rPr lang="de-DE" altLang="de-DE" sz="1600"/>
              <a:t> den Dieselmotor und den Generator ablösen.</a:t>
            </a:r>
          </a:p>
        </p:txBody>
      </p:sp>
      <p:sp>
        <p:nvSpPr>
          <p:cNvPr id="376849" name="Rectangle 1041"/>
          <p:cNvSpPr>
            <a:spLocks noChangeArrowheads="1"/>
          </p:cNvSpPr>
          <p:nvPr/>
        </p:nvSpPr>
        <p:spPr bwMode="auto">
          <a:xfrm>
            <a:off x="533400" y="1847273"/>
            <a:ext cx="41783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0"/>
              </a:spcBef>
              <a:buClrTx/>
              <a:buFontTx/>
              <a:buNone/>
            </a:pPr>
            <a:r>
              <a:rPr lang="de-DE" altLang="de-DE" sz="1800"/>
              <a:t>(</a:t>
            </a:r>
            <a:r>
              <a:rPr lang="de-DE" altLang="de-DE" sz="1800" b="1"/>
              <a:t>CVT = </a:t>
            </a:r>
            <a:r>
              <a:rPr lang="de-DE" altLang="de-DE" sz="1600" b="1"/>
              <a:t>c</a:t>
            </a:r>
            <a:r>
              <a:rPr lang="de-DE" altLang="de-DE" sz="1600"/>
              <a:t>ontinuously</a:t>
            </a:r>
            <a:r>
              <a:rPr lang="de-DE" altLang="de-DE" sz="1600" b="1"/>
              <a:t> v</a:t>
            </a:r>
            <a:r>
              <a:rPr lang="de-DE" altLang="de-DE" sz="1600"/>
              <a:t>ariable</a:t>
            </a:r>
            <a:r>
              <a:rPr lang="de-DE" altLang="de-DE" sz="1600" b="1"/>
              <a:t> t</a:t>
            </a:r>
            <a:r>
              <a:rPr lang="de-DE" altLang="de-DE" sz="1600"/>
              <a:t>ransmission</a:t>
            </a:r>
            <a:r>
              <a:rPr lang="de-DE" altLang="de-DE" sz="1800"/>
              <a:t>)</a:t>
            </a:r>
            <a:endParaRPr lang="de-DE" altLang="de-DE" sz="1800" b="1" u="sng"/>
          </a:p>
        </p:txBody>
      </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76844"/>
                                        </p:tgtEl>
                                        <p:attrNameLst>
                                          <p:attrName>style.visibility</p:attrName>
                                        </p:attrNameLst>
                                      </p:cBhvr>
                                      <p:to>
                                        <p:strVal val="visible"/>
                                      </p:to>
                                    </p:set>
                                    <p:animEffect transition="in" filter="wipe(left)">
                                      <p:cBhvr>
                                        <p:cTn id="7" dur="500"/>
                                        <p:tgtEl>
                                          <p:spTgt spid="37684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76849"/>
                                        </p:tgtEl>
                                        <p:attrNameLst>
                                          <p:attrName>style.visibility</p:attrName>
                                        </p:attrNameLst>
                                      </p:cBhvr>
                                      <p:to>
                                        <p:strVal val="visible"/>
                                      </p:to>
                                    </p:set>
                                    <p:animEffect transition="in" filter="wipe(left)">
                                      <p:cBhvr>
                                        <p:cTn id="12" dur="500"/>
                                        <p:tgtEl>
                                          <p:spTgt spid="376849"/>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76845"/>
                                        </p:tgtEl>
                                        <p:attrNameLst>
                                          <p:attrName>style.visibility</p:attrName>
                                        </p:attrNameLst>
                                      </p:cBhvr>
                                      <p:to>
                                        <p:strVal val="visible"/>
                                      </p:to>
                                    </p:set>
                                    <p:animEffect transition="in" filter="wipe(left)">
                                      <p:cBhvr>
                                        <p:cTn id="17" dur="500"/>
                                        <p:tgtEl>
                                          <p:spTgt spid="376845"/>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376846"/>
                                        </p:tgtEl>
                                        <p:attrNameLst>
                                          <p:attrName>style.visibility</p:attrName>
                                        </p:attrNameLst>
                                      </p:cBhvr>
                                      <p:to>
                                        <p:strVal val="visible"/>
                                      </p:to>
                                    </p:set>
                                    <p:animEffect transition="in" filter="wipe(left)">
                                      <p:cBhvr>
                                        <p:cTn id="22" dur="500"/>
                                        <p:tgtEl>
                                          <p:spTgt spid="376846"/>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376847"/>
                                        </p:tgtEl>
                                        <p:attrNameLst>
                                          <p:attrName>style.visibility</p:attrName>
                                        </p:attrNameLst>
                                      </p:cBhvr>
                                      <p:to>
                                        <p:strVal val="visible"/>
                                      </p:to>
                                    </p:set>
                                    <p:animEffect transition="in" filter="wipe(left)">
                                      <p:cBhvr>
                                        <p:cTn id="27" dur="500"/>
                                        <p:tgtEl>
                                          <p:spTgt spid="376847"/>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376848"/>
                                        </p:tgtEl>
                                        <p:attrNameLst>
                                          <p:attrName>style.visibility</p:attrName>
                                        </p:attrNameLst>
                                      </p:cBhvr>
                                      <p:to>
                                        <p:strVal val="visible"/>
                                      </p:to>
                                    </p:set>
                                    <p:animEffect transition="in" filter="wipe(left)">
                                      <p:cBhvr>
                                        <p:cTn id="32" dur="500"/>
                                        <p:tgtEl>
                                          <p:spTgt spid="3768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6844" grpId="0" animBg="1" autoUpdateAnimBg="0"/>
      <p:bldP spid="376845" grpId="0" animBg="1" autoUpdateAnimBg="0"/>
      <p:bldP spid="376846" grpId="0" animBg="1" autoUpdateAnimBg="0"/>
      <p:bldP spid="376847" grpId="0" animBg="1" autoUpdateAnimBg="0"/>
      <p:bldP spid="376848" grpId="0" animBg="1" autoUpdateAnimBg="0"/>
      <p:bldP spid="376849" grpId="0" autoUpdateAnimBg="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el 6"/>
          <p:cNvSpPr>
            <a:spLocks noGrp="1"/>
          </p:cNvSpPr>
          <p:nvPr>
            <p:ph type="title"/>
          </p:nvPr>
        </p:nvSpPr>
        <p:spPr/>
        <p:txBody>
          <a:bodyPr/>
          <a:lstStyle/>
          <a:p>
            <a:r>
              <a:rPr lang="de-DE" altLang="de-DE"/>
              <a:t>Kupplung</a:t>
            </a:r>
          </a:p>
        </p:txBody>
      </p:sp>
      <p:sp>
        <p:nvSpPr>
          <p:cNvPr id="14339" name="Inhaltsplatzhalter 7"/>
          <p:cNvSpPr>
            <a:spLocks noGrp="1"/>
          </p:cNvSpPr>
          <p:nvPr>
            <p:ph idx="1"/>
          </p:nvPr>
        </p:nvSpPr>
        <p:spPr>
          <a:xfrm>
            <a:off x="560388" y="765175"/>
            <a:ext cx="8915400" cy="4497388"/>
          </a:xfrm>
        </p:spPr>
        <p:txBody>
          <a:bodyPr/>
          <a:lstStyle/>
          <a:p>
            <a:r>
              <a:rPr lang="de-DE" altLang="de-DE" sz="2000"/>
              <a:t>Eine Kupplung ist ein Maschinenelement zur starren, elastischen, beweglichen oder lösbaren Verbindung zweier Wellen. Eine nicht starre Kupplung kann neben einer </a:t>
            </a:r>
            <a:r>
              <a:rPr lang="de-DE" altLang="de-DE" sz="2000">
                <a:solidFill>
                  <a:srgbClr val="FF0000"/>
                </a:solidFill>
              </a:rPr>
              <a:t>formschlüssigen</a:t>
            </a:r>
            <a:r>
              <a:rPr lang="de-DE" altLang="de-DE" sz="2000"/>
              <a:t> auch eine </a:t>
            </a:r>
            <a:r>
              <a:rPr lang="de-DE" altLang="de-DE" sz="2000">
                <a:solidFill>
                  <a:srgbClr val="FF0000"/>
                </a:solidFill>
              </a:rPr>
              <a:t>kraftschlüssige</a:t>
            </a:r>
            <a:r>
              <a:rPr lang="de-DE" altLang="de-DE" sz="2000"/>
              <a:t> Verbindung sein. Durch die Verbindung wird es möglich, zwischen beiden Wellen Rotation und damit Drehmoment und letztlich mechanische Arbeit zu übertragen. </a:t>
            </a:r>
          </a:p>
          <a:p>
            <a:r>
              <a:rPr lang="de-DE" altLang="de-DE" sz="2000">
                <a:solidFill>
                  <a:srgbClr val="FF0000"/>
                </a:solidFill>
              </a:rPr>
              <a:t>Kraftschlüssige</a:t>
            </a:r>
            <a:r>
              <a:rPr lang="de-DE" altLang="de-DE" sz="2000"/>
              <a:t> Kupplungen (Reibkupplungen) sind besonders als lösbare Kupplungen und selbstlösende Kupplungen (Rutschkupplungen) bei Überlast (wozu auch Anlauf und Anfahren gehören) geeignet. Sie können mehr als eine oder zwei kraftschlüssige Flächenkontakte haben (zum Beispiel bei Ausrüstung mit mehreren Lamellen). </a:t>
            </a:r>
          </a:p>
          <a:p>
            <a:r>
              <a:rPr lang="de-DE" altLang="de-DE" sz="2000">
                <a:solidFill>
                  <a:srgbClr val="FF0000"/>
                </a:solidFill>
              </a:rPr>
              <a:t>Formschlüssige</a:t>
            </a:r>
            <a:r>
              <a:rPr lang="de-DE" altLang="de-DE" sz="2000"/>
              <a:t> Kupplungen sind einfacher gebaut. Sie schließen Schlupf in der Übertragung aus, bieten aber keinen Schutz bei Überlast (außer bei zusätzlicher Sollbruchstelle, zum Beispiel mit Scherstift). Ausführungsformen sind zum Beispiel Klauenkupplungen und Zahnkupplungen. </a:t>
            </a:r>
          </a:p>
        </p:txBody>
      </p:sp>
      <p:sp>
        <p:nvSpPr>
          <p:cNvPr id="14340" name="Foliennummernplatzhalter 1"/>
          <p:cNvSpPr>
            <a:spLocks noGrp="1"/>
          </p:cNvSpPr>
          <p:nvPr>
            <p:ph type="sldNum" sz="quarter" idx="10"/>
          </p:nvPr>
        </p:nvSpPr>
        <p:spPr>
          <a:noFill/>
        </p:spPr>
        <p:txBody>
          <a:bodyPr/>
          <a:lstStyle>
            <a:lvl1pPr eaLnBrk="0" hangingPunct="0">
              <a:defRPr sz="4400">
                <a:solidFill>
                  <a:schemeClr val="bg2"/>
                </a:solidFill>
                <a:latin typeface="Arial" pitchFamily="34" charset="0"/>
                <a:ea typeface="ＭＳ Ｐゴシック" pitchFamily="34" charset="-128"/>
              </a:defRPr>
            </a:lvl1pPr>
            <a:lvl2pPr marL="742950" indent="-285750" eaLnBrk="0" hangingPunct="0">
              <a:defRPr sz="4400">
                <a:solidFill>
                  <a:schemeClr val="bg2"/>
                </a:solidFill>
                <a:latin typeface="Arial" pitchFamily="34" charset="0"/>
                <a:ea typeface="ＭＳ Ｐゴシック" pitchFamily="34" charset="-128"/>
              </a:defRPr>
            </a:lvl2pPr>
            <a:lvl3pPr marL="1143000" indent="-228600" eaLnBrk="0" hangingPunct="0">
              <a:defRPr sz="4400">
                <a:solidFill>
                  <a:schemeClr val="bg2"/>
                </a:solidFill>
                <a:latin typeface="Arial" pitchFamily="34" charset="0"/>
                <a:ea typeface="ＭＳ Ｐゴシック" pitchFamily="34" charset="-128"/>
              </a:defRPr>
            </a:lvl3pPr>
            <a:lvl4pPr marL="1600200" indent="-228600" eaLnBrk="0" hangingPunct="0">
              <a:defRPr sz="4400">
                <a:solidFill>
                  <a:schemeClr val="bg2"/>
                </a:solidFill>
                <a:latin typeface="Arial" pitchFamily="34" charset="0"/>
                <a:ea typeface="ＭＳ Ｐゴシック" pitchFamily="34" charset="-128"/>
              </a:defRPr>
            </a:lvl4pPr>
            <a:lvl5pPr marL="2057400" indent="-228600" eaLnBrk="0" hangingPunct="0">
              <a:defRPr sz="4400">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sz="4400">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sz="4400">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sz="4400">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sz="4400">
                <a:solidFill>
                  <a:schemeClr val="bg2"/>
                </a:solidFill>
                <a:latin typeface="Arial" pitchFamily="34" charset="0"/>
                <a:ea typeface="ＭＳ Ｐゴシック" pitchFamily="34" charset="-128"/>
              </a:defRPr>
            </a:lvl9pPr>
          </a:lstStyle>
          <a:p>
            <a:r>
              <a:rPr lang="de-DE" altLang="de-DE" sz="1000">
                <a:solidFill>
                  <a:srgbClr val="71AD2A"/>
                </a:solidFill>
              </a:rPr>
              <a:t> Folie </a:t>
            </a:r>
            <a:fld id="{DC5C646A-886C-4788-BD5A-4AE5D7A183E5}" type="slidenum">
              <a:rPr lang="de-DE" altLang="de-DE" sz="1000">
                <a:solidFill>
                  <a:srgbClr val="71AD2A"/>
                </a:solidFill>
              </a:rPr>
              <a:pPr/>
              <a:t>5</a:t>
            </a:fld>
            <a:endParaRPr lang="de-DE" altLang="de-DE" sz="1000">
              <a:solidFill>
                <a:srgbClr val="71AD2A"/>
              </a:solidFill>
            </a:endParaRPr>
          </a:p>
        </p:txBody>
      </p:sp>
      <p:sp>
        <p:nvSpPr>
          <p:cNvPr id="3" name="Fußzeilenplatzhalter 2"/>
          <p:cNvSpPr>
            <a:spLocks noGrp="1"/>
          </p:cNvSpPr>
          <p:nvPr>
            <p:ph type="ftr" sz="quarter" idx="11"/>
          </p:nvPr>
        </p:nvSpPr>
        <p:spPr/>
        <p:txBody>
          <a:bodyPr/>
          <a:lstStyle/>
          <a:p>
            <a:pPr>
              <a:defRPr/>
            </a:pPr>
            <a:r>
              <a:rPr lang="de-DE" dirty="0"/>
              <a:t>HSWT    Prof. Dr. U. Groß                  Modul: Grundlagen der Agrartechnik   2 Sem.        LE :   Motor Grundlagen</a:t>
            </a:r>
          </a:p>
        </p:txBody>
      </p:sp>
      <p:sp>
        <p:nvSpPr>
          <p:cNvPr id="14342" name="Textfeld 3"/>
          <p:cNvSpPr txBox="1">
            <a:spLocks noChangeArrowheads="1"/>
          </p:cNvSpPr>
          <p:nvPr/>
        </p:nvSpPr>
        <p:spPr bwMode="auto">
          <a:xfrm>
            <a:off x="5168900" y="3789363"/>
            <a:ext cx="184150" cy="76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4400">
                <a:solidFill>
                  <a:schemeClr val="bg2"/>
                </a:solidFill>
                <a:latin typeface="Arial" pitchFamily="34" charset="0"/>
                <a:ea typeface="ＭＳ Ｐゴシック" pitchFamily="34" charset="-128"/>
              </a:defRPr>
            </a:lvl1pPr>
            <a:lvl2pPr marL="742950" indent="-285750" eaLnBrk="0" hangingPunct="0">
              <a:defRPr sz="4400">
                <a:solidFill>
                  <a:schemeClr val="bg2"/>
                </a:solidFill>
                <a:latin typeface="Arial" pitchFamily="34" charset="0"/>
                <a:ea typeface="ＭＳ Ｐゴシック" pitchFamily="34" charset="-128"/>
              </a:defRPr>
            </a:lvl2pPr>
            <a:lvl3pPr marL="1143000" indent="-228600" eaLnBrk="0" hangingPunct="0">
              <a:defRPr sz="4400">
                <a:solidFill>
                  <a:schemeClr val="bg2"/>
                </a:solidFill>
                <a:latin typeface="Arial" pitchFamily="34" charset="0"/>
                <a:ea typeface="ＭＳ Ｐゴシック" pitchFamily="34" charset="-128"/>
              </a:defRPr>
            </a:lvl3pPr>
            <a:lvl4pPr marL="1600200" indent="-228600" eaLnBrk="0" hangingPunct="0">
              <a:defRPr sz="4400">
                <a:solidFill>
                  <a:schemeClr val="bg2"/>
                </a:solidFill>
                <a:latin typeface="Arial" pitchFamily="34" charset="0"/>
                <a:ea typeface="ＭＳ Ｐゴシック" pitchFamily="34" charset="-128"/>
              </a:defRPr>
            </a:lvl4pPr>
            <a:lvl5pPr marL="2057400" indent="-228600" eaLnBrk="0" hangingPunct="0">
              <a:defRPr sz="4400">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sz="4400">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sz="4400">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sz="4400">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sz="4400">
                <a:solidFill>
                  <a:schemeClr val="bg2"/>
                </a:solidFill>
                <a:latin typeface="Arial" pitchFamily="34" charset="0"/>
                <a:ea typeface="ＭＳ Ｐゴシック" pitchFamily="34" charset="-128"/>
              </a:defRPr>
            </a:lvl9pPr>
          </a:lstStyle>
          <a:p>
            <a:pPr eaLnBrk="1" hangingPunct="1"/>
            <a:endParaRPr lang="de-DE" altLang="de-DE"/>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Vor- und Nachteile stufenloser Getriebe</a:t>
            </a:r>
          </a:p>
        </p:txBody>
      </p:sp>
      <p:sp>
        <p:nvSpPr>
          <p:cNvPr id="58370" name="Foliennummernplatzhalter 1"/>
          <p:cNvSpPr>
            <a:spLocks noGrp="1"/>
          </p:cNvSpPr>
          <p:nvPr>
            <p:ph type="sldNum" sz="quarter" idx="10"/>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r">
              <a:spcBef>
                <a:spcPct val="0"/>
              </a:spcBef>
              <a:buClrTx/>
              <a:buFontTx/>
              <a:buNone/>
            </a:pPr>
            <a:r>
              <a:rPr lang="de-DE" altLang="de-DE" sz="1000">
                <a:solidFill>
                  <a:srgbClr val="71AD2A"/>
                </a:solidFill>
              </a:rPr>
              <a:t> Folie </a:t>
            </a:r>
            <a:fld id="{4BED3547-1EE4-4F32-A35F-67FD9AABA31D}" type="slidenum">
              <a:rPr lang="de-DE" altLang="de-DE" sz="1000">
                <a:solidFill>
                  <a:srgbClr val="71AD2A"/>
                </a:solidFill>
              </a:rPr>
              <a:pPr algn="r">
                <a:spcBef>
                  <a:spcPct val="0"/>
                </a:spcBef>
                <a:buClrTx/>
                <a:buFontTx/>
                <a:buNone/>
              </a:pPr>
              <a:t>50</a:t>
            </a:fld>
            <a:endParaRPr lang="de-DE" altLang="de-DE" sz="1000">
              <a:solidFill>
                <a:srgbClr val="71AD2A"/>
              </a:solidFill>
            </a:endParaRPr>
          </a:p>
        </p:txBody>
      </p:sp>
      <p:sp>
        <p:nvSpPr>
          <p:cNvPr id="58371" name="Fußzeilenplatzhalter 2"/>
          <p:cNvSpPr>
            <a:spLocks noGrp="1"/>
          </p:cNvSpPr>
          <p:nvPr>
            <p:ph type="ftr" sz="quarter" idx="11"/>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0"/>
              </a:spcBef>
              <a:buClrTx/>
              <a:buFontTx/>
              <a:buNone/>
            </a:pPr>
            <a:r>
              <a:rPr lang="de-DE" altLang="de-DE" sz="1000">
                <a:solidFill>
                  <a:srgbClr val="71AD2A"/>
                </a:solidFill>
              </a:rPr>
              <a:t>HSWT    Prof. Dr. U. Groß                  Modul: Grundlagen der Agrartechnik   2 Sem.        LE :   Motor Grundlagen</a:t>
            </a:r>
          </a:p>
        </p:txBody>
      </p:sp>
      <p:sp>
        <p:nvSpPr>
          <p:cNvPr id="389132" name="Rectangle 12"/>
          <p:cNvSpPr>
            <a:spLocks noChangeArrowheads="1"/>
          </p:cNvSpPr>
          <p:nvPr/>
        </p:nvSpPr>
        <p:spPr bwMode="auto">
          <a:xfrm>
            <a:off x="457200" y="838200"/>
            <a:ext cx="8840788" cy="363538"/>
          </a:xfrm>
          <a:prstGeom prst="rect">
            <a:avLst/>
          </a:prstGeom>
          <a:solidFill>
            <a:srgbClr val="FFFFCC"/>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800" b="1" u="sng"/>
              <a:t>Vorteile von stufenlosen Getrieben (CVT):</a:t>
            </a:r>
            <a:endParaRPr lang="de-DE" altLang="de-DE" sz="1800"/>
          </a:p>
        </p:txBody>
      </p:sp>
      <p:sp>
        <p:nvSpPr>
          <p:cNvPr id="389133" name="Rectangle 13"/>
          <p:cNvSpPr>
            <a:spLocks noChangeArrowheads="1"/>
          </p:cNvSpPr>
          <p:nvPr/>
        </p:nvSpPr>
        <p:spPr bwMode="auto">
          <a:xfrm>
            <a:off x="457200" y="1371600"/>
            <a:ext cx="8840788" cy="333375"/>
          </a:xfrm>
          <a:prstGeom prst="rect">
            <a:avLst/>
          </a:prstGeom>
          <a:solidFill>
            <a:srgbClr val="FFFFCC"/>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600">
                <a:sym typeface="Wingdings" pitchFamily="2" charset="2"/>
              </a:rPr>
              <a:t></a:t>
            </a:r>
            <a:r>
              <a:rPr lang="de-DE" altLang="de-DE" sz="1600"/>
              <a:t> Stufenlose Änderung der Fahrgeschwindigkeit ohne Schalten und Zugkraftunterbrechung</a:t>
            </a:r>
          </a:p>
        </p:txBody>
      </p:sp>
      <p:sp>
        <p:nvSpPr>
          <p:cNvPr id="389134" name="Rectangle 14"/>
          <p:cNvSpPr>
            <a:spLocks noChangeArrowheads="1"/>
          </p:cNvSpPr>
          <p:nvPr/>
        </p:nvSpPr>
        <p:spPr bwMode="auto">
          <a:xfrm>
            <a:off x="457200" y="1752600"/>
            <a:ext cx="8840788" cy="335989"/>
          </a:xfrm>
          <a:prstGeom prst="rect">
            <a:avLst/>
          </a:prstGeom>
          <a:solidFill>
            <a:srgbClr val="FFFFCC"/>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600" dirty="0">
                <a:sym typeface="Wingdings" pitchFamily="2" charset="2"/>
              </a:rPr>
              <a:t></a:t>
            </a:r>
            <a:r>
              <a:rPr lang="de-DE" altLang="de-DE" sz="1600" dirty="0"/>
              <a:t> optimale Motorauslastung, d. h. optimaler Betriebspunkt des Motors kann angefahren werden </a:t>
            </a:r>
          </a:p>
        </p:txBody>
      </p:sp>
      <p:sp>
        <p:nvSpPr>
          <p:cNvPr id="389135" name="Rectangle 15"/>
          <p:cNvSpPr>
            <a:spLocks noChangeArrowheads="1"/>
          </p:cNvSpPr>
          <p:nvPr/>
        </p:nvSpPr>
        <p:spPr bwMode="auto">
          <a:xfrm>
            <a:off x="457200" y="2133600"/>
            <a:ext cx="8840788" cy="333375"/>
          </a:xfrm>
          <a:prstGeom prst="rect">
            <a:avLst/>
          </a:prstGeom>
          <a:solidFill>
            <a:srgbClr val="FFFFCC"/>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600">
                <a:sym typeface="Wingdings" pitchFamily="2" charset="2"/>
              </a:rPr>
              <a:t></a:t>
            </a:r>
            <a:r>
              <a:rPr lang="de-DE" altLang="de-DE" sz="1600"/>
              <a:t> höhere Flächenleistung, geringerer Kraftstoffverbrauch pro Flächeneinheit</a:t>
            </a:r>
          </a:p>
        </p:txBody>
      </p:sp>
      <p:sp>
        <p:nvSpPr>
          <p:cNvPr id="389136" name="Rectangle 16"/>
          <p:cNvSpPr>
            <a:spLocks noChangeArrowheads="1"/>
          </p:cNvSpPr>
          <p:nvPr/>
        </p:nvSpPr>
        <p:spPr bwMode="auto">
          <a:xfrm>
            <a:off x="457200" y="4038600"/>
            <a:ext cx="8840788" cy="333375"/>
          </a:xfrm>
          <a:prstGeom prst="rect">
            <a:avLst/>
          </a:prstGeom>
          <a:solidFill>
            <a:srgbClr val="FFFFCC"/>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600">
                <a:sym typeface="Wingdings" pitchFamily="2" charset="2"/>
              </a:rPr>
              <a:t></a:t>
            </a:r>
            <a:r>
              <a:rPr lang="de-DE" altLang="de-DE" sz="1600"/>
              <a:t> Entlastung des Fahrers durch Automatisierungsmöglichkeiten (z. B. Grenzlastregelung)</a:t>
            </a:r>
          </a:p>
        </p:txBody>
      </p:sp>
      <p:sp>
        <p:nvSpPr>
          <p:cNvPr id="389138" name="Rectangle 18"/>
          <p:cNvSpPr>
            <a:spLocks noChangeArrowheads="1"/>
          </p:cNvSpPr>
          <p:nvPr/>
        </p:nvSpPr>
        <p:spPr bwMode="auto">
          <a:xfrm>
            <a:off x="457200" y="3276600"/>
            <a:ext cx="8840788" cy="333375"/>
          </a:xfrm>
          <a:prstGeom prst="rect">
            <a:avLst/>
          </a:prstGeom>
          <a:solidFill>
            <a:srgbClr val="FFFFCC"/>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600">
                <a:sym typeface="Wingdings" pitchFamily="2" charset="2"/>
              </a:rPr>
              <a:t></a:t>
            </a:r>
            <a:r>
              <a:rPr lang="de-DE" altLang="de-DE" sz="1600"/>
              <a:t> Erhöhter Bedienkomfort durch geringe Bedienkräfte</a:t>
            </a:r>
          </a:p>
        </p:txBody>
      </p:sp>
      <p:sp>
        <p:nvSpPr>
          <p:cNvPr id="389139" name="Rectangle 19"/>
          <p:cNvSpPr>
            <a:spLocks noChangeArrowheads="1"/>
          </p:cNvSpPr>
          <p:nvPr/>
        </p:nvSpPr>
        <p:spPr bwMode="auto">
          <a:xfrm>
            <a:off x="457200" y="2514600"/>
            <a:ext cx="8840788" cy="333375"/>
          </a:xfrm>
          <a:prstGeom prst="rect">
            <a:avLst/>
          </a:prstGeom>
          <a:solidFill>
            <a:srgbClr val="FFFFCC"/>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600">
                <a:sym typeface="Wingdings" pitchFamily="2" charset="2"/>
              </a:rPr>
              <a:t></a:t>
            </a:r>
            <a:r>
              <a:rPr lang="de-DE" altLang="de-DE" sz="1600"/>
              <a:t> Konstante , gleichbleibende Motordrehzahl durch stufenlose Geschwindigkeitsanpassung </a:t>
            </a:r>
          </a:p>
        </p:txBody>
      </p:sp>
      <p:sp>
        <p:nvSpPr>
          <p:cNvPr id="389140" name="Rectangle 20"/>
          <p:cNvSpPr>
            <a:spLocks noChangeArrowheads="1"/>
          </p:cNvSpPr>
          <p:nvPr/>
        </p:nvSpPr>
        <p:spPr bwMode="auto">
          <a:xfrm>
            <a:off x="457200" y="3657600"/>
            <a:ext cx="8840788" cy="333375"/>
          </a:xfrm>
          <a:prstGeom prst="rect">
            <a:avLst/>
          </a:prstGeom>
          <a:solidFill>
            <a:srgbClr val="FFFFCC"/>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600">
                <a:sym typeface="Wingdings" pitchFamily="2" charset="2"/>
              </a:rPr>
              <a:t></a:t>
            </a:r>
            <a:r>
              <a:rPr lang="de-DE" altLang="de-DE" sz="1600"/>
              <a:t> Erhöhter Fahrkomfort (keine Schaltstöße mehr)</a:t>
            </a:r>
          </a:p>
        </p:txBody>
      </p:sp>
      <p:sp>
        <p:nvSpPr>
          <p:cNvPr id="389141" name="Rectangle 21"/>
          <p:cNvSpPr>
            <a:spLocks noChangeArrowheads="1"/>
          </p:cNvSpPr>
          <p:nvPr/>
        </p:nvSpPr>
        <p:spPr bwMode="auto">
          <a:xfrm>
            <a:off x="457200" y="2895600"/>
            <a:ext cx="8840788" cy="333375"/>
          </a:xfrm>
          <a:prstGeom prst="rect">
            <a:avLst/>
          </a:prstGeom>
          <a:solidFill>
            <a:srgbClr val="FFFFCC"/>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600">
                <a:sym typeface="Wingdings" pitchFamily="2" charset="2"/>
              </a:rPr>
              <a:t></a:t>
            </a:r>
            <a:r>
              <a:rPr lang="de-DE" altLang="de-DE" sz="1600"/>
              <a:t> Gleichmäßig hohe Auslastung von z. B. Bodenbearbeitungsgeräten</a:t>
            </a:r>
          </a:p>
        </p:txBody>
      </p:sp>
      <p:sp>
        <p:nvSpPr>
          <p:cNvPr id="389142" name="Rectangle 22"/>
          <p:cNvSpPr>
            <a:spLocks noChangeArrowheads="1"/>
          </p:cNvSpPr>
          <p:nvPr/>
        </p:nvSpPr>
        <p:spPr bwMode="auto">
          <a:xfrm>
            <a:off x="457200" y="4572000"/>
            <a:ext cx="8840788" cy="363538"/>
          </a:xfrm>
          <a:prstGeom prst="rect">
            <a:avLst/>
          </a:prstGeom>
          <a:solidFill>
            <a:srgbClr val="CCFFCC"/>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800" b="1" u="sng"/>
              <a:t>Nachteile von stufenlosen Getrieben (CVT):</a:t>
            </a:r>
            <a:endParaRPr lang="de-DE" altLang="de-DE" sz="1800"/>
          </a:p>
        </p:txBody>
      </p:sp>
      <p:sp>
        <p:nvSpPr>
          <p:cNvPr id="389143" name="Rectangle 23"/>
          <p:cNvSpPr>
            <a:spLocks noChangeArrowheads="1"/>
          </p:cNvSpPr>
          <p:nvPr/>
        </p:nvSpPr>
        <p:spPr bwMode="auto">
          <a:xfrm>
            <a:off x="457200" y="5029200"/>
            <a:ext cx="8840788" cy="333375"/>
          </a:xfrm>
          <a:prstGeom prst="rect">
            <a:avLst/>
          </a:prstGeom>
          <a:solidFill>
            <a:srgbClr val="CCFFCC"/>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600">
                <a:sym typeface="Wingdings" pitchFamily="2" charset="2"/>
              </a:rPr>
              <a:t></a:t>
            </a:r>
            <a:r>
              <a:rPr lang="de-DE" altLang="de-DE" sz="1600"/>
              <a:t> schlechterer Wirkungsgrad (Ausnahme: hydrostatisch, leistungsverzweigte Getriebe)</a:t>
            </a:r>
          </a:p>
        </p:txBody>
      </p:sp>
      <p:sp>
        <p:nvSpPr>
          <p:cNvPr id="389144" name="Rectangle 24"/>
          <p:cNvSpPr>
            <a:spLocks noChangeArrowheads="1"/>
          </p:cNvSpPr>
          <p:nvPr/>
        </p:nvSpPr>
        <p:spPr bwMode="auto">
          <a:xfrm>
            <a:off x="457200" y="5410200"/>
            <a:ext cx="8840788" cy="333375"/>
          </a:xfrm>
          <a:prstGeom prst="rect">
            <a:avLst/>
          </a:prstGeom>
          <a:solidFill>
            <a:srgbClr val="CCFFCC"/>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600">
                <a:sym typeface="Wingdings" pitchFamily="2" charset="2"/>
              </a:rPr>
              <a:t></a:t>
            </a:r>
            <a:r>
              <a:rPr lang="de-DE" altLang="de-DE" sz="1600"/>
              <a:t> Geräuschpegel ?</a:t>
            </a:r>
          </a:p>
        </p:txBody>
      </p:sp>
      <p:sp>
        <p:nvSpPr>
          <p:cNvPr id="389145" name="Rectangle 25"/>
          <p:cNvSpPr>
            <a:spLocks noChangeArrowheads="1"/>
          </p:cNvSpPr>
          <p:nvPr/>
        </p:nvSpPr>
        <p:spPr bwMode="auto">
          <a:xfrm>
            <a:off x="457200" y="5791200"/>
            <a:ext cx="8840788" cy="333375"/>
          </a:xfrm>
          <a:prstGeom prst="rect">
            <a:avLst/>
          </a:prstGeom>
          <a:solidFill>
            <a:srgbClr val="CCFFCC"/>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600">
                <a:sym typeface="Wingdings" pitchFamily="2" charset="2"/>
              </a:rPr>
              <a:t></a:t>
            </a:r>
            <a:r>
              <a:rPr lang="de-DE" altLang="de-DE" sz="1600"/>
              <a:t> Herstellkosten ?</a:t>
            </a:r>
          </a:p>
        </p:txBody>
      </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89132"/>
                                        </p:tgtEl>
                                        <p:attrNameLst>
                                          <p:attrName>style.visibility</p:attrName>
                                        </p:attrNameLst>
                                      </p:cBhvr>
                                      <p:to>
                                        <p:strVal val="visible"/>
                                      </p:to>
                                    </p:set>
                                    <p:animEffect transition="in" filter="wipe(left)">
                                      <p:cBhvr>
                                        <p:cTn id="7" dur="500"/>
                                        <p:tgtEl>
                                          <p:spTgt spid="38913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89133"/>
                                        </p:tgtEl>
                                        <p:attrNameLst>
                                          <p:attrName>style.visibility</p:attrName>
                                        </p:attrNameLst>
                                      </p:cBhvr>
                                      <p:to>
                                        <p:strVal val="visible"/>
                                      </p:to>
                                    </p:set>
                                    <p:animEffect transition="in" filter="wipe(left)">
                                      <p:cBhvr>
                                        <p:cTn id="12" dur="500"/>
                                        <p:tgtEl>
                                          <p:spTgt spid="38913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89134"/>
                                        </p:tgtEl>
                                        <p:attrNameLst>
                                          <p:attrName>style.visibility</p:attrName>
                                        </p:attrNameLst>
                                      </p:cBhvr>
                                      <p:to>
                                        <p:strVal val="visible"/>
                                      </p:to>
                                    </p:set>
                                    <p:animEffect transition="in" filter="wipe(left)">
                                      <p:cBhvr>
                                        <p:cTn id="17" dur="500"/>
                                        <p:tgtEl>
                                          <p:spTgt spid="389134"/>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389135"/>
                                        </p:tgtEl>
                                        <p:attrNameLst>
                                          <p:attrName>style.visibility</p:attrName>
                                        </p:attrNameLst>
                                      </p:cBhvr>
                                      <p:to>
                                        <p:strVal val="visible"/>
                                      </p:to>
                                    </p:set>
                                    <p:animEffect transition="in" filter="wipe(left)">
                                      <p:cBhvr>
                                        <p:cTn id="22" dur="500"/>
                                        <p:tgtEl>
                                          <p:spTgt spid="389135"/>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389139"/>
                                        </p:tgtEl>
                                        <p:attrNameLst>
                                          <p:attrName>style.visibility</p:attrName>
                                        </p:attrNameLst>
                                      </p:cBhvr>
                                      <p:to>
                                        <p:strVal val="visible"/>
                                      </p:to>
                                    </p:set>
                                    <p:animEffect transition="in" filter="wipe(left)">
                                      <p:cBhvr>
                                        <p:cTn id="27" dur="500"/>
                                        <p:tgtEl>
                                          <p:spTgt spid="389139"/>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389141"/>
                                        </p:tgtEl>
                                        <p:attrNameLst>
                                          <p:attrName>style.visibility</p:attrName>
                                        </p:attrNameLst>
                                      </p:cBhvr>
                                      <p:to>
                                        <p:strVal val="visible"/>
                                      </p:to>
                                    </p:set>
                                    <p:animEffect transition="in" filter="wipe(left)">
                                      <p:cBhvr>
                                        <p:cTn id="32" dur="500"/>
                                        <p:tgtEl>
                                          <p:spTgt spid="389141"/>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389138"/>
                                        </p:tgtEl>
                                        <p:attrNameLst>
                                          <p:attrName>style.visibility</p:attrName>
                                        </p:attrNameLst>
                                      </p:cBhvr>
                                      <p:to>
                                        <p:strVal val="visible"/>
                                      </p:to>
                                    </p:set>
                                    <p:animEffect transition="in" filter="wipe(left)">
                                      <p:cBhvr>
                                        <p:cTn id="37" dur="500"/>
                                        <p:tgtEl>
                                          <p:spTgt spid="389138"/>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389140"/>
                                        </p:tgtEl>
                                        <p:attrNameLst>
                                          <p:attrName>style.visibility</p:attrName>
                                        </p:attrNameLst>
                                      </p:cBhvr>
                                      <p:to>
                                        <p:strVal val="visible"/>
                                      </p:to>
                                    </p:set>
                                    <p:animEffect transition="in" filter="wipe(left)">
                                      <p:cBhvr>
                                        <p:cTn id="42" dur="500"/>
                                        <p:tgtEl>
                                          <p:spTgt spid="389140"/>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389136"/>
                                        </p:tgtEl>
                                        <p:attrNameLst>
                                          <p:attrName>style.visibility</p:attrName>
                                        </p:attrNameLst>
                                      </p:cBhvr>
                                      <p:to>
                                        <p:strVal val="visible"/>
                                      </p:to>
                                    </p:set>
                                    <p:animEffect transition="in" filter="wipe(left)">
                                      <p:cBhvr>
                                        <p:cTn id="47" dur="500"/>
                                        <p:tgtEl>
                                          <p:spTgt spid="389136"/>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389142"/>
                                        </p:tgtEl>
                                        <p:attrNameLst>
                                          <p:attrName>style.visibility</p:attrName>
                                        </p:attrNameLst>
                                      </p:cBhvr>
                                      <p:to>
                                        <p:strVal val="visible"/>
                                      </p:to>
                                    </p:set>
                                    <p:animEffect transition="in" filter="wipe(left)">
                                      <p:cBhvr>
                                        <p:cTn id="52" dur="500"/>
                                        <p:tgtEl>
                                          <p:spTgt spid="389142"/>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389143"/>
                                        </p:tgtEl>
                                        <p:attrNameLst>
                                          <p:attrName>style.visibility</p:attrName>
                                        </p:attrNameLst>
                                      </p:cBhvr>
                                      <p:to>
                                        <p:strVal val="visible"/>
                                      </p:to>
                                    </p:set>
                                    <p:animEffect transition="in" filter="wipe(left)">
                                      <p:cBhvr>
                                        <p:cTn id="57" dur="500"/>
                                        <p:tgtEl>
                                          <p:spTgt spid="389143"/>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389144"/>
                                        </p:tgtEl>
                                        <p:attrNameLst>
                                          <p:attrName>style.visibility</p:attrName>
                                        </p:attrNameLst>
                                      </p:cBhvr>
                                      <p:to>
                                        <p:strVal val="visible"/>
                                      </p:to>
                                    </p:set>
                                    <p:animEffect transition="in" filter="wipe(left)">
                                      <p:cBhvr>
                                        <p:cTn id="62" dur="500"/>
                                        <p:tgtEl>
                                          <p:spTgt spid="389144"/>
                                        </p:tgtEl>
                                      </p:cBhvr>
                                    </p:animEffect>
                                  </p:childTnLst>
                                </p:cTn>
                              </p:par>
                            </p:childTnLst>
                          </p:cTn>
                        </p:par>
                      </p:childTnLst>
                    </p:cTn>
                  </p:par>
                  <p:par>
                    <p:cTn id="63" fill="hold" nodeType="clickPar">
                      <p:stCondLst>
                        <p:cond delay="indefinite"/>
                      </p:stCondLst>
                      <p:childTnLst>
                        <p:par>
                          <p:cTn id="64" fill="hold" nodeType="withGroup">
                            <p:stCondLst>
                              <p:cond delay="0"/>
                            </p:stCondLst>
                            <p:childTnLst>
                              <p:par>
                                <p:cTn id="65" presetID="22" presetClass="entr" presetSubtype="8" fill="hold" grpId="0" nodeType="clickEffect">
                                  <p:stCondLst>
                                    <p:cond delay="0"/>
                                  </p:stCondLst>
                                  <p:childTnLst>
                                    <p:set>
                                      <p:cBhvr>
                                        <p:cTn id="66" dur="1" fill="hold">
                                          <p:stCondLst>
                                            <p:cond delay="0"/>
                                          </p:stCondLst>
                                        </p:cTn>
                                        <p:tgtEl>
                                          <p:spTgt spid="389145"/>
                                        </p:tgtEl>
                                        <p:attrNameLst>
                                          <p:attrName>style.visibility</p:attrName>
                                        </p:attrNameLst>
                                      </p:cBhvr>
                                      <p:to>
                                        <p:strVal val="visible"/>
                                      </p:to>
                                    </p:set>
                                    <p:animEffect transition="in" filter="wipe(left)">
                                      <p:cBhvr>
                                        <p:cTn id="67" dur="500"/>
                                        <p:tgtEl>
                                          <p:spTgt spid="3891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32" grpId="0" animBg="1" autoUpdateAnimBg="0"/>
      <p:bldP spid="389133" grpId="0" animBg="1" autoUpdateAnimBg="0"/>
      <p:bldP spid="389134" grpId="0" animBg="1" autoUpdateAnimBg="0"/>
      <p:bldP spid="389135" grpId="0" animBg="1" autoUpdateAnimBg="0"/>
      <p:bldP spid="389136" grpId="0" animBg="1" autoUpdateAnimBg="0"/>
      <p:bldP spid="389138" grpId="0" animBg="1" autoUpdateAnimBg="0"/>
      <p:bldP spid="389139" grpId="0" animBg="1" autoUpdateAnimBg="0"/>
      <p:bldP spid="389140" grpId="0" animBg="1" autoUpdateAnimBg="0"/>
      <p:bldP spid="389141" grpId="0" animBg="1" autoUpdateAnimBg="0"/>
      <p:bldP spid="389142" grpId="0" animBg="1" autoUpdateAnimBg="0"/>
      <p:bldP spid="389143" grpId="0" animBg="1" autoUpdateAnimBg="0"/>
      <p:bldP spid="389144" grpId="0" animBg="1" autoUpdateAnimBg="0"/>
      <p:bldP spid="389145" grpId="0" animBg="1" autoUpdateAnimBg="0"/>
    </p:bldLst>
  </p:timing>
</p:sld>
</file>

<file path=ppt/slides/slide5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9394" name="Titel 1"/>
          <p:cNvSpPr>
            <a:spLocks noGrp="1"/>
          </p:cNvSpPr>
          <p:nvPr>
            <p:ph type="title"/>
          </p:nvPr>
        </p:nvSpPr>
        <p:spPr/>
        <p:txBody>
          <a:bodyPr/>
          <a:lstStyle/>
          <a:p>
            <a:r>
              <a:rPr lang="de-DE" altLang="de-DE"/>
              <a:t>Keilriemenverstellgetriebe = Variator </a:t>
            </a:r>
          </a:p>
        </p:txBody>
      </p:sp>
      <p:sp>
        <p:nvSpPr>
          <p:cNvPr id="59395" name="Foliennummernplatzhalter 1"/>
          <p:cNvSpPr>
            <a:spLocks noGrp="1"/>
          </p:cNvSpPr>
          <p:nvPr>
            <p:ph type="sldNum" sz="quarter" idx="10"/>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r">
              <a:spcBef>
                <a:spcPct val="0"/>
              </a:spcBef>
              <a:buClrTx/>
              <a:buFontTx/>
              <a:buNone/>
            </a:pPr>
            <a:r>
              <a:rPr lang="de-DE" altLang="de-DE" sz="1000">
                <a:solidFill>
                  <a:srgbClr val="71AD2A"/>
                </a:solidFill>
              </a:rPr>
              <a:t> Folie </a:t>
            </a:r>
            <a:fld id="{31BC42D7-2845-4F31-8D57-C4BAEA53FE2F}" type="slidenum">
              <a:rPr lang="de-DE" altLang="de-DE" sz="1000">
                <a:solidFill>
                  <a:srgbClr val="71AD2A"/>
                </a:solidFill>
              </a:rPr>
              <a:pPr algn="r">
                <a:spcBef>
                  <a:spcPct val="0"/>
                </a:spcBef>
                <a:buClrTx/>
                <a:buFontTx/>
                <a:buNone/>
              </a:pPr>
              <a:t>51</a:t>
            </a:fld>
            <a:endParaRPr lang="de-DE" altLang="de-DE" sz="1000">
              <a:solidFill>
                <a:srgbClr val="71AD2A"/>
              </a:solidFill>
            </a:endParaRPr>
          </a:p>
        </p:txBody>
      </p:sp>
      <p:sp>
        <p:nvSpPr>
          <p:cNvPr id="59396" name="Fußzeilenplatzhalter 2"/>
          <p:cNvSpPr>
            <a:spLocks noGrp="1"/>
          </p:cNvSpPr>
          <p:nvPr>
            <p:ph type="ftr" sz="quarter" idx="11"/>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0"/>
              </a:spcBef>
              <a:buClrTx/>
              <a:buFontTx/>
              <a:buNone/>
            </a:pPr>
            <a:r>
              <a:rPr lang="de-DE" altLang="de-DE" sz="1000">
                <a:solidFill>
                  <a:srgbClr val="71AD2A"/>
                </a:solidFill>
              </a:rPr>
              <a:t>HSWT    Prof. Dr. U. Groß                  Modul: Grundlagen der Agrartechnik   2 Sem.        LE :   Motor Grundlagen</a:t>
            </a:r>
          </a:p>
        </p:txBody>
      </p:sp>
      <p:pic>
        <p:nvPicPr>
          <p:cNvPr id="385036" name="Picture 12" descr="VARIATO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473200"/>
            <a:ext cx="4495800" cy="393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5037" name="Picture 13" descr="VARIATO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53000" y="1473200"/>
            <a:ext cx="4495800" cy="393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85041" name="Group 17"/>
          <p:cNvGrpSpPr>
            <a:grpSpLocks/>
          </p:cNvGrpSpPr>
          <p:nvPr/>
        </p:nvGrpSpPr>
        <p:grpSpPr bwMode="auto">
          <a:xfrm>
            <a:off x="1828800" y="3352800"/>
            <a:ext cx="2133600" cy="685800"/>
            <a:chOff x="1152" y="2112"/>
            <a:chExt cx="1344" cy="432"/>
          </a:xfrm>
        </p:grpSpPr>
        <p:sp>
          <p:nvSpPr>
            <p:cNvPr id="59405" name="Text Box 15"/>
            <p:cNvSpPr txBox="1">
              <a:spLocks noChangeArrowheads="1"/>
            </p:cNvSpPr>
            <p:nvPr/>
          </p:nvSpPr>
          <p:spPr bwMode="auto">
            <a:xfrm>
              <a:off x="1200" y="2112"/>
              <a:ext cx="1296"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50000"/>
                </a:spcBef>
                <a:buClrTx/>
                <a:buFontTx/>
                <a:buNone/>
              </a:pPr>
              <a:r>
                <a:rPr lang="de-DE" altLang="de-DE" sz="1400">
                  <a:solidFill>
                    <a:srgbClr val="000000"/>
                  </a:solidFill>
                </a:rPr>
                <a:t>Spiralfeder</a:t>
              </a:r>
              <a:endParaRPr lang="de-DE" altLang="de-DE" sz="1400">
                <a:solidFill>
                  <a:srgbClr val="FF3300"/>
                </a:solidFill>
              </a:endParaRPr>
            </a:p>
          </p:txBody>
        </p:sp>
        <p:sp>
          <p:nvSpPr>
            <p:cNvPr id="59406" name="Line 16"/>
            <p:cNvSpPr>
              <a:spLocks noChangeShapeType="1"/>
            </p:cNvSpPr>
            <p:nvPr/>
          </p:nvSpPr>
          <p:spPr bwMode="auto">
            <a:xfrm flipH="1">
              <a:off x="1152" y="2304"/>
              <a:ext cx="672" cy="240"/>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grpSp>
      <p:sp>
        <p:nvSpPr>
          <p:cNvPr id="385043" name="Text Box 19"/>
          <p:cNvSpPr txBox="1">
            <a:spLocks noChangeArrowheads="1"/>
          </p:cNvSpPr>
          <p:nvPr/>
        </p:nvSpPr>
        <p:spPr bwMode="auto">
          <a:xfrm>
            <a:off x="457200" y="1447800"/>
            <a:ext cx="2971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400" b="1">
                <a:solidFill>
                  <a:srgbClr val="000000"/>
                </a:solidFill>
              </a:rPr>
              <a:t>Langsame Übersetzung</a:t>
            </a:r>
            <a:endParaRPr lang="de-DE" altLang="de-DE" sz="1400" b="1">
              <a:solidFill>
                <a:srgbClr val="FF3300"/>
              </a:solidFill>
            </a:endParaRPr>
          </a:p>
        </p:txBody>
      </p:sp>
      <p:sp>
        <p:nvSpPr>
          <p:cNvPr id="385045" name="Text Box 21"/>
          <p:cNvSpPr txBox="1">
            <a:spLocks noChangeArrowheads="1"/>
          </p:cNvSpPr>
          <p:nvPr/>
        </p:nvSpPr>
        <p:spPr bwMode="auto">
          <a:xfrm>
            <a:off x="4953000" y="1447800"/>
            <a:ext cx="2971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400" b="1">
                <a:solidFill>
                  <a:srgbClr val="000000"/>
                </a:solidFill>
              </a:rPr>
              <a:t>Schnelle Übersetzung</a:t>
            </a:r>
            <a:endParaRPr lang="de-DE" altLang="de-DE" sz="1400" b="1">
              <a:solidFill>
                <a:srgbClr val="FF3300"/>
              </a:solidFill>
            </a:endParaRPr>
          </a:p>
        </p:txBody>
      </p:sp>
      <p:grpSp>
        <p:nvGrpSpPr>
          <p:cNvPr id="385050" name="Group 26"/>
          <p:cNvGrpSpPr>
            <a:grpSpLocks/>
          </p:cNvGrpSpPr>
          <p:nvPr/>
        </p:nvGrpSpPr>
        <p:grpSpPr bwMode="auto">
          <a:xfrm>
            <a:off x="2438400" y="4572000"/>
            <a:ext cx="2514600" cy="898525"/>
            <a:chOff x="1536" y="2880"/>
            <a:chExt cx="1584" cy="566"/>
          </a:xfrm>
        </p:grpSpPr>
        <p:sp>
          <p:nvSpPr>
            <p:cNvPr id="59403" name="Text Box 24"/>
            <p:cNvSpPr txBox="1">
              <a:spLocks noChangeArrowheads="1"/>
            </p:cNvSpPr>
            <p:nvPr/>
          </p:nvSpPr>
          <p:spPr bwMode="auto">
            <a:xfrm>
              <a:off x="1536" y="3120"/>
              <a:ext cx="1584" cy="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50000"/>
                </a:spcBef>
                <a:buClrTx/>
                <a:buFontTx/>
                <a:buNone/>
              </a:pPr>
              <a:r>
                <a:rPr lang="de-DE" altLang="de-DE" sz="1400">
                  <a:solidFill>
                    <a:srgbClr val="000000"/>
                  </a:solidFill>
                </a:rPr>
                <a:t>Abstand der Seitenscheiben ist variabel</a:t>
              </a:r>
              <a:endParaRPr lang="de-DE" altLang="de-DE" sz="1400">
                <a:solidFill>
                  <a:srgbClr val="FF3300"/>
                </a:solidFill>
              </a:endParaRPr>
            </a:p>
          </p:txBody>
        </p:sp>
        <p:sp>
          <p:nvSpPr>
            <p:cNvPr id="59404" name="Line 25"/>
            <p:cNvSpPr>
              <a:spLocks noChangeShapeType="1"/>
            </p:cNvSpPr>
            <p:nvPr/>
          </p:nvSpPr>
          <p:spPr bwMode="auto">
            <a:xfrm flipV="1">
              <a:off x="2304" y="2880"/>
              <a:ext cx="96" cy="240"/>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gr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4" presetClass="entr" presetSubtype="5" fill="hold" nodeType="clickEffect">
                                  <p:stCondLst>
                                    <p:cond delay="0"/>
                                  </p:stCondLst>
                                  <p:childTnLst>
                                    <p:set>
                                      <p:cBhvr>
                                        <p:cTn id="6" dur="1" fill="hold">
                                          <p:stCondLst>
                                            <p:cond delay="0"/>
                                          </p:stCondLst>
                                        </p:cTn>
                                        <p:tgtEl>
                                          <p:spTgt spid="385036"/>
                                        </p:tgtEl>
                                        <p:attrNameLst>
                                          <p:attrName>style.visibility</p:attrName>
                                        </p:attrNameLst>
                                      </p:cBhvr>
                                      <p:to>
                                        <p:strVal val="visible"/>
                                      </p:to>
                                    </p:set>
                                    <p:animEffect transition="in" filter="randombar(vertical)">
                                      <p:cBhvr>
                                        <p:cTn id="7" dur="500"/>
                                        <p:tgtEl>
                                          <p:spTgt spid="38503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7" presetClass="entr" presetSubtype="4" fill="hold" grpId="0" nodeType="clickEffect">
                                  <p:stCondLst>
                                    <p:cond delay="0"/>
                                  </p:stCondLst>
                                  <p:childTnLst>
                                    <p:set>
                                      <p:cBhvr>
                                        <p:cTn id="11" dur="1" fill="hold">
                                          <p:stCondLst>
                                            <p:cond delay="0"/>
                                          </p:stCondLst>
                                        </p:cTn>
                                        <p:tgtEl>
                                          <p:spTgt spid="385043"/>
                                        </p:tgtEl>
                                        <p:attrNameLst>
                                          <p:attrName>style.visibility</p:attrName>
                                        </p:attrNameLst>
                                      </p:cBhvr>
                                      <p:to>
                                        <p:strVal val="visible"/>
                                      </p:to>
                                    </p:set>
                                    <p:anim calcmode="lin" valueType="num">
                                      <p:cBhvr>
                                        <p:cTn id="12" dur="500" fill="hold"/>
                                        <p:tgtEl>
                                          <p:spTgt spid="385043"/>
                                        </p:tgtEl>
                                        <p:attrNameLst>
                                          <p:attrName>ppt_x</p:attrName>
                                        </p:attrNameLst>
                                      </p:cBhvr>
                                      <p:tavLst>
                                        <p:tav tm="0">
                                          <p:val>
                                            <p:strVal val="#ppt_x"/>
                                          </p:val>
                                        </p:tav>
                                        <p:tav tm="100000">
                                          <p:val>
                                            <p:strVal val="#ppt_x"/>
                                          </p:val>
                                        </p:tav>
                                      </p:tavLst>
                                    </p:anim>
                                    <p:anim calcmode="lin" valueType="num">
                                      <p:cBhvr>
                                        <p:cTn id="13" dur="500" fill="hold"/>
                                        <p:tgtEl>
                                          <p:spTgt spid="385043"/>
                                        </p:tgtEl>
                                        <p:attrNameLst>
                                          <p:attrName>ppt_y</p:attrName>
                                        </p:attrNameLst>
                                      </p:cBhvr>
                                      <p:tavLst>
                                        <p:tav tm="0">
                                          <p:val>
                                            <p:strVal val="#ppt_y+#ppt_h/2"/>
                                          </p:val>
                                        </p:tav>
                                        <p:tav tm="100000">
                                          <p:val>
                                            <p:strVal val="#ppt_y"/>
                                          </p:val>
                                        </p:tav>
                                      </p:tavLst>
                                    </p:anim>
                                    <p:anim calcmode="lin" valueType="num">
                                      <p:cBhvr>
                                        <p:cTn id="14" dur="500" fill="hold"/>
                                        <p:tgtEl>
                                          <p:spTgt spid="385043"/>
                                        </p:tgtEl>
                                        <p:attrNameLst>
                                          <p:attrName>ppt_w</p:attrName>
                                        </p:attrNameLst>
                                      </p:cBhvr>
                                      <p:tavLst>
                                        <p:tav tm="0">
                                          <p:val>
                                            <p:strVal val="#ppt_w"/>
                                          </p:val>
                                        </p:tav>
                                        <p:tav tm="100000">
                                          <p:val>
                                            <p:strVal val="#ppt_w"/>
                                          </p:val>
                                        </p:tav>
                                      </p:tavLst>
                                    </p:anim>
                                    <p:anim calcmode="lin" valueType="num">
                                      <p:cBhvr>
                                        <p:cTn id="15" dur="500" fill="hold"/>
                                        <p:tgtEl>
                                          <p:spTgt spid="385043"/>
                                        </p:tgtEl>
                                        <p:attrNameLst>
                                          <p:attrName>ppt_h</p:attrName>
                                        </p:attrNameLst>
                                      </p:cBhvr>
                                      <p:tavLst>
                                        <p:tav tm="0">
                                          <p:val>
                                            <p:fltVal val="0"/>
                                          </p:val>
                                        </p:tav>
                                        <p:tav tm="100000">
                                          <p:val>
                                            <p:strVal val="#ppt_h"/>
                                          </p:val>
                                        </p:tav>
                                      </p:tavLst>
                                    </p:anim>
                                  </p:childTnLst>
                                </p:cTn>
                              </p:par>
                            </p:childTnLst>
                          </p:cTn>
                        </p:par>
                      </p:childTnLst>
                    </p:cTn>
                  </p:par>
                  <p:par>
                    <p:cTn id="16" fill="hold" nodeType="clickPar">
                      <p:stCondLst>
                        <p:cond delay="indefinite"/>
                      </p:stCondLst>
                      <p:childTnLst>
                        <p:par>
                          <p:cTn id="17" fill="hold" nodeType="withGroup">
                            <p:stCondLst>
                              <p:cond delay="0"/>
                            </p:stCondLst>
                            <p:childTnLst>
                              <p:par>
                                <p:cTn id="18" presetID="22" presetClass="entr" presetSubtype="4" fill="hold" nodeType="clickEffect">
                                  <p:stCondLst>
                                    <p:cond delay="0"/>
                                  </p:stCondLst>
                                  <p:childTnLst>
                                    <p:set>
                                      <p:cBhvr>
                                        <p:cTn id="19" dur="1" fill="hold">
                                          <p:stCondLst>
                                            <p:cond delay="0"/>
                                          </p:stCondLst>
                                        </p:cTn>
                                        <p:tgtEl>
                                          <p:spTgt spid="385050"/>
                                        </p:tgtEl>
                                        <p:attrNameLst>
                                          <p:attrName>style.visibility</p:attrName>
                                        </p:attrNameLst>
                                      </p:cBhvr>
                                      <p:to>
                                        <p:strVal val="visible"/>
                                      </p:to>
                                    </p:set>
                                    <p:animEffect transition="in" filter="wipe(down)">
                                      <p:cBhvr>
                                        <p:cTn id="20" dur="500"/>
                                        <p:tgtEl>
                                          <p:spTgt spid="385050"/>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22" presetClass="entr" presetSubtype="2" fill="hold" nodeType="clickEffect">
                                  <p:stCondLst>
                                    <p:cond delay="0"/>
                                  </p:stCondLst>
                                  <p:childTnLst>
                                    <p:set>
                                      <p:cBhvr>
                                        <p:cTn id="24" dur="1" fill="hold">
                                          <p:stCondLst>
                                            <p:cond delay="0"/>
                                          </p:stCondLst>
                                        </p:cTn>
                                        <p:tgtEl>
                                          <p:spTgt spid="385041"/>
                                        </p:tgtEl>
                                        <p:attrNameLst>
                                          <p:attrName>style.visibility</p:attrName>
                                        </p:attrNameLst>
                                      </p:cBhvr>
                                      <p:to>
                                        <p:strVal val="visible"/>
                                      </p:to>
                                    </p:set>
                                    <p:animEffect transition="in" filter="wipe(right)">
                                      <p:cBhvr>
                                        <p:cTn id="25" dur="500"/>
                                        <p:tgtEl>
                                          <p:spTgt spid="385041"/>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14" presetClass="entr" presetSubtype="10" fill="hold" nodeType="clickEffect">
                                  <p:stCondLst>
                                    <p:cond delay="0"/>
                                  </p:stCondLst>
                                  <p:childTnLst>
                                    <p:set>
                                      <p:cBhvr>
                                        <p:cTn id="29" dur="1" fill="hold">
                                          <p:stCondLst>
                                            <p:cond delay="0"/>
                                          </p:stCondLst>
                                        </p:cTn>
                                        <p:tgtEl>
                                          <p:spTgt spid="385037"/>
                                        </p:tgtEl>
                                        <p:attrNameLst>
                                          <p:attrName>style.visibility</p:attrName>
                                        </p:attrNameLst>
                                      </p:cBhvr>
                                      <p:to>
                                        <p:strVal val="visible"/>
                                      </p:to>
                                    </p:set>
                                    <p:animEffect transition="in" filter="randombar(horizontal)">
                                      <p:cBhvr>
                                        <p:cTn id="30" dur="500"/>
                                        <p:tgtEl>
                                          <p:spTgt spid="385037"/>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17" presetClass="entr" presetSubtype="4" fill="hold" grpId="0" nodeType="clickEffect">
                                  <p:stCondLst>
                                    <p:cond delay="0"/>
                                  </p:stCondLst>
                                  <p:childTnLst>
                                    <p:set>
                                      <p:cBhvr>
                                        <p:cTn id="34" dur="1" fill="hold">
                                          <p:stCondLst>
                                            <p:cond delay="0"/>
                                          </p:stCondLst>
                                        </p:cTn>
                                        <p:tgtEl>
                                          <p:spTgt spid="385045"/>
                                        </p:tgtEl>
                                        <p:attrNameLst>
                                          <p:attrName>style.visibility</p:attrName>
                                        </p:attrNameLst>
                                      </p:cBhvr>
                                      <p:to>
                                        <p:strVal val="visible"/>
                                      </p:to>
                                    </p:set>
                                    <p:anim calcmode="lin" valueType="num">
                                      <p:cBhvr>
                                        <p:cTn id="35" dur="500" fill="hold"/>
                                        <p:tgtEl>
                                          <p:spTgt spid="385045"/>
                                        </p:tgtEl>
                                        <p:attrNameLst>
                                          <p:attrName>ppt_x</p:attrName>
                                        </p:attrNameLst>
                                      </p:cBhvr>
                                      <p:tavLst>
                                        <p:tav tm="0">
                                          <p:val>
                                            <p:strVal val="#ppt_x"/>
                                          </p:val>
                                        </p:tav>
                                        <p:tav tm="100000">
                                          <p:val>
                                            <p:strVal val="#ppt_x"/>
                                          </p:val>
                                        </p:tav>
                                      </p:tavLst>
                                    </p:anim>
                                    <p:anim calcmode="lin" valueType="num">
                                      <p:cBhvr>
                                        <p:cTn id="36" dur="500" fill="hold"/>
                                        <p:tgtEl>
                                          <p:spTgt spid="385045"/>
                                        </p:tgtEl>
                                        <p:attrNameLst>
                                          <p:attrName>ppt_y</p:attrName>
                                        </p:attrNameLst>
                                      </p:cBhvr>
                                      <p:tavLst>
                                        <p:tav tm="0">
                                          <p:val>
                                            <p:strVal val="#ppt_y+#ppt_h/2"/>
                                          </p:val>
                                        </p:tav>
                                        <p:tav tm="100000">
                                          <p:val>
                                            <p:strVal val="#ppt_y"/>
                                          </p:val>
                                        </p:tav>
                                      </p:tavLst>
                                    </p:anim>
                                    <p:anim calcmode="lin" valueType="num">
                                      <p:cBhvr>
                                        <p:cTn id="37" dur="500" fill="hold"/>
                                        <p:tgtEl>
                                          <p:spTgt spid="385045"/>
                                        </p:tgtEl>
                                        <p:attrNameLst>
                                          <p:attrName>ppt_w</p:attrName>
                                        </p:attrNameLst>
                                      </p:cBhvr>
                                      <p:tavLst>
                                        <p:tav tm="0">
                                          <p:val>
                                            <p:strVal val="#ppt_w"/>
                                          </p:val>
                                        </p:tav>
                                        <p:tav tm="100000">
                                          <p:val>
                                            <p:strVal val="#ppt_w"/>
                                          </p:val>
                                        </p:tav>
                                      </p:tavLst>
                                    </p:anim>
                                    <p:anim calcmode="lin" valueType="num">
                                      <p:cBhvr>
                                        <p:cTn id="38" dur="500" fill="hold"/>
                                        <p:tgtEl>
                                          <p:spTgt spid="385045"/>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5043" grpId="0" autoUpdateAnimBg="0"/>
      <p:bldP spid="385045" grpId="0" autoUpdateAnimBg="0"/>
    </p:bldLst>
  </p:timing>
</p:sld>
</file>

<file path=ppt/slides/slide52.xml><?xml version="1.0" encoding="utf-8"?>
<p:sld xmlns:a="http://schemas.openxmlformats.org/drawingml/2006/main" xmlns:r="http://schemas.openxmlformats.org/officeDocument/2006/relationships" xmlns:p="http://schemas.openxmlformats.org/presentationml/2006/main" showMasterPhAnim="0" show="0">
  <p:cSld>
    <p:spTree>
      <p:nvGrpSpPr>
        <p:cNvPr id="1" name=""/>
        <p:cNvGrpSpPr/>
        <p:nvPr/>
      </p:nvGrpSpPr>
      <p:grpSpPr>
        <a:xfrm>
          <a:off x="0" y="0"/>
          <a:ext cx="0" cy="0"/>
          <a:chOff x="0" y="0"/>
          <a:chExt cx="0" cy="0"/>
        </a:xfrm>
      </p:grpSpPr>
      <p:sp>
        <p:nvSpPr>
          <p:cNvPr id="60418" name="Foliennummernplatzhalter 1"/>
          <p:cNvSpPr>
            <a:spLocks noGrp="1"/>
          </p:cNvSpPr>
          <p:nvPr>
            <p:ph type="sldNum" sz="quarter" idx="10"/>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r">
              <a:spcBef>
                <a:spcPct val="0"/>
              </a:spcBef>
              <a:buClrTx/>
              <a:buFontTx/>
              <a:buNone/>
            </a:pPr>
            <a:r>
              <a:rPr lang="de-DE" altLang="de-DE" sz="1000">
                <a:solidFill>
                  <a:srgbClr val="71AD2A"/>
                </a:solidFill>
              </a:rPr>
              <a:t> Folie </a:t>
            </a:r>
            <a:fld id="{F98A550F-A4FD-4D6B-998D-C3F6DBAE9C34}" type="slidenum">
              <a:rPr lang="de-DE" altLang="de-DE" sz="1000">
                <a:solidFill>
                  <a:srgbClr val="71AD2A"/>
                </a:solidFill>
              </a:rPr>
              <a:pPr algn="r">
                <a:spcBef>
                  <a:spcPct val="0"/>
                </a:spcBef>
                <a:buClrTx/>
                <a:buFontTx/>
                <a:buNone/>
              </a:pPr>
              <a:t>52</a:t>
            </a:fld>
            <a:endParaRPr lang="de-DE" altLang="de-DE" sz="1000">
              <a:solidFill>
                <a:srgbClr val="71AD2A"/>
              </a:solidFill>
            </a:endParaRPr>
          </a:p>
        </p:txBody>
      </p:sp>
      <p:sp>
        <p:nvSpPr>
          <p:cNvPr id="60419" name="Fußzeilenplatzhalter 2"/>
          <p:cNvSpPr>
            <a:spLocks noGrp="1"/>
          </p:cNvSpPr>
          <p:nvPr>
            <p:ph type="ftr" sz="quarter" idx="11"/>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0"/>
              </a:spcBef>
              <a:buClrTx/>
              <a:buFontTx/>
              <a:buNone/>
            </a:pPr>
            <a:r>
              <a:rPr lang="de-DE" altLang="de-DE" sz="1000">
                <a:solidFill>
                  <a:srgbClr val="71AD2A"/>
                </a:solidFill>
              </a:rPr>
              <a:t>HSWT    Prof. Dr. U. Groß                  Modul: Grundlagen der Agrartechnik   2 Sem.        LE :   Motor Grundlagen</a:t>
            </a:r>
          </a:p>
        </p:txBody>
      </p:sp>
      <p:sp>
        <p:nvSpPr>
          <p:cNvPr id="293899" name="Rectangle 11"/>
          <p:cNvSpPr>
            <a:spLocks noGrp="1" noChangeArrowheads="1"/>
          </p:cNvSpPr>
          <p:nvPr>
            <p:ph type="title" idx="4294967295"/>
          </p:nvPr>
        </p:nvSpPr>
        <p:spPr>
          <a:xfrm>
            <a:off x="382588" y="381000"/>
            <a:ext cx="9142412" cy="381000"/>
          </a:xfrm>
          <a:gradFill rotWithShape="0">
            <a:gsLst>
              <a:gs pos="0">
                <a:srgbClr val="C0C0C0">
                  <a:gamma/>
                  <a:tint val="0"/>
                  <a:invGamma/>
                </a:srgbClr>
              </a:gs>
              <a:gs pos="100000">
                <a:srgbClr val="C0C0C0"/>
              </a:gs>
            </a:gsLst>
            <a:path path="shape">
              <a:fillToRect l="50000" t="50000" r="50000" b="50000"/>
            </a:path>
          </a:gradFill>
        </p:spPr>
        <p:txBody>
          <a:bodyPr/>
          <a:lstStyle/>
          <a:p>
            <a:pPr eaLnBrk="1" hangingPunct="1"/>
            <a:r>
              <a:rPr lang="de-DE" altLang="de-DE" sz="1400" b="0">
                <a:solidFill>
                  <a:srgbClr val="FF0000"/>
                </a:solidFill>
                <a:effectLst>
                  <a:outerShdw blurRad="38100" dist="38100" dir="2700000" algn="tl">
                    <a:srgbClr val="C0C0C0"/>
                  </a:outerShdw>
                </a:effectLst>
              </a:rPr>
              <a:t>Kettenwandler (am Bsp. eines PKW-Getriebes)</a:t>
            </a:r>
            <a:endParaRPr lang="de-DE" altLang="de-DE" sz="1400" b="0">
              <a:effectLst>
                <a:outerShdw blurRad="38100" dist="38100" dir="2700000" algn="tl">
                  <a:srgbClr val="C0C0C0"/>
                </a:outerShdw>
              </a:effectLst>
            </a:endParaRPr>
          </a:p>
        </p:txBody>
      </p:sp>
      <p:pic>
        <p:nvPicPr>
          <p:cNvPr id="293901" name="Picture 13" descr="KETTENW"/>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0" y="781050"/>
            <a:ext cx="5943600" cy="531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93911" name="Group 23"/>
          <p:cNvGrpSpPr>
            <a:grpSpLocks/>
          </p:cNvGrpSpPr>
          <p:nvPr/>
        </p:nvGrpSpPr>
        <p:grpSpPr bwMode="auto">
          <a:xfrm>
            <a:off x="5638800" y="838200"/>
            <a:ext cx="2514600" cy="1219200"/>
            <a:chOff x="3552" y="528"/>
            <a:chExt cx="1584" cy="768"/>
          </a:xfrm>
        </p:grpSpPr>
        <p:sp>
          <p:nvSpPr>
            <p:cNvPr id="60430" name="Line 14"/>
            <p:cNvSpPr>
              <a:spLocks noChangeShapeType="1"/>
            </p:cNvSpPr>
            <p:nvPr/>
          </p:nvSpPr>
          <p:spPr bwMode="auto">
            <a:xfrm flipH="1">
              <a:off x="3552" y="720"/>
              <a:ext cx="960" cy="576"/>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60431" name="Text Box 15"/>
            <p:cNvSpPr txBox="1">
              <a:spLocks noChangeArrowheads="1"/>
            </p:cNvSpPr>
            <p:nvPr/>
          </p:nvSpPr>
          <p:spPr bwMode="auto">
            <a:xfrm>
              <a:off x="3840" y="528"/>
              <a:ext cx="1296"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50000"/>
                </a:spcBef>
                <a:buClrTx/>
                <a:buFontTx/>
                <a:buNone/>
              </a:pPr>
              <a:r>
                <a:rPr lang="de-DE" altLang="de-DE" sz="1400">
                  <a:solidFill>
                    <a:srgbClr val="000000"/>
                  </a:solidFill>
                </a:rPr>
                <a:t>Schubgliederband</a:t>
              </a:r>
              <a:endParaRPr lang="de-DE" altLang="de-DE" sz="1400">
                <a:solidFill>
                  <a:srgbClr val="FF3300"/>
                </a:solidFill>
              </a:endParaRPr>
            </a:p>
          </p:txBody>
        </p:sp>
      </p:grpSp>
      <p:grpSp>
        <p:nvGrpSpPr>
          <p:cNvPr id="293912" name="Group 24"/>
          <p:cNvGrpSpPr>
            <a:grpSpLocks/>
          </p:cNvGrpSpPr>
          <p:nvPr/>
        </p:nvGrpSpPr>
        <p:grpSpPr bwMode="auto">
          <a:xfrm>
            <a:off x="5335588" y="3733800"/>
            <a:ext cx="2055812" cy="1981200"/>
            <a:chOff x="3360" y="2352"/>
            <a:chExt cx="1296" cy="1248"/>
          </a:xfrm>
        </p:grpSpPr>
        <p:sp>
          <p:nvSpPr>
            <p:cNvPr id="60427" name="Line 16"/>
            <p:cNvSpPr>
              <a:spLocks noChangeShapeType="1"/>
            </p:cNvSpPr>
            <p:nvPr/>
          </p:nvSpPr>
          <p:spPr bwMode="auto">
            <a:xfrm flipH="1" flipV="1">
              <a:off x="3888" y="2352"/>
              <a:ext cx="0" cy="1008"/>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60428" name="Text Box 17"/>
            <p:cNvSpPr txBox="1">
              <a:spLocks noChangeArrowheads="1"/>
            </p:cNvSpPr>
            <p:nvPr/>
          </p:nvSpPr>
          <p:spPr bwMode="auto">
            <a:xfrm>
              <a:off x="3360" y="3408"/>
              <a:ext cx="1296"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50000"/>
                </a:spcBef>
                <a:buClrTx/>
                <a:buFontTx/>
                <a:buNone/>
              </a:pPr>
              <a:r>
                <a:rPr lang="de-DE" altLang="de-DE" sz="1400">
                  <a:solidFill>
                    <a:srgbClr val="000000"/>
                  </a:solidFill>
                </a:rPr>
                <a:t>Primärscheibenpaar</a:t>
              </a:r>
              <a:endParaRPr lang="de-DE" altLang="de-DE" sz="1400">
                <a:solidFill>
                  <a:srgbClr val="FF3300"/>
                </a:solidFill>
              </a:endParaRPr>
            </a:p>
          </p:txBody>
        </p:sp>
        <p:sp>
          <p:nvSpPr>
            <p:cNvPr id="60429" name="Line 18"/>
            <p:cNvSpPr>
              <a:spLocks noChangeShapeType="1"/>
            </p:cNvSpPr>
            <p:nvPr/>
          </p:nvSpPr>
          <p:spPr bwMode="auto">
            <a:xfrm flipH="1" flipV="1">
              <a:off x="3600" y="2400"/>
              <a:ext cx="288" cy="960"/>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grpSp>
      <p:grpSp>
        <p:nvGrpSpPr>
          <p:cNvPr id="293910" name="Group 22"/>
          <p:cNvGrpSpPr>
            <a:grpSpLocks/>
          </p:cNvGrpSpPr>
          <p:nvPr/>
        </p:nvGrpSpPr>
        <p:grpSpPr bwMode="auto">
          <a:xfrm>
            <a:off x="3581400" y="762000"/>
            <a:ext cx="2057400" cy="1219200"/>
            <a:chOff x="2256" y="480"/>
            <a:chExt cx="1296" cy="768"/>
          </a:xfrm>
        </p:grpSpPr>
        <p:sp>
          <p:nvSpPr>
            <p:cNvPr id="60425" name="Line 19"/>
            <p:cNvSpPr>
              <a:spLocks noChangeShapeType="1"/>
            </p:cNvSpPr>
            <p:nvPr/>
          </p:nvSpPr>
          <p:spPr bwMode="auto">
            <a:xfrm>
              <a:off x="2832" y="672"/>
              <a:ext cx="528" cy="576"/>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60426" name="Text Box 20"/>
            <p:cNvSpPr txBox="1">
              <a:spLocks noChangeArrowheads="1"/>
            </p:cNvSpPr>
            <p:nvPr/>
          </p:nvSpPr>
          <p:spPr bwMode="auto">
            <a:xfrm>
              <a:off x="2256" y="480"/>
              <a:ext cx="1296"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50000"/>
                </a:spcBef>
                <a:buClrTx/>
                <a:buFontTx/>
                <a:buNone/>
              </a:pPr>
              <a:r>
                <a:rPr lang="de-DE" altLang="de-DE" sz="1400">
                  <a:solidFill>
                    <a:srgbClr val="000000"/>
                  </a:solidFill>
                </a:rPr>
                <a:t>Sekundärscheibenpaar</a:t>
              </a:r>
              <a:endParaRPr lang="de-DE" altLang="de-DE" sz="1400">
                <a:solidFill>
                  <a:srgbClr val="FF3300"/>
                </a:solidFill>
              </a:endParaRPr>
            </a:p>
          </p:txBody>
        </p:sp>
      </p:gr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grpId="0" nodeType="afterEffect">
                                  <p:stCondLst>
                                    <p:cond delay="0"/>
                                  </p:stCondLst>
                                  <p:childTnLst>
                                    <p:set>
                                      <p:cBhvr>
                                        <p:cTn id="6" dur="1" fill="hold">
                                          <p:stCondLst>
                                            <p:cond delay="0"/>
                                          </p:stCondLst>
                                        </p:cTn>
                                        <p:tgtEl>
                                          <p:spTgt spid="293899"/>
                                        </p:tgtEl>
                                        <p:attrNameLst>
                                          <p:attrName>style.visibility</p:attrName>
                                        </p:attrNameLst>
                                      </p:cBhvr>
                                      <p:to>
                                        <p:strVal val="visible"/>
                                      </p:to>
                                    </p:set>
                                    <p:animEffect transition="in" filter="box(out)">
                                      <p:cBhvr>
                                        <p:cTn id="7" dur="500"/>
                                        <p:tgtEl>
                                          <p:spTgt spid="29389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nodeType="clickEffect">
                                  <p:stCondLst>
                                    <p:cond delay="0"/>
                                  </p:stCondLst>
                                  <p:childTnLst>
                                    <p:set>
                                      <p:cBhvr>
                                        <p:cTn id="11" dur="1" fill="hold">
                                          <p:stCondLst>
                                            <p:cond delay="0"/>
                                          </p:stCondLst>
                                        </p:cTn>
                                        <p:tgtEl>
                                          <p:spTgt spid="293901"/>
                                        </p:tgtEl>
                                        <p:attrNameLst>
                                          <p:attrName>style.visibility</p:attrName>
                                        </p:attrNameLst>
                                      </p:cBhvr>
                                      <p:to>
                                        <p:strVal val="visible"/>
                                      </p:to>
                                    </p:set>
                                    <p:animEffect transition="in" filter="checkerboard(across)">
                                      <p:cBhvr>
                                        <p:cTn id="12" dur="500"/>
                                        <p:tgtEl>
                                          <p:spTgt spid="29390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4" fill="hold" nodeType="clickEffect">
                                  <p:stCondLst>
                                    <p:cond delay="0"/>
                                  </p:stCondLst>
                                  <p:childTnLst>
                                    <p:set>
                                      <p:cBhvr>
                                        <p:cTn id="16" dur="1" fill="hold">
                                          <p:stCondLst>
                                            <p:cond delay="0"/>
                                          </p:stCondLst>
                                        </p:cTn>
                                        <p:tgtEl>
                                          <p:spTgt spid="293912"/>
                                        </p:tgtEl>
                                        <p:attrNameLst>
                                          <p:attrName>style.visibility</p:attrName>
                                        </p:attrNameLst>
                                      </p:cBhvr>
                                      <p:to>
                                        <p:strVal val="visible"/>
                                      </p:to>
                                    </p:set>
                                    <p:animEffect transition="in" filter="wipe(down)">
                                      <p:cBhvr>
                                        <p:cTn id="17" dur="500"/>
                                        <p:tgtEl>
                                          <p:spTgt spid="293912"/>
                                        </p:tgtEl>
                                      </p:cBhvr>
                                    </p:animEffect>
                                  </p:childTnLst>
                                  <p:subTnLst>
                                    <p:animClr clrSpc="rgb" dir="cw">
                                      <p:cBhvr override="childStyle">
                                        <p:cTn dur="1" fill="hold" display="0" masterRel="nextClick" afterEffect="1"/>
                                        <p:tgtEl>
                                          <p:spTgt spid="293912"/>
                                        </p:tgtEl>
                                        <p:attrNameLst>
                                          <p:attrName>ppt_c</p:attrName>
                                        </p:attrNameLst>
                                      </p:cBhvr>
                                      <p:to>
                                        <a:srgbClr val="0000CC"/>
                                      </p:to>
                                    </p:animClr>
                                  </p:sub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1" fill="hold" nodeType="clickEffect">
                                  <p:stCondLst>
                                    <p:cond delay="0"/>
                                  </p:stCondLst>
                                  <p:childTnLst>
                                    <p:set>
                                      <p:cBhvr>
                                        <p:cTn id="21" dur="1" fill="hold">
                                          <p:stCondLst>
                                            <p:cond delay="0"/>
                                          </p:stCondLst>
                                        </p:cTn>
                                        <p:tgtEl>
                                          <p:spTgt spid="293910"/>
                                        </p:tgtEl>
                                        <p:attrNameLst>
                                          <p:attrName>style.visibility</p:attrName>
                                        </p:attrNameLst>
                                      </p:cBhvr>
                                      <p:to>
                                        <p:strVal val="visible"/>
                                      </p:to>
                                    </p:set>
                                    <p:animEffect transition="in" filter="wipe(up)">
                                      <p:cBhvr>
                                        <p:cTn id="22" dur="500"/>
                                        <p:tgtEl>
                                          <p:spTgt spid="293910"/>
                                        </p:tgtEl>
                                      </p:cBhvr>
                                    </p:animEffect>
                                  </p:childTnLst>
                                  <p:subTnLst>
                                    <p:animClr clrSpc="rgb" dir="cw">
                                      <p:cBhvr override="childStyle">
                                        <p:cTn dur="1" fill="hold" display="0" masterRel="nextClick" afterEffect="1"/>
                                        <p:tgtEl>
                                          <p:spTgt spid="293910"/>
                                        </p:tgtEl>
                                        <p:attrNameLst>
                                          <p:attrName>ppt_c</p:attrName>
                                        </p:attrNameLst>
                                      </p:cBhvr>
                                      <p:to>
                                        <a:srgbClr val="0000CC"/>
                                      </p:to>
                                    </p:animClr>
                                  </p:sub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2" fill="hold" nodeType="clickEffect">
                                  <p:stCondLst>
                                    <p:cond delay="0"/>
                                  </p:stCondLst>
                                  <p:childTnLst>
                                    <p:set>
                                      <p:cBhvr>
                                        <p:cTn id="26" dur="1" fill="hold">
                                          <p:stCondLst>
                                            <p:cond delay="0"/>
                                          </p:stCondLst>
                                        </p:cTn>
                                        <p:tgtEl>
                                          <p:spTgt spid="293911"/>
                                        </p:tgtEl>
                                        <p:attrNameLst>
                                          <p:attrName>style.visibility</p:attrName>
                                        </p:attrNameLst>
                                      </p:cBhvr>
                                      <p:to>
                                        <p:strVal val="visible"/>
                                      </p:to>
                                    </p:set>
                                    <p:animEffect transition="in" filter="wipe(right)">
                                      <p:cBhvr>
                                        <p:cTn id="27" dur="500"/>
                                        <p:tgtEl>
                                          <p:spTgt spid="293911"/>
                                        </p:tgtEl>
                                      </p:cBhvr>
                                    </p:animEffect>
                                  </p:childTnLst>
                                  <p:subTnLst>
                                    <p:animClr clrSpc="rgb" dir="cw">
                                      <p:cBhvr override="childStyle">
                                        <p:cTn dur="1" fill="hold" display="0" masterRel="nextClick" afterEffect="1"/>
                                        <p:tgtEl>
                                          <p:spTgt spid="293911"/>
                                        </p:tgtEl>
                                        <p:attrNameLst>
                                          <p:attrName>ppt_c</p:attrName>
                                        </p:attrNameLst>
                                      </p:cBhvr>
                                      <p:to>
                                        <a:srgbClr val="0000CC"/>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3899" grpId="0" animBg="1" autoUpdateAnimBg="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Foliennummernplatzhalter 3"/>
          <p:cNvSpPr>
            <a:spLocks noGrp="1"/>
          </p:cNvSpPr>
          <p:nvPr>
            <p:ph type="sldNum" sz="quarter" idx="10"/>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r">
              <a:spcBef>
                <a:spcPct val="0"/>
              </a:spcBef>
              <a:buClrTx/>
              <a:buFontTx/>
              <a:buNone/>
            </a:pPr>
            <a:r>
              <a:rPr lang="de-DE" altLang="de-DE" sz="1000">
                <a:solidFill>
                  <a:srgbClr val="71AD2A"/>
                </a:solidFill>
              </a:rPr>
              <a:t> Folie </a:t>
            </a:r>
            <a:fld id="{5A563146-0A87-4F9B-9B03-460DB5B77219}" type="slidenum">
              <a:rPr lang="de-DE" altLang="de-DE" sz="1000">
                <a:solidFill>
                  <a:srgbClr val="71AD2A"/>
                </a:solidFill>
              </a:rPr>
              <a:pPr algn="r">
                <a:spcBef>
                  <a:spcPct val="0"/>
                </a:spcBef>
                <a:buClrTx/>
                <a:buFontTx/>
                <a:buNone/>
              </a:pPr>
              <a:t>53</a:t>
            </a:fld>
            <a:endParaRPr lang="de-DE" altLang="de-DE" sz="1000">
              <a:solidFill>
                <a:srgbClr val="71AD2A"/>
              </a:solidFill>
            </a:endParaRPr>
          </a:p>
        </p:txBody>
      </p:sp>
      <p:sp>
        <p:nvSpPr>
          <p:cNvPr id="61443" name="Fußzeilenplatzhalter 4"/>
          <p:cNvSpPr>
            <a:spLocks noGrp="1"/>
          </p:cNvSpPr>
          <p:nvPr>
            <p:ph type="ftr" sz="quarter" idx="11"/>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0"/>
              </a:spcBef>
              <a:buClrTx/>
              <a:buFontTx/>
              <a:buNone/>
            </a:pPr>
            <a:r>
              <a:rPr lang="de-DE" altLang="de-DE" sz="1000">
                <a:solidFill>
                  <a:srgbClr val="71AD2A"/>
                </a:solidFill>
              </a:rPr>
              <a:t>HSWT    Prof. Dr. U. Groß                  Modul: Grundlagen der Agrartechnik   2 Sem.        LE :   Motor Grundlagen</a:t>
            </a:r>
          </a:p>
        </p:txBody>
      </p:sp>
      <p:sp>
        <p:nvSpPr>
          <p:cNvPr id="61444" name="Rectangle 3"/>
          <p:cNvSpPr>
            <a:spLocks noGrp="1" noChangeArrowheads="1"/>
          </p:cNvSpPr>
          <p:nvPr>
            <p:ph type="body" idx="1"/>
          </p:nvPr>
        </p:nvSpPr>
        <p:spPr/>
        <p:txBody>
          <a:bodyPr/>
          <a:lstStyle/>
          <a:p>
            <a:pPr eaLnBrk="1" hangingPunct="1"/>
            <a:r>
              <a:rPr lang="de-DE" altLang="de-DE" sz="2000" b="1">
                <a:solidFill>
                  <a:srgbClr val="FF0000"/>
                </a:solidFill>
              </a:rPr>
              <a:t>hydrodynamische Antriebe</a:t>
            </a:r>
            <a:r>
              <a:rPr lang="de-DE" altLang="de-DE" sz="2000" b="1"/>
              <a:t> arbeiten mit einer Pumpe und einer Antriebsturbine. Die Drehzahl- und Drehmomentwandlung geschieht über die kinetische Energie der Flüssigkeit. </a:t>
            </a:r>
            <a:r>
              <a:rPr lang="de-DE" altLang="de-DE" sz="2000" b="1">
                <a:solidFill>
                  <a:srgbClr val="FF0000"/>
                </a:solidFill>
              </a:rPr>
              <a:t>(Turbobokupplung)</a:t>
            </a:r>
          </a:p>
          <a:p>
            <a:pPr eaLnBrk="1" hangingPunct="1"/>
            <a:r>
              <a:rPr lang="de-DE" altLang="de-DE" sz="2000" b="1">
                <a:solidFill>
                  <a:srgbClr val="FF0000"/>
                </a:solidFill>
              </a:rPr>
              <a:t>Viskokupplungen</a:t>
            </a:r>
            <a:r>
              <a:rPr lang="de-DE" altLang="de-DE" sz="2000" b="1"/>
              <a:t> übertragen Leistung durch viskose Reibung zwischen rotierenden Scheiben. </a:t>
            </a:r>
            <a:r>
              <a:rPr lang="de-DE" altLang="de-DE" sz="2000" b="1">
                <a:solidFill>
                  <a:srgbClr val="FF0000"/>
                </a:solidFill>
              </a:rPr>
              <a:t>(Viskolüfter)</a:t>
            </a:r>
          </a:p>
          <a:p>
            <a:pPr eaLnBrk="1" hangingPunct="1"/>
            <a:r>
              <a:rPr lang="de-DE" altLang="de-DE" sz="2000" b="1">
                <a:solidFill>
                  <a:srgbClr val="FF0000"/>
                </a:solidFill>
              </a:rPr>
              <a:t>hydrostatische Antriebe</a:t>
            </a:r>
            <a:r>
              <a:rPr lang="de-DE" altLang="de-DE" sz="2000" b="1"/>
              <a:t> wandeln primärseitig die mechanische Leistung der Antriebsmaschine (E-Motor; Diesel) durch eine Pumpe in hydraulische Leistung um. Diese Leistung wird in Verbrauchern wieder in mechanische Leistung umgeformt und zwar in Hydraulikzylindern in eine lineare Bewegung oder Hydromotoren in eine Drehbewegung. Hydrostatische Antriebe sind häufig die energetisch optimale Getriebeart, wenn eine stufenlose Verstellung der abtriebsseitigen Geschwindigkeit erforderlich ist. </a:t>
            </a:r>
            <a:r>
              <a:rPr lang="de-DE" altLang="de-DE" sz="2000" b="1">
                <a:solidFill>
                  <a:srgbClr val="FF0000"/>
                </a:solidFill>
              </a:rPr>
              <a:t>(Mähdrescher)</a:t>
            </a:r>
          </a:p>
          <a:p>
            <a:pPr eaLnBrk="1" hangingPunct="1"/>
            <a:endParaRPr lang="de-DE" altLang="de-DE" sz="2000" b="1"/>
          </a:p>
        </p:txBody>
      </p:sp>
      <p:sp>
        <p:nvSpPr>
          <p:cNvPr id="61445" name="Rectangle 4"/>
          <p:cNvSpPr>
            <a:spLocks noChangeArrowheads="1"/>
          </p:cNvSpPr>
          <p:nvPr/>
        </p:nvSpPr>
        <p:spPr bwMode="auto">
          <a:xfrm>
            <a:off x="631825" y="908050"/>
            <a:ext cx="8077200" cy="641350"/>
          </a:xfrm>
          <a:prstGeom prst="rect">
            <a:avLst/>
          </a:prstGeom>
          <a:solidFill>
            <a:schemeClr val="accent1"/>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0"/>
              </a:spcBef>
              <a:buClrTx/>
              <a:buFontTx/>
              <a:buNone/>
            </a:pPr>
            <a:r>
              <a:rPr lang="de-DE" altLang="de-DE" sz="1800">
                <a:latin typeface="Times New Roman" pitchFamily="18" charset="0"/>
              </a:rPr>
              <a:t>Die </a:t>
            </a:r>
            <a:r>
              <a:rPr lang="de-DE" altLang="de-DE" sz="1800" b="1">
                <a:latin typeface="Times New Roman" pitchFamily="18" charset="0"/>
              </a:rPr>
              <a:t>Hydrostatik</a:t>
            </a:r>
            <a:r>
              <a:rPr lang="de-DE" altLang="de-DE" sz="1800">
                <a:latin typeface="Times New Roman" pitchFamily="18" charset="0"/>
              </a:rPr>
              <a:t> ist die Lehre der </a:t>
            </a:r>
            <a:r>
              <a:rPr lang="de-DE" altLang="de-DE" sz="1800" i="1">
                <a:latin typeface="Times New Roman" pitchFamily="18" charset="0"/>
              </a:rPr>
              <a:t>unbewegten</a:t>
            </a:r>
            <a:r>
              <a:rPr lang="de-DE" altLang="de-DE" sz="1800">
                <a:latin typeface="Times New Roman" pitchFamily="18" charset="0"/>
              </a:rPr>
              <a:t>, insbesondere der strömungsfreien </a:t>
            </a:r>
          </a:p>
          <a:p>
            <a:pPr>
              <a:spcBef>
                <a:spcPct val="0"/>
              </a:spcBef>
              <a:buClrTx/>
              <a:buFontTx/>
              <a:buNone/>
            </a:pPr>
            <a:r>
              <a:rPr lang="de-DE" altLang="de-DE" sz="1800">
                <a:solidFill>
                  <a:srgbClr val="FF0000"/>
                </a:solidFill>
                <a:latin typeface="Times New Roman" pitchFamily="18" charset="0"/>
                <a:hlinkClick r:id="rId2" tooltip="Flüssigkeit"/>
              </a:rPr>
              <a:t>Flüssigkeiten</a:t>
            </a:r>
            <a:r>
              <a:rPr lang="de-DE" altLang="de-DE" sz="1800">
                <a:latin typeface="Times New Roman" pitchFamily="18" charset="0"/>
              </a:rPr>
              <a:t> und </a:t>
            </a:r>
            <a:r>
              <a:rPr lang="de-DE" altLang="de-DE" sz="1800">
                <a:latin typeface="Times New Roman" pitchFamily="18" charset="0"/>
                <a:hlinkClick r:id="rId3" tooltip="Gas"/>
              </a:rPr>
              <a:t>Gase</a:t>
            </a:r>
            <a:r>
              <a:rPr lang="de-DE" altLang="de-DE" sz="1800">
                <a:latin typeface="Times New Roman" pitchFamily="18" charset="0"/>
              </a:rPr>
              <a:t>. Mit Strömungen beschäftigt sich dagegen die </a:t>
            </a:r>
            <a:r>
              <a:rPr lang="de-DE" altLang="de-DE" sz="1800">
                <a:latin typeface="Times New Roman" pitchFamily="18" charset="0"/>
                <a:hlinkClick r:id="rId4" tooltip="Hydrodynamik"/>
              </a:rPr>
              <a:t>Hydrodynamik</a:t>
            </a:r>
            <a:r>
              <a:rPr lang="de-DE" altLang="de-DE" sz="1800">
                <a:latin typeface="Times New Roman" pitchFamily="18" charset="0"/>
              </a:rPr>
              <a:t>.</a:t>
            </a:r>
          </a:p>
        </p:txBody>
      </p:sp>
    </p:spTree>
  </p:cSld>
  <p:clrMapOvr>
    <a:masterClrMapping/>
  </p:clrMapOvr>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AE20437-BF22-92D7-822A-7A7D9BF9B8CC}"/>
              </a:ext>
            </a:extLst>
          </p:cNvPr>
          <p:cNvSpPr>
            <a:spLocks noGrp="1"/>
          </p:cNvSpPr>
          <p:nvPr>
            <p:ph type="title"/>
          </p:nvPr>
        </p:nvSpPr>
        <p:spPr/>
        <p:txBody>
          <a:bodyPr/>
          <a:lstStyle/>
          <a:p>
            <a:r>
              <a:rPr lang="de-DE"/>
              <a:t>Grundprinzip der hydrostatisch-mechanischen Leistungsverzweigung.</a:t>
            </a:r>
          </a:p>
        </p:txBody>
      </p:sp>
      <p:sp>
        <p:nvSpPr>
          <p:cNvPr id="3" name="Foliennummernplatzhalter 2">
            <a:extLst>
              <a:ext uri="{FF2B5EF4-FFF2-40B4-BE49-F238E27FC236}">
                <a16:creationId xmlns:a16="http://schemas.microsoft.com/office/drawing/2014/main" id="{3D778371-5157-4F1D-2978-E17F943C6DF3}"/>
              </a:ext>
            </a:extLst>
          </p:cNvPr>
          <p:cNvSpPr>
            <a:spLocks noGrp="1"/>
          </p:cNvSpPr>
          <p:nvPr>
            <p:ph type="sldNum" sz="quarter" idx="10"/>
          </p:nvPr>
        </p:nvSpPr>
        <p:spPr/>
        <p:txBody>
          <a:bodyPr/>
          <a:lstStyle/>
          <a:p>
            <a:r>
              <a:rPr lang="de-DE" altLang="de-DE"/>
              <a:t> Folie </a:t>
            </a:r>
            <a:fld id="{BE199012-5250-48F1-A29F-357362B3A7EE}" type="slidenum">
              <a:rPr lang="de-DE" altLang="de-DE" smtClean="0"/>
              <a:pPr/>
              <a:t>54</a:t>
            </a:fld>
            <a:endParaRPr lang="de-DE" altLang="de-DE"/>
          </a:p>
        </p:txBody>
      </p:sp>
      <p:sp>
        <p:nvSpPr>
          <p:cNvPr id="4" name="Fußzeilenplatzhalter 3">
            <a:extLst>
              <a:ext uri="{FF2B5EF4-FFF2-40B4-BE49-F238E27FC236}">
                <a16:creationId xmlns:a16="http://schemas.microsoft.com/office/drawing/2014/main" id="{69A2AE82-0A8B-84A0-2739-D912DC17C5CB}"/>
              </a:ext>
            </a:extLst>
          </p:cNvPr>
          <p:cNvSpPr>
            <a:spLocks noGrp="1"/>
          </p:cNvSpPr>
          <p:nvPr>
            <p:ph type="ftr" sz="quarter" idx="11"/>
          </p:nvPr>
        </p:nvSpPr>
        <p:spPr/>
        <p:txBody>
          <a:bodyPr/>
          <a:lstStyle/>
          <a:p>
            <a:pPr>
              <a:defRPr/>
            </a:pPr>
            <a:r>
              <a:rPr lang="de-DE"/>
              <a:t>HSWT    Prof. Dr. U. Groß                  Modul: Grundlagen der Agrartechnik   2 Sem.        LE :   Motor Grundlagen</a:t>
            </a:r>
          </a:p>
        </p:txBody>
      </p:sp>
      <p:pic>
        <p:nvPicPr>
          <p:cNvPr id="6" name="Grafik 5">
            <a:extLst>
              <a:ext uri="{FF2B5EF4-FFF2-40B4-BE49-F238E27FC236}">
                <a16:creationId xmlns:a16="http://schemas.microsoft.com/office/drawing/2014/main" id="{7224E04B-FB31-E0CD-75C8-D793A2EF5987}"/>
              </a:ext>
            </a:extLst>
          </p:cNvPr>
          <p:cNvPicPr>
            <a:picLocks noChangeAspect="1"/>
          </p:cNvPicPr>
          <p:nvPr/>
        </p:nvPicPr>
        <p:blipFill>
          <a:blip r:embed="rId2"/>
          <a:stretch>
            <a:fillRect/>
          </a:stretch>
        </p:blipFill>
        <p:spPr>
          <a:xfrm>
            <a:off x="-231576" y="1196752"/>
            <a:ext cx="9686379" cy="3960440"/>
          </a:xfrm>
          <a:prstGeom prst="rect">
            <a:avLst/>
          </a:prstGeom>
        </p:spPr>
      </p:pic>
    </p:spTree>
    <p:extLst>
      <p:ext uri="{BB962C8B-B14F-4D97-AF65-F5344CB8AC3E}">
        <p14:creationId xmlns:p14="http://schemas.microsoft.com/office/powerpoint/2010/main" val="375564884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CAA320E-D086-1538-D117-4338D213E5D7}"/>
              </a:ext>
            </a:extLst>
          </p:cNvPr>
          <p:cNvSpPr>
            <a:spLocks noGrp="1"/>
          </p:cNvSpPr>
          <p:nvPr>
            <p:ph type="title"/>
          </p:nvPr>
        </p:nvSpPr>
        <p:spPr/>
        <p:txBody>
          <a:bodyPr/>
          <a:lstStyle/>
          <a:p>
            <a:r>
              <a:rPr lang="de-DE"/>
              <a:t>Planetengetriebe können sowohl als Verzweigungs- als auch als Summierungselemente verwendet werden.</a:t>
            </a:r>
          </a:p>
        </p:txBody>
      </p:sp>
      <p:sp>
        <p:nvSpPr>
          <p:cNvPr id="3" name="Foliennummernplatzhalter 2">
            <a:extLst>
              <a:ext uri="{FF2B5EF4-FFF2-40B4-BE49-F238E27FC236}">
                <a16:creationId xmlns:a16="http://schemas.microsoft.com/office/drawing/2014/main" id="{21954C2D-AFED-5EB2-A9BE-2166553A33B4}"/>
              </a:ext>
            </a:extLst>
          </p:cNvPr>
          <p:cNvSpPr>
            <a:spLocks noGrp="1"/>
          </p:cNvSpPr>
          <p:nvPr>
            <p:ph type="sldNum" sz="quarter" idx="10"/>
          </p:nvPr>
        </p:nvSpPr>
        <p:spPr/>
        <p:txBody>
          <a:bodyPr/>
          <a:lstStyle/>
          <a:p>
            <a:r>
              <a:rPr lang="de-DE" altLang="de-DE"/>
              <a:t> Folie </a:t>
            </a:r>
            <a:fld id="{BE199012-5250-48F1-A29F-357362B3A7EE}" type="slidenum">
              <a:rPr lang="de-DE" altLang="de-DE" smtClean="0"/>
              <a:pPr/>
              <a:t>55</a:t>
            </a:fld>
            <a:endParaRPr lang="de-DE" altLang="de-DE"/>
          </a:p>
        </p:txBody>
      </p:sp>
      <p:sp>
        <p:nvSpPr>
          <p:cNvPr id="4" name="Fußzeilenplatzhalter 3">
            <a:extLst>
              <a:ext uri="{FF2B5EF4-FFF2-40B4-BE49-F238E27FC236}">
                <a16:creationId xmlns:a16="http://schemas.microsoft.com/office/drawing/2014/main" id="{0CBA72CF-DF73-BA87-DCAB-BBBED7902C57}"/>
              </a:ext>
            </a:extLst>
          </p:cNvPr>
          <p:cNvSpPr>
            <a:spLocks noGrp="1"/>
          </p:cNvSpPr>
          <p:nvPr>
            <p:ph type="ftr" sz="quarter" idx="11"/>
          </p:nvPr>
        </p:nvSpPr>
        <p:spPr/>
        <p:txBody>
          <a:bodyPr/>
          <a:lstStyle/>
          <a:p>
            <a:pPr>
              <a:defRPr/>
            </a:pPr>
            <a:r>
              <a:rPr lang="de-DE"/>
              <a:t>HSWT    Prof. Dr. U. Groß                  Modul: Grundlagen der Agrartechnik   2 Sem.        LE :   Motor Grundlagen</a:t>
            </a:r>
          </a:p>
        </p:txBody>
      </p:sp>
      <p:pic>
        <p:nvPicPr>
          <p:cNvPr id="6" name="Grafik 5">
            <a:extLst>
              <a:ext uri="{FF2B5EF4-FFF2-40B4-BE49-F238E27FC236}">
                <a16:creationId xmlns:a16="http://schemas.microsoft.com/office/drawing/2014/main" id="{703CEA99-0703-1C1B-8DAC-B54A32DEF072}"/>
              </a:ext>
            </a:extLst>
          </p:cNvPr>
          <p:cNvPicPr>
            <a:picLocks noChangeAspect="1"/>
          </p:cNvPicPr>
          <p:nvPr/>
        </p:nvPicPr>
        <p:blipFill>
          <a:blip r:embed="rId2"/>
          <a:stretch>
            <a:fillRect/>
          </a:stretch>
        </p:blipFill>
        <p:spPr>
          <a:xfrm>
            <a:off x="344488" y="1628800"/>
            <a:ext cx="9498825" cy="4044259"/>
          </a:xfrm>
          <a:prstGeom prst="rect">
            <a:avLst/>
          </a:prstGeom>
        </p:spPr>
      </p:pic>
    </p:spTree>
    <p:extLst>
      <p:ext uri="{BB962C8B-B14F-4D97-AF65-F5344CB8AC3E}">
        <p14:creationId xmlns:p14="http://schemas.microsoft.com/office/powerpoint/2010/main" val="328510398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2466" name="Titel 1"/>
          <p:cNvSpPr>
            <a:spLocks noGrp="1"/>
          </p:cNvSpPr>
          <p:nvPr>
            <p:ph type="title"/>
          </p:nvPr>
        </p:nvSpPr>
        <p:spPr>
          <a:xfrm>
            <a:off x="415925" y="549275"/>
            <a:ext cx="8718550" cy="609600"/>
          </a:xfrm>
        </p:spPr>
        <p:txBody>
          <a:bodyPr/>
          <a:lstStyle/>
          <a:p>
            <a:r>
              <a:rPr lang="de-DE" altLang="de-DE"/>
              <a:t>Hydrostatisch-Leistungsverzweigtes Getriebe am Beispiel Fendt-Vario</a:t>
            </a:r>
          </a:p>
        </p:txBody>
      </p:sp>
      <p:sp>
        <p:nvSpPr>
          <p:cNvPr id="62467" name="Foliennummernplatzhalter 1"/>
          <p:cNvSpPr>
            <a:spLocks noGrp="1"/>
          </p:cNvSpPr>
          <p:nvPr>
            <p:ph type="sldNum" sz="quarter" idx="10"/>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r">
              <a:spcBef>
                <a:spcPct val="0"/>
              </a:spcBef>
              <a:buClrTx/>
              <a:buFontTx/>
              <a:buNone/>
            </a:pPr>
            <a:r>
              <a:rPr lang="de-DE" altLang="de-DE" sz="1000">
                <a:solidFill>
                  <a:srgbClr val="71AD2A"/>
                </a:solidFill>
              </a:rPr>
              <a:t> Folie </a:t>
            </a:r>
            <a:fld id="{97E7B8C2-49D7-4CEC-8706-AF0091B4C5F1}" type="slidenum">
              <a:rPr lang="de-DE" altLang="de-DE" sz="1000">
                <a:solidFill>
                  <a:srgbClr val="71AD2A"/>
                </a:solidFill>
              </a:rPr>
              <a:pPr algn="r">
                <a:spcBef>
                  <a:spcPct val="0"/>
                </a:spcBef>
                <a:buClrTx/>
                <a:buFontTx/>
                <a:buNone/>
              </a:pPr>
              <a:t>56</a:t>
            </a:fld>
            <a:endParaRPr lang="de-DE" altLang="de-DE" sz="1000">
              <a:solidFill>
                <a:srgbClr val="71AD2A"/>
              </a:solidFill>
            </a:endParaRPr>
          </a:p>
        </p:txBody>
      </p:sp>
      <p:sp>
        <p:nvSpPr>
          <p:cNvPr id="62468" name="Fußzeilenplatzhalter 2"/>
          <p:cNvSpPr>
            <a:spLocks noGrp="1"/>
          </p:cNvSpPr>
          <p:nvPr>
            <p:ph type="ftr" sz="quarter" idx="11"/>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0"/>
              </a:spcBef>
              <a:buClrTx/>
              <a:buFontTx/>
              <a:buNone/>
            </a:pPr>
            <a:r>
              <a:rPr lang="de-DE" altLang="de-DE" sz="1000">
                <a:solidFill>
                  <a:srgbClr val="71AD2A"/>
                </a:solidFill>
              </a:rPr>
              <a:t>HSWT    Prof. Dr. U. Groß                  Modul: Grundlagen der Agrartechnik   2 Sem.        LE :   Motor Grundlagen</a:t>
            </a:r>
          </a:p>
        </p:txBody>
      </p:sp>
      <p:sp>
        <p:nvSpPr>
          <p:cNvPr id="326670" name="Rectangle 14"/>
          <p:cNvSpPr>
            <a:spLocks noChangeArrowheads="1"/>
          </p:cNvSpPr>
          <p:nvPr/>
        </p:nvSpPr>
        <p:spPr bwMode="auto">
          <a:xfrm>
            <a:off x="631825" y="1773238"/>
            <a:ext cx="8688388" cy="363537"/>
          </a:xfrm>
          <a:prstGeom prst="rect">
            <a:avLst/>
          </a:prstGeom>
          <a:solidFill>
            <a:srgbClr val="FFFFCC"/>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800" b="1" u="sng"/>
              <a:t>Besonderheiten:</a:t>
            </a:r>
            <a:endParaRPr lang="de-DE" altLang="de-DE" sz="2000"/>
          </a:p>
        </p:txBody>
      </p:sp>
      <p:sp>
        <p:nvSpPr>
          <p:cNvPr id="326671" name="Rectangle 15"/>
          <p:cNvSpPr>
            <a:spLocks noChangeArrowheads="1"/>
          </p:cNvSpPr>
          <p:nvPr/>
        </p:nvSpPr>
        <p:spPr bwMode="auto">
          <a:xfrm>
            <a:off x="609600" y="2286000"/>
            <a:ext cx="8688388" cy="333375"/>
          </a:xfrm>
          <a:prstGeom prst="rect">
            <a:avLst/>
          </a:prstGeom>
          <a:solidFill>
            <a:srgbClr val="FFFFCC"/>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600">
                <a:sym typeface="Wingdings" pitchFamily="2" charset="2"/>
              </a:rPr>
              <a:t></a:t>
            </a:r>
            <a:r>
              <a:rPr lang="de-DE" altLang="de-DE" sz="1600"/>
              <a:t> hydrostatisch, leistungsverzweigte Kraftübertragung</a:t>
            </a:r>
          </a:p>
        </p:txBody>
      </p:sp>
      <p:sp>
        <p:nvSpPr>
          <p:cNvPr id="326672" name="Rectangle 16"/>
          <p:cNvSpPr>
            <a:spLocks noChangeArrowheads="1"/>
          </p:cNvSpPr>
          <p:nvPr/>
        </p:nvSpPr>
        <p:spPr bwMode="auto">
          <a:xfrm>
            <a:off x="609600" y="2819400"/>
            <a:ext cx="8688388" cy="333375"/>
          </a:xfrm>
          <a:prstGeom prst="rect">
            <a:avLst/>
          </a:prstGeom>
          <a:solidFill>
            <a:srgbClr val="FFFFCC"/>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600">
                <a:sym typeface="Wingdings" pitchFamily="2" charset="2"/>
              </a:rPr>
              <a:t></a:t>
            </a:r>
            <a:r>
              <a:rPr lang="de-DE" altLang="de-DE" sz="1600"/>
              <a:t> Leistungsverzweigung über einen </a:t>
            </a:r>
            <a:r>
              <a:rPr lang="de-DE" altLang="de-DE" sz="1600" b="1"/>
              <a:t>Planetensatz</a:t>
            </a:r>
            <a:endParaRPr lang="de-DE" altLang="de-DE" sz="1600"/>
          </a:p>
        </p:txBody>
      </p:sp>
      <p:sp>
        <p:nvSpPr>
          <p:cNvPr id="326673" name="Rectangle 17"/>
          <p:cNvSpPr>
            <a:spLocks noChangeArrowheads="1"/>
          </p:cNvSpPr>
          <p:nvPr/>
        </p:nvSpPr>
        <p:spPr bwMode="auto">
          <a:xfrm>
            <a:off x="609600" y="3352800"/>
            <a:ext cx="8688388" cy="700088"/>
          </a:xfrm>
          <a:prstGeom prst="rect">
            <a:avLst/>
          </a:prstGeom>
          <a:solidFill>
            <a:srgbClr val="FFFFCC"/>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600">
                <a:sym typeface="Wingdings" pitchFamily="2" charset="2"/>
              </a:rPr>
              <a:t></a:t>
            </a:r>
            <a:r>
              <a:rPr lang="de-DE" altLang="de-DE" sz="1600"/>
              <a:t> Hydrostaten mit einem </a:t>
            </a:r>
            <a:r>
              <a:rPr lang="de-DE" altLang="de-DE" sz="1600" b="1"/>
              <a:t>Schwenkwinkel von 45° (FENDT-Entwicklung)</a:t>
            </a:r>
            <a:endParaRPr lang="de-DE" altLang="de-DE" sz="1600"/>
          </a:p>
          <a:p>
            <a:pPr>
              <a:spcBef>
                <a:spcPct val="50000"/>
              </a:spcBef>
              <a:buClrTx/>
              <a:buFontTx/>
              <a:buNone/>
            </a:pPr>
            <a:r>
              <a:rPr lang="de-DE" altLang="de-DE" sz="1600"/>
              <a:t>     in Jochbauweise und dadurch mit einem sehr hohen Wirkungsgrad</a:t>
            </a:r>
          </a:p>
        </p:txBody>
      </p:sp>
      <p:sp>
        <p:nvSpPr>
          <p:cNvPr id="326674" name="Rectangle 18"/>
          <p:cNvSpPr>
            <a:spLocks noChangeArrowheads="1"/>
          </p:cNvSpPr>
          <p:nvPr/>
        </p:nvSpPr>
        <p:spPr bwMode="auto">
          <a:xfrm>
            <a:off x="609600" y="4343400"/>
            <a:ext cx="8688388" cy="700088"/>
          </a:xfrm>
          <a:prstGeom prst="rect">
            <a:avLst/>
          </a:prstGeom>
          <a:solidFill>
            <a:srgbClr val="FFFFCC"/>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600">
                <a:sym typeface="Wingdings" pitchFamily="2" charset="2"/>
              </a:rPr>
              <a:t></a:t>
            </a:r>
            <a:r>
              <a:rPr lang="de-DE" altLang="de-DE" sz="1600"/>
              <a:t> </a:t>
            </a:r>
            <a:r>
              <a:rPr lang="de-DE" altLang="de-DE" sz="1600" b="1"/>
              <a:t>Hydropumpe</a:t>
            </a:r>
            <a:r>
              <a:rPr lang="de-DE" altLang="de-DE" sz="1600"/>
              <a:t> (Axialkolben-Verstellpumpe) und </a:t>
            </a:r>
            <a:r>
              <a:rPr lang="de-DE" altLang="de-DE" sz="1600" b="1"/>
              <a:t>Hydromotoren</a:t>
            </a:r>
            <a:r>
              <a:rPr lang="de-DE" altLang="de-DE" sz="1600"/>
              <a:t> sind</a:t>
            </a:r>
          </a:p>
          <a:p>
            <a:pPr>
              <a:spcBef>
                <a:spcPct val="50000"/>
              </a:spcBef>
              <a:buClrTx/>
              <a:buFontTx/>
              <a:buNone/>
            </a:pPr>
            <a:r>
              <a:rPr lang="de-DE" altLang="de-DE" sz="1600"/>
              <a:t>     gleichermaßen schwenkbar angeordnet</a:t>
            </a:r>
          </a:p>
        </p:txBody>
      </p:sp>
      <p:sp>
        <p:nvSpPr>
          <p:cNvPr id="326675" name="Rectangle 19"/>
          <p:cNvSpPr>
            <a:spLocks noChangeArrowheads="1"/>
          </p:cNvSpPr>
          <p:nvPr/>
        </p:nvSpPr>
        <p:spPr bwMode="auto">
          <a:xfrm>
            <a:off x="631825" y="5157788"/>
            <a:ext cx="8688388" cy="333375"/>
          </a:xfrm>
          <a:prstGeom prst="rect">
            <a:avLst/>
          </a:prstGeom>
          <a:solidFill>
            <a:srgbClr val="FFFFCC"/>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600">
                <a:sym typeface="Wingdings" pitchFamily="2" charset="2"/>
              </a:rPr>
              <a:t></a:t>
            </a:r>
            <a:r>
              <a:rPr lang="de-DE" altLang="de-DE" sz="1600"/>
              <a:t> Hydropumpe und Hydromotoren sind baugleich </a:t>
            </a:r>
          </a:p>
        </p:txBody>
      </p:sp>
      <p:graphicFrame>
        <p:nvGraphicFramePr>
          <p:cNvPr id="393314" name="Group 1122"/>
          <p:cNvGraphicFramePr>
            <a:graphicFrameLocks noGrp="1"/>
          </p:cNvGraphicFramePr>
          <p:nvPr/>
        </p:nvGraphicFramePr>
        <p:xfrm>
          <a:off x="-4184650" y="3595688"/>
          <a:ext cx="1466850" cy="777875"/>
        </p:xfrm>
        <a:graphic>
          <a:graphicData uri="http://schemas.openxmlformats.org/drawingml/2006/table">
            <a:tbl>
              <a:tblPr/>
              <a:tblGrid>
                <a:gridCol w="1466850">
                  <a:extLst>
                    <a:ext uri="{9D8B030D-6E8A-4147-A177-3AD203B41FA5}">
                      <a16:colId xmlns:a16="http://schemas.microsoft.com/office/drawing/2014/main" val="20000"/>
                    </a:ext>
                  </a:extLst>
                </a:gridCol>
              </a:tblGrid>
              <a:tr h="777875">
                <a:tc>
                  <a:txBody>
                    <a:bodyPr/>
                    <a:lstStyle>
                      <a:lvl1pPr algn="l" defTabSz="457200" eaLnBrk="0" hangingPunct="0">
                        <a:spcBef>
                          <a:spcPct val="20000"/>
                        </a:spcBef>
                        <a:buClr>
                          <a:srgbClr val="71AD2A"/>
                        </a:buClr>
                        <a:buFont typeface="Arial Unicode MS" pitchFamily="34" charset="-128"/>
                        <a:defRPr sz="2000">
                          <a:solidFill>
                            <a:schemeClr val="tx1"/>
                          </a:solidFill>
                          <a:latin typeface="Arial" pitchFamily="34" charset="0"/>
                          <a:ea typeface="ＭＳ Ｐゴシック" pitchFamily="34" charset="-128"/>
                          <a:cs typeface="Arial" pitchFamily="34" charset="0"/>
                        </a:defRPr>
                      </a:lvl1pPr>
                      <a:lvl2pPr marL="742950" indent="-285750" algn="l" defTabSz="457200" eaLnBrk="0" hangingPunct="0">
                        <a:spcBef>
                          <a:spcPct val="20000"/>
                        </a:spcBef>
                        <a:buClr>
                          <a:srgbClr val="71AD2A"/>
                        </a:buClr>
                        <a:buFont typeface="Univers" pitchFamily="34" charset="0"/>
                        <a:defRPr sz="2000">
                          <a:solidFill>
                            <a:schemeClr val="tx1"/>
                          </a:solidFill>
                          <a:latin typeface="Arial" pitchFamily="34" charset="0"/>
                          <a:ea typeface="ＭＳ Ｐゴシック" pitchFamily="34" charset="-128"/>
                          <a:cs typeface="Arial" pitchFamily="34" charset="0"/>
                        </a:defRPr>
                      </a:lvl2pPr>
                      <a:lvl3pPr marL="1143000" indent="-228600" algn="l" defTabSz="457200" eaLnBrk="0" hangingPunct="0">
                        <a:spcBef>
                          <a:spcPct val="20000"/>
                        </a:spcBef>
                        <a:buClr>
                          <a:srgbClr val="71AD2A"/>
                        </a:buClr>
                        <a:buFont typeface="Arial Unicode MS" pitchFamily="34" charset="-128"/>
                        <a:defRPr>
                          <a:solidFill>
                            <a:schemeClr val="tx1"/>
                          </a:solidFill>
                          <a:latin typeface="Arial" pitchFamily="34" charset="0"/>
                          <a:ea typeface="ＭＳ Ｐゴシック" pitchFamily="34" charset="-128"/>
                          <a:cs typeface="Arial" pitchFamily="34" charset="0"/>
                        </a:defRPr>
                      </a:lvl3pPr>
                      <a:lvl4pPr marL="1600200" indent="-228600" algn="l" defTabSz="457200" eaLnBrk="0" hangingPunct="0">
                        <a:spcBef>
                          <a:spcPct val="20000"/>
                        </a:spcBef>
                        <a:buClr>
                          <a:srgbClr val="71AD2A"/>
                        </a:buClr>
                        <a:buFont typeface="Arial Unicode MS" pitchFamily="34" charset="-128"/>
                        <a:defRPr sz="1600">
                          <a:solidFill>
                            <a:schemeClr val="tx1"/>
                          </a:solidFill>
                          <a:latin typeface="Arial" pitchFamily="34" charset="0"/>
                          <a:ea typeface="ＭＳ Ｐゴシック" pitchFamily="34" charset="-128"/>
                          <a:cs typeface="Arial" pitchFamily="34" charset="0"/>
                        </a:defRPr>
                      </a:lvl4pPr>
                      <a:lvl5pPr marL="2057400" indent="-228600" algn="l" defTabSz="457200" eaLnBrk="0" hangingPunct="0">
                        <a:spcBef>
                          <a:spcPct val="20000"/>
                        </a:spcBef>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5pPr>
                      <a:lvl6pPr marL="2514600" indent="-228600" defTabSz="4572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6pPr>
                      <a:lvl7pPr marL="2971800" indent="-228600" defTabSz="4572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7pPr>
                      <a:lvl8pPr marL="3429000" indent="-228600" defTabSz="4572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8pPr>
                      <a:lvl9pPr marL="3886200" indent="-228600" defTabSz="4572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9pPr>
                    </a:lstStyle>
                    <a:p>
                      <a:pPr marL="0" marR="0" lvl="0" indent="0" algn="l" defTabSz="457200" rtl="0" eaLnBrk="0" fontAlgn="base" latinLnBrk="0" hangingPunct="0">
                        <a:lnSpc>
                          <a:spcPct val="100000"/>
                        </a:lnSpc>
                        <a:spcBef>
                          <a:spcPct val="0"/>
                        </a:spcBef>
                        <a:spcAft>
                          <a:spcPct val="0"/>
                        </a:spcAft>
                        <a:buClr>
                          <a:schemeClr val="bg1"/>
                        </a:buClr>
                        <a:buSzTx/>
                        <a:buFontTx/>
                        <a:buNone/>
                        <a:tabLst/>
                      </a:pPr>
                      <a:endParaRPr kumimoji="0" lang="de-DE" altLang="de-DE" sz="1500" b="0" i="0" u="none" strike="noStrike" cap="none" normalizeH="0" baseline="0">
                        <a:ln>
                          <a:noFill/>
                        </a:ln>
                        <a:solidFill>
                          <a:schemeClr val="tx1"/>
                        </a:solidFill>
                        <a:effectLst/>
                        <a:latin typeface="Times New Roman" pitchFamily="18" charset="0"/>
                        <a:ea typeface="ＭＳ Ｐゴシック" pitchFamily="34" charset="-128"/>
                      </a:endParaRPr>
                    </a:p>
                    <a:p>
                      <a:pPr marL="0" marR="0" lvl="0" indent="0" algn="l" defTabSz="457200" rtl="0" eaLnBrk="0" fontAlgn="base" latinLnBrk="0" hangingPunct="0">
                        <a:lnSpc>
                          <a:spcPct val="100000"/>
                        </a:lnSpc>
                        <a:spcBef>
                          <a:spcPct val="0"/>
                        </a:spcBef>
                        <a:spcAft>
                          <a:spcPct val="0"/>
                        </a:spcAft>
                        <a:buClr>
                          <a:srgbClr val="71AD2A"/>
                        </a:buClr>
                        <a:buSzTx/>
                        <a:buFont typeface="Arial Unicode MS" pitchFamily="34" charset="-128"/>
                        <a:buNone/>
                        <a:tabLst/>
                      </a:pPr>
                      <a:r>
                        <a:rPr kumimoji="0" lang="de-DE" altLang="de-DE" sz="1500" b="0" i="0" u="none" strike="noStrike" cap="none" normalizeH="0" baseline="0">
                          <a:ln>
                            <a:noFill/>
                          </a:ln>
                          <a:solidFill>
                            <a:schemeClr val="tx1"/>
                          </a:solidFill>
                          <a:effectLst/>
                          <a:latin typeface="Times New Roman" pitchFamily="18" charset="0"/>
                          <a:ea typeface="ＭＳ Ｐゴシック" pitchFamily="34" charset="-128"/>
                        </a:rPr>
                        <a:t>Inhaltsverzeichnis</a:t>
                      </a:r>
                    </a:p>
                  </a:txBody>
                  <a:tcPr marT="45757" marB="45757" anchor="ctr"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0"/>
                  </a:ext>
                </a:extLst>
              </a:tr>
            </a:tbl>
          </a:graphicData>
        </a:graphic>
      </p:graphicFrame>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26670"/>
                                        </p:tgtEl>
                                        <p:attrNameLst>
                                          <p:attrName>style.visibility</p:attrName>
                                        </p:attrNameLst>
                                      </p:cBhvr>
                                      <p:to>
                                        <p:strVal val="visible"/>
                                      </p:to>
                                    </p:set>
                                    <p:animEffect transition="in" filter="wipe(left)">
                                      <p:cBhvr>
                                        <p:cTn id="7" dur="500"/>
                                        <p:tgtEl>
                                          <p:spTgt spid="32667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26671"/>
                                        </p:tgtEl>
                                        <p:attrNameLst>
                                          <p:attrName>style.visibility</p:attrName>
                                        </p:attrNameLst>
                                      </p:cBhvr>
                                      <p:to>
                                        <p:strVal val="visible"/>
                                      </p:to>
                                    </p:set>
                                    <p:animEffect transition="in" filter="wipe(left)">
                                      <p:cBhvr>
                                        <p:cTn id="12" dur="500"/>
                                        <p:tgtEl>
                                          <p:spTgt spid="32667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26672"/>
                                        </p:tgtEl>
                                        <p:attrNameLst>
                                          <p:attrName>style.visibility</p:attrName>
                                        </p:attrNameLst>
                                      </p:cBhvr>
                                      <p:to>
                                        <p:strVal val="visible"/>
                                      </p:to>
                                    </p:set>
                                    <p:animEffect transition="in" filter="wipe(left)">
                                      <p:cBhvr>
                                        <p:cTn id="17" dur="500"/>
                                        <p:tgtEl>
                                          <p:spTgt spid="326672"/>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326673"/>
                                        </p:tgtEl>
                                        <p:attrNameLst>
                                          <p:attrName>style.visibility</p:attrName>
                                        </p:attrNameLst>
                                      </p:cBhvr>
                                      <p:to>
                                        <p:strVal val="visible"/>
                                      </p:to>
                                    </p:set>
                                    <p:animEffect transition="in" filter="wipe(left)">
                                      <p:cBhvr>
                                        <p:cTn id="22" dur="500"/>
                                        <p:tgtEl>
                                          <p:spTgt spid="326673"/>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326674"/>
                                        </p:tgtEl>
                                        <p:attrNameLst>
                                          <p:attrName>style.visibility</p:attrName>
                                        </p:attrNameLst>
                                      </p:cBhvr>
                                      <p:to>
                                        <p:strVal val="visible"/>
                                      </p:to>
                                    </p:set>
                                    <p:animEffect transition="in" filter="wipe(left)">
                                      <p:cBhvr>
                                        <p:cTn id="27" dur="500"/>
                                        <p:tgtEl>
                                          <p:spTgt spid="326674"/>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326675"/>
                                        </p:tgtEl>
                                        <p:attrNameLst>
                                          <p:attrName>style.visibility</p:attrName>
                                        </p:attrNameLst>
                                      </p:cBhvr>
                                      <p:to>
                                        <p:strVal val="visible"/>
                                      </p:to>
                                    </p:set>
                                    <p:animEffect transition="in" filter="wipe(left)">
                                      <p:cBhvr>
                                        <p:cTn id="32" dur="500"/>
                                        <p:tgtEl>
                                          <p:spTgt spid="3266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6670" grpId="0" animBg="1" autoUpdateAnimBg="0"/>
      <p:bldP spid="326671" grpId="0" animBg="1" autoUpdateAnimBg="0"/>
      <p:bldP spid="326672" grpId="0" animBg="1" autoUpdateAnimBg="0"/>
      <p:bldP spid="326673" grpId="0" animBg="1" autoUpdateAnimBg="0"/>
      <p:bldP spid="326674" grpId="0" animBg="1" autoUpdateAnimBg="0"/>
      <p:bldP spid="326675" grpId="0" animBg="1" autoUpdateAnimBg="0"/>
    </p:bldLst>
  </p:timing>
</p:sld>
</file>

<file path=ppt/slides/slide5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Planetensatz </a:t>
            </a:r>
          </a:p>
        </p:txBody>
      </p:sp>
      <p:sp>
        <p:nvSpPr>
          <p:cNvPr id="63490" name="Foliennummernplatzhalter 1"/>
          <p:cNvSpPr>
            <a:spLocks noGrp="1"/>
          </p:cNvSpPr>
          <p:nvPr>
            <p:ph type="sldNum" sz="quarter" idx="10"/>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r">
              <a:spcBef>
                <a:spcPct val="0"/>
              </a:spcBef>
              <a:buClrTx/>
              <a:buFontTx/>
              <a:buNone/>
            </a:pPr>
            <a:r>
              <a:rPr lang="de-DE" altLang="de-DE" sz="1000">
                <a:solidFill>
                  <a:srgbClr val="71AD2A"/>
                </a:solidFill>
              </a:rPr>
              <a:t> Folie </a:t>
            </a:r>
            <a:fld id="{64F78474-077E-4C16-8FD6-ECEBAAF00084}" type="slidenum">
              <a:rPr lang="de-DE" altLang="de-DE" sz="1000">
                <a:solidFill>
                  <a:srgbClr val="71AD2A"/>
                </a:solidFill>
              </a:rPr>
              <a:pPr algn="r">
                <a:spcBef>
                  <a:spcPct val="0"/>
                </a:spcBef>
                <a:buClrTx/>
                <a:buFontTx/>
                <a:buNone/>
              </a:pPr>
              <a:t>57</a:t>
            </a:fld>
            <a:endParaRPr lang="de-DE" altLang="de-DE" sz="1000">
              <a:solidFill>
                <a:srgbClr val="71AD2A"/>
              </a:solidFill>
            </a:endParaRPr>
          </a:p>
        </p:txBody>
      </p:sp>
      <p:sp>
        <p:nvSpPr>
          <p:cNvPr id="63491" name="Fußzeilenplatzhalter 2"/>
          <p:cNvSpPr>
            <a:spLocks noGrp="1"/>
          </p:cNvSpPr>
          <p:nvPr>
            <p:ph type="ftr" sz="quarter" idx="11"/>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0"/>
              </a:spcBef>
              <a:buClrTx/>
              <a:buFontTx/>
              <a:buNone/>
            </a:pPr>
            <a:r>
              <a:rPr lang="de-DE" altLang="de-DE" sz="1000">
                <a:solidFill>
                  <a:srgbClr val="71AD2A"/>
                </a:solidFill>
              </a:rPr>
              <a:t>HSWT    Prof. Dr. U. Groß                  Modul: Grundlagen der Agrartechnik   2 Sem.        LE :   Motor Grundlagen</a:t>
            </a:r>
          </a:p>
        </p:txBody>
      </p:sp>
      <p:pic>
        <p:nvPicPr>
          <p:cNvPr id="327692" name="Picture 12"/>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3188" y="914400"/>
            <a:ext cx="5375275" cy="510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327693" name="Group 13"/>
          <p:cNvGrpSpPr>
            <a:grpSpLocks/>
          </p:cNvGrpSpPr>
          <p:nvPr/>
        </p:nvGrpSpPr>
        <p:grpSpPr bwMode="auto">
          <a:xfrm>
            <a:off x="5715000" y="838200"/>
            <a:ext cx="3311525" cy="1447800"/>
            <a:chOff x="3648" y="528"/>
            <a:chExt cx="2038" cy="816"/>
          </a:xfrm>
        </p:grpSpPr>
        <p:sp>
          <p:nvSpPr>
            <p:cNvPr id="63504" name="Rectangle 14"/>
            <p:cNvSpPr>
              <a:spLocks noChangeArrowheads="1"/>
            </p:cNvSpPr>
            <p:nvPr/>
          </p:nvSpPr>
          <p:spPr bwMode="auto">
            <a:xfrm>
              <a:off x="4416" y="528"/>
              <a:ext cx="1270" cy="205"/>
            </a:xfrm>
            <a:prstGeom prst="rect">
              <a:avLst/>
            </a:prstGeom>
            <a:solidFill>
              <a:srgbClr val="FFFFFF"/>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50000"/>
                </a:spcBef>
                <a:buClrTx/>
                <a:buFontTx/>
                <a:buNone/>
              </a:pPr>
              <a:r>
                <a:rPr lang="de-DE" altLang="de-DE" sz="1800" b="1"/>
                <a:t>Hohlrad</a:t>
              </a:r>
            </a:p>
          </p:txBody>
        </p:sp>
        <p:sp>
          <p:nvSpPr>
            <p:cNvPr id="63505" name="Line 15"/>
            <p:cNvSpPr>
              <a:spLocks noChangeShapeType="1"/>
            </p:cNvSpPr>
            <p:nvPr/>
          </p:nvSpPr>
          <p:spPr bwMode="auto">
            <a:xfrm flipH="1">
              <a:off x="3648" y="672"/>
              <a:ext cx="768" cy="672"/>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grpSp>
      <p:sp>
        <p:nvSpPr>
          <p:cNvPr id="327696" name="Oval 16"/>
          <p:cNvSpPr>
            <a:spLocks noChangeArrowheads="1"/>
          </p:cNvSpPr>
          <p:nvPr/>
        </p:nvSpPr>
        <p:spPr bwMode="auto">
          <a:xfrm>
            <a:off x="2057400" y="1371600"/>
            <a:ext cx="3881438" cy="3886200"/>
          </a:xfrm>
          <a:prstGeom prst="ellipse">
            <a:avLst/>
          </a:prstGeom>
          <a:noFill/>
          <a:ln w="88900">
            <a:solidFill>
              <a:srgbClr val="FF0000"/>
            </a:solidFill>
            <a:prstDash val="sysDot"/>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eaLnBrk="1" hangingPunct="1">
              <a:spcBef>
                <a:spcPct val="0"/>
              </a:spcBef>
              <a:buClrTx/>
              <a:buFontTx/>
              <a:buNone/>
            </a:pPr>
            <a:endParaRPr lang="de-DE" altLang="de-DE" sz="4400">
              <a:solidFill>
                <a:schemeClr val="bg2"/>
              </a:solidFill>
            </a:endParaRPr>
          </a:p>
        </p:txBody>
      </p:sp>
      <p:sp>
        <p:nvSpPr>
          <p:cNvPr id="327697" name="Oval 17"/>
          <p:cNvSpPr>
            <a:spLocks noChangeArrowheads="1"/>
          </p:cNvSpPr>
          <p:nvPr/>
        </p:nvSpPr>
        <p:spPr bwMode="auto">
          <a:xfrm>
            <a:off x="2667000" y="1905000"/>
            <a:ext cx="2703513" cy="2706688"/>
          </a:xfrm>
          <a:prstGeom prst="ellipse">
            <a:avLst/>
          </a:prstGeom>
          <a:noFill/>
          <a:ln w="88900">
            <a:solidFill>
              <a:srgbClr val="0000FF"/>
            </a:solidFill>
            <a:prstDash val="sysDot"/>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eaLnBrk="1" hangingPunct="1">
              <a:spcBef>
                <a:spcPct val="0"/>
              </a:spcBef>
              <a:buClrTx/>
              <a:buFontTx/>
              <a:buNone/>
            </a:pPr>
            <a:endParaRPr lang="de-DE" altLang="de-DE" sz="4400">
              <a:solidFill>
                <a:schemeClr val="bg2"/>
              </a:solidFill>
            </a:endParaRPr>
          </a:p>
        </p:txBody>
      </p:sp>
      <p:grpSp>
        <p:nvGrpSpPr>
          <p:cNvPr id="327698" name="Group 18"/>
          <p:cNvGrpSpPr>
            <a:grpSpLocks/>
          </p:cNvGrpSpPr>
          <p:nvPr/>
        </p:nvGrpSpPr>
        <p:grpSpPr bwMode="auto">
          <a:xfrm>
            <a:off x="5410200" y="2667000"/>
            <a:ext cx="3863975" cy="912813"/>
            <a:chOff x="3168" y="1680"/>
            <a:chExt cx="2674" cy="602"/>
          </a:xfrm>
        </p:grpSpPr>
        <p:sp>
          <p:nvSpPr>
            <p:cNvPr id="63502" name="Rectangle 19"/>
            <p:cNvSpPr>
              <a:spLocks noChangeArrowheads="1"/>
            </p:cNvSpPr>
            <p:nvPr/>
          </p:nvSpPr>
          <p:spPr bwMode="auto">
            <a:xfrm>
              <a:off x="4416" y="1680"/>
              <a:ext cx="1426" cy="602"/>
            </a:xfrm>
            <a:prstGeom prst="rect">
              <a:avLst/>
            </a:prstGeom>
            <a:solidFill>
              <a:srgbClr val="FFFFFF"/>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50000"/>
                </a:spcBef>
                <a:buClrTx/>
                <a:buFontTx/>
                <a:buNone/>
              </a:pPr>
              <a:r>
                <a:rPr lang="de-DE" altLang="de-DE" sz="1800" b="1"/>
                <a:t>Planetenträger mit Planetenräder</a:t>
              </a:r>
            </a:p>
          </p:txBody>
        </p:sp>
        <p:sp>
          <p:nvSpPr>
            <p:cNvPr id="63503" name="Line 20"/>
            <p:cNvSpPr>
              <a:spLocks noChangeShapeType="1"/>
            </p:cNvSpPr>
            <p:nvPr/>
          </p:nvSpPr>
          <p:spPr bwMode="auto">
            <a:xfrm flipH="1">
              <a:off x="3168" y="1920"/>
              <a:ext cx="1248" cy="144"/>
            </a:xfrm>
            <a:prstGeom prst="line">
              <a:avLst/>
            </a:prstGeom>
            <a:noFill/>
            <a:ln w="38100">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grpSp>
      <p:sp>
        <p:nvSpPr>
          <p:cNvPr id="327701" name="Oval 21"/>
          <p:cNvSpPr>
            <a:spLocks noChangeArrowheads="1"/>
          </p:cNvSpPr>
          <p:nvPr/>
        </p:nvSpPr>
        <p:spPr bwMode="auto">
          <a:xfrm>
            <a:off x="3354388" y="2667000"/>
            <a:ext cx="1316037" cy="1319213"/>
          </a:xfrm>
          <a:prstGeom prst="ellipse">
            <a:avLst/>
          </a:prstGeom>
          <a:noFill/>
          <a:ln w="88900">
            <a:solidFill>
              <a:srgbClr val="FFCC00"/>
            </a:solidFill>
            <a:prstDash val="sysDot"/>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eaLnBrk="1" hangingPunct="1">
              <a:spcBef>
                <a:spcPct val="0"/>
              </a:spcBef>
              <a:buClrTx/>
              <a:buFontTx/>
              <a:buNone/>
            </a:pPr>
            <a:endParaRPr lang="de-DE" altLang="de-DE" sz="4400">
              <a:solidFill>
                <a:schemeClr val="bg2"/>
              </a:solidFill>
            </a:endParaRPr>
          </a:p>
        </p:txBody>
      </p:sp>
      <p:grpSp>
        <p:nvGrpSpPr>
          <p:cNvPr id="327702" name="Group 22"/>
          <p:cNvGrpSpPr>
            <a:grpSpLocks/>
          </p:cNvGrpSpPr>
          <p:nvPr/>
        </p:nvGrpSpPr>
        <p:grpSpPr bwMode="auto">
          <a:xfrm>
            <a:off x="4419600" y="3810000"/>
            <a:ext cx="4606925" cy="1316038"/>
            <a:chOff x="2688" y="2304"/>
            <a:chExt cx="2998" cy="928"/>
          </a:xfrm>
        </p:grpSpPr>
        <p:sp>
          <p:nvSpPr>
            <p:cNvPr id="63500" name="Rectangle 23"/>
            <p:cNvSpPr>
              <a:spLocks noChangeArrowheads="1"/>
            </p:cNvSpPr>
            <p:nvPr/>
          </p:nvSpPr>
          <p:spPr bwMode="auto">
            <a:xfrm>
              <a:off x="4416" y="2976"/>
              <a:ext cx="1270" cy="256"/>
            </a:xfrm>
            <a:prstGeom prst="rect">
              <a:avLst/>
            </a:prstGeom>
            <a:solidFill>
              <a:srgbClr val="FFFFFF"/>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50000"/>
                </a:spcBef>
                <a:buClrTx/>
                <a:buFontTx/>
                <a:buNone/>
              </a:pPr>
              <a:r>
                <a:rPr lang="de-DE" altLang="de-DE" sz="1800" b="1"/>
                <a:t>Sonnenrad</a:t>
              </a:r>
            </a:p>
          </p:txBody>
        </p:sp>
        <p:sp>
          <p:nvSpPr>
            <p:cNvPr id="63501" name="Line 24"/>
            <p:cNvSpPr>
              <a:spLocks noChangeShapeType="1"/>
            </p:cNvSpPr>
            <p:nvPr/>
          </p:nvSpPr>
          <p:spPr bwMode="auto">
            <a:xfrm flipH="1" flipV="1">
              <a:off x="2688" y="2304"/>
              <a:ext cx="1728" cy="768"/>
            </a:xfrm>
            <a:prstGeom prst="line">
              <a:avLst/>
            </a:prstGeom>
            <a:noFill/>
            <a:ln w="38100">
              <a:solidFill>
                <a:srgbClr val="FF99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gr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528" fill="hold" nodeType="clickEffect">
                                  <p:stCondLst>
                                    <p:cond delay="0"/>
                                  </p:stCondLst>
                                  <p:childTnLst>
                                    <p:set>
                                      <p:cBhvr>
                                        <p:cTn id="6" dur="1" fill="hold">
                                          <p:stCondLst>
                                            <p:cond delay="0"/>
                                          </p:stCondLst>
                                        </p:cTn>
                                        <p:tgtEl>
                                          <p:spTgt spid="327692"/>
                                        </p:tgtEl>
                                        <p:attrNameLst>
                                          <p:attrName>style.visibility</p:attrName>
                                        </p:attrNameLst>
                                      </p:cBhvr>
                                      <p:to>
                                        <p:strVal val="visible"/>
                                      </p:to>
                                    </p:set>
                                    <p:anim calcmode="lin" valueType="num">
                                      <p:cBhvr>
                                        <p:cTn id="7" dur="500" fill="hold"/>
                                        <p:tgtEl>
                                          <p:spTgt spid="327692"/>
                                        </p:tgtEl>
                                        <p:attrNameLst>
                                          <p:attrName>ppt_w</p:attrName>
                                        </p:attrNameLst>
                                      </p:cBhvr>
                                      <p:tavLst>
                                        <p:tav tm="0">
                                          <p:val>
                                            <p:fltVal val="0"/>
                                          </p:val>
                                        </p:tav>
                                        <p:tav tm="100000">
                                          <p:val>
                                            <p:strVal val="#ppt_w"/>
                                          </p:val>
                                        </p:tav>
                                      </p:tavLst>
                                    </p:anim>
                                    <p:anim calcmode="lin" valueType="num">
                                      <p:cBhvr>
                                        <p:cTn id="8" dur="500" fill="hold"/>
                                        <p:tgtEl>
                                          <p:spTgt spid="327692"/>
                                        </p:tgtEl>
                                        <p:attrNameLst>
                                          <p:attrName>ppt_h</p:attrName>
                                        </p:attrNameLst>
                                      </p:cBhvr>
                                      <p:tavLst>
                                        <p:tav tm="0">
                                          <p:val>
                                            <p:fltVal val="0"/>
                                          </p:val>
                                        </p:tav>
                                        <p:tav tm="100000">
                                          <p:val>
                                            <p:strVal val="#ppt_h"/>
                                          </p:val>
                                        </p:tav>
                                      </p:tavLst>
                                    </p:anim>
                                    <p:anim calcmode="lin" valueType="num">
                                      <p:cBhvr>
                                        <p:cTn id="9" dur="500" fill="hold"/>
                                        <p:tgtEl>
                                          <p:spTgt spid="327692"/>
                                        </p:tgtEl>
                                        <p:attrNameLst>
                                          <p:attrName>ppt_x</p:attrName>
                                        </p:attrNameLst>
                                      </p:cBhvr>
                                      <p:tavLst>
                                        <p:tav tm="0">
                                          <p:val>
                                            <p:fltVal val="0.5"/>
                                          </p:val>
                                        </p:tav>
                                        <p:tav tm="100000">
                                          <p:val>
                                            <p:strVal val="#ppt_x"/>
                                          </p:val>
                                        </p:tav>
                                      </p:tavLst>
                                    </p:anim>
                                    <p:anim calcmode="lin" valueType="num">
                                      <p:cBhvr>
                                        <p:cTn id="10" dur="500" fill="hold"/>
                                        <p:tgtEl>
                                          <p:spTgt spid="327692"/>
                                        </p:tgtEl>
                                        <p:attrNameLst>
                                          <p:attrName>ppt_y</p:attrName>
                                        </p:attrNameLst>
                                      </p:cBhvr>
                                      <p:tavLst>
                                        <p:tav tm="0">
                                          <p:val>
                                            <p:fltVal val="0.5"/>
                                          </p:val>
                                        </p:tav>
                                        <p:tav tm="100000">
                                          <p:val>
                                            <p:strVal val="#ppt_y"/>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17" presetClass="entr" presetSubtype="2" fill="hold" nodeType="clickEffect">
                                  <p:stCondLst>
                                    <p:cond delay="0"/>
                                  </p:stCondLst>
                                  <p:childTnLst>
                                    <p:set>
                                      <p:cBhvr>
                                        <p:cTn id="14" dur="1" fill="hold">
                                          <p:stCondLst>
                                            <p:cond delay="0"/>
                                          </p:stCondLst>
                                        </p:cTn>
                                        <p:tgtEl>
                                          <p:spTgt spid="327693"/>
                                        </p:tgtEl>
                                        <p:attrNameLst>
                                          <p:attrName>style.visibility</p:attrName>
                                        </p:attrNameLst>
                                      </p:cBhvr>
                                      <p:to>
                                        <p:strVal val="visible"/>
                                      </p:to>
                                    </p:set>
                                    <p:anim calcmode="lin" valueType="num">
                                      <p:cBhvr>
                                        <p:cTn id="15" dur="500" fill="hold"/>
                                        <p:tgtEl>
                                          <p:spTgt spid="327693"/>
                                        </p:tgtEl>
                                        <p:attrNameLst>
                                          <p:attrName>ppt_x</p:attrName>
                                        </p:attrNameLst>
                                      </p:cBhvr>
                                      <p:tavLst>
                                        <p:tav tm="0">
                                          <p:val>
                                            <p:strVal val="#ppt_x+#ppt_w/2"/>
                                          </p:val>
                                        </p:tav>
                                        <p:tav tm="100000">
                                          <p:val>
                                            <p:strVal val="#ppt_x"/>
                                          </p:val>
                                        </p:tav>
                                      </p:tavLst>
                                    </p:anim>
                                    <p:anim calcmode="lin" valueType="num">
                                      <p:cBhvr>
                                        <p:cTn id="16" dur="500" fill="hold"/>
                                        <p:tgtEl>
                                          <p:spTgt spid="327693"/>
                                        </p:tgtEl>
                                        <p:attrNameLst>
                                          <p:attrName>ppt_y</p:attrName>
                                        </p:attrNameLst>
                                      </p:cBhvr>
                                      <p:tavLst>
                                        <p:tav tm="0">
                                          <p:val>
                                            <p:strVal val="#ppt_y"/>
                                          </p:val>
                                        </p:tav>
                                        <p:tav tm="100000">
                                          <p:val>
                                            <p:strVal val="#ppt_y"/>
                                          </p:val>
                                        </p:tav>
                                      </p:tavLst>
                                    </p:anim>
                                    <p:anim calcmode="lin" valueType="num">
                                      <p:cBhvr>
                                        <p:cTn id="17" dur="500" fill="hold"/>
                                        <p:tgtEl>
                                          <p:spTgt spid="327693"/>
                                        </p:tgtEl>
                                        <p:attrNameLst>
                                          <p:attrName>ppt_w</p:attrName>
                                        </p:attrNameLst>
                                      </p:cBhvr>
                                      <p:tavLst>
                                        <p:tav tm="0">
                                          <p:val>
                                            <p:fltVal val="0"/>
                                          </p:val>
                                        </p:tav>
                                        <p:tav tm="100000">
                                          <p:val>
                                            <p:strVal val="#ppt_w"/>
                                          </p:val>
                                        </p:tav>
                                      </p:tavLst>
                                    </p:anim>
                                    <p:anim calcmode="lin" valueType="num">
                                      <p:cBhvr>
                                        <p:cTn id="18" dur="500" fill="hold"/>
                                        <p:tgtEl>
                                          <p:spTgt spid="327693"/>
                                        </p:tgtEl>
                                        <p:attrNameLst>
                                          <p:attrName>ppt_h</p:attrName>
                                        </p:attrNameLst>
                                      </p:cBhvr>
                                      <p:tavLst>
                                        <p:tav tm="0">
                                          <p:val>
                                            <p:strVal val="#ppt_h"/>
                                          </p:val>
                                        </p:tav>
                                        <p:tav tm="100000">
                                          <p:val>
                                            <p:strVal val="#ppt_h"/>
                                          </p:val>
                                        </p:tav>
                                      </p:tavLst>
                                    </p:anim>
                                  </p:childTnLst>
                                </p:cTn>
                              </p:par>
                            </p:childTnLst>
                          </p:cTn>
                        </p:par>
                        <p:par>
                          <p:cTn id="19" fill="hold" nodeType="afterGroup">
                            <p:stCondLst>
                              <p:cond delay="500"/>
                            </p:stCondLst>
                            <p:childTnLst>
                              <p:par>
                                <p:cTn id="20" presetID="19" presetClass="entr" presetSubtype="10" fill="hold" grpId="0" nodeType="afterEffect">
                                  <p:stCondLst>
                                    <p:cond delay="0"/>
                                  </p:stCondLst>
                                  <p:childTnLst>
                                    <p:set>
                                      <p:cBhvr>
                                        <p:cTn id="21" dur="1" fill="hold">
                                          <p:stCondLst>
                                            <p:cond delay="0"/>
                                          </p:stCondLst>
                                        </p:cTn>
                                        <p:tgtEl>
                                          <p:spTgt spid="327696"/>
                                        </p:tgtEl>
                                        <p:attrNameLst>
                                          <p:attrName>style.visibility</p:attrName>
                                        </p:attrNameLst>
                                      </p:cBhvr>
                                      <p:to>
                                        <p:strVal val="visible"/>
                                      </p:to>
                                    </p:set>
                                    <p:anim calcmode="lin" valueType="num">
                                      <p:cBhvr>
                                        <p:cTn id="22" dur="5000" fill="hold"/>
                                        <p:tgtEl>
                                          <p:spTgt spid="327696"/>
                                        </p:tgtEl>
                                        <p:attrNameLst>
                                          <p:attrName>ppt_w</p:attrName>
                                        </p:attrNameLst>
                                      </p:cBhvr>
                                      <p:tavLst>
                                        <p:tav tm="0" fmla="#ppt_w*sin(2.5*pi*$)">
                                          <p:val>
                                            <p:fltVal val="0"/>
                                          </p:val>
                                        </p:tav>
                                        <p:tav tm="100000">
                                          <p:val>
                                            <p:fltVal val="1"/>
                                          </p:val>
                                        </p:tav>
                                      </p:tavLst>
                                    </p:anim>
                                    <p:anim calcmode="lin" valueType="num">
                                      <p:cBhvr>
                                        <p:cTn id="23" dur="5000" fill="hold"/>
                                        <p:tgtEl>
                                          <p:spTgt spid="327696"/>
                                        </p:tgtEl>
                                        <p:attrNameLst>
                                          <p:attrName>ppt_h</p:attrName>
                                        </p:attrNameLst>
                                      </p:cBhvr>
                                      <p:tavLst>
                                        <p:tav tm="0">
                                          <p:val>
                                            <p:strVal val="#ppt_h"/>
                                          </p:val>
                                        </p:tav>
                                        <p:tav tm="100000">
                                          <p:val>
                                            <p:strVal val="#ppt_h"/>
                                          </p:val>
                                        </p:tav>
                                      </p:tavLst>
                                    </p:anim>
                                  </p:childTnLst>
                                  <p:subTnLst>
                                    <p:set>
                                      <p:cBhvr override="childStyle">
                                        <p:cTn dur="1" fill="hold" display="0" masterRel="nextClick" afterEffect="1"/>
                                        <p:tgtEl>
                                          <p:spTgt spid="327696"/>
                                        </p:tgtEl>
                                        <p:attrNameLst>
                                          <p:attrName>style.visibility</p:attrName>
                                        </p:attrNameLst>
                                      </p:cBhvr>
                                      <p:to>
                                        <p:strVal val="hidden"/>
                                      </p:to>
                                    </p:set>
                                  </p:subTnLst>
                                </p:cTn>
                              </p:par>
                            </p:childTnLst>
                          </p:cTn>
                        </p:par>
                      </p:childTnLst>
                    </p:cTn>
                  </p:par>
                  <p:par>
                    <p:cTn id="24" fill="hold" nodeType="clickPar">
                      <p:stCondLst>
                        <p:cond delay="indefinite"/>
                      </p:stCondLst>
                      <p:childTnLst>
                        <p:par>
                          <p:cTn id="25" fill="hold" nodeType="withGroup">
                            <p:stCondLst>
                              <p:cond delay="0"/>
                            </p:stCondLst>
                            <p:childTnLst>
                              <p:par>
                                <p:cTn id="26" presetID="17" presetClass="entr" presetSubtype="2" fill="hold" nodeType="clickEffect">
                                  <p:stCondLst>
                                    <p:cond delay="0"/>
                                  </p:stCondLst>
                                  <p:childTnLst>
                                    <p:set>
                                      <p:cBhvr>
                                        <p:cTn id="27" dur="1" fill="hold">
                                          <p:stCondLst>
                                            <p:cond delay="0"/>
                                          </p:stCondLst>
                                        </p:cTn>
                                        <p:tgtEl>
                                          <p:spTgt spid="327698"/>
                                        </p:tgtEl>
                                        <p:attrNameLst>
                                          <p:attrName>style.visibility</p:attrName>
                                        </p:attrNameLst>
                                      </p:cBhvr>
                                      <p:to>
                                        <p:strVal val="visible"/>
                                      </p:to>
                                    </p:set>
                                    <p:anim calcmode="lin" valueType="num">
                                      <p:cBhvr>
                                        <p:cTn id="28" dur="500" fill="hold"/>
                                        <p:tgtEl>
                                          <p:spTgt spid="327698"/>
                                        </p:tgtEl>
                                        <p:attrNameLst>
                                          <p:attrName>ppt_x</p:attrName>
                                        </p:attrNameLst>
                                      </p:cBhvr>
                                      <p:tavLst>
                                        <p:tav tm="0">
                                          <p:val>
                                            <p:strVal val="#ppt_x+#ppt_w/2"/>
                                          </p:val>
                                        </p:tav>
                                        <p:tav tm="100000">
                                          <p:val>
                                            <p:strVal val="#ppt_x"/>
                                          </p:val>
                                        </p:tav>
                                      </p:tavLst>
                                    </p:anim>
                                    <p:anim calcmode="lin" valueType="num">
                                      <p:cBhvr>
                                        <p:cTn id="29" dur="500" fill="hold"/>
                                        <p:tgtEl>
                                          <p:spTgt spid="327698"/>
                                        </p:tgtEl>
                                        <p:attrNameLst>
                                          <p:attrName>ppt_y</p:attrName>
                                        </p:attrNameLst>
                                      </p:cBhvr>
                                      <p:tavLst>
                                        <p:tav tm="0">
                                          <p:val>
                                            <p:strVal val="#ppt_y"/>
                                          </p:val>
                                        </p:tav>
                                        <p:tav tm="100000">
                                          <p:val>
                                            <p:strVal val="#ppt_y"/>
                                          </p:val>
                                        </p:tav>
                                      </p:tavLst>
                                    </p:anim>
                                    <p:anim calcmode="lin" valueType="num">
                                      <p:cBhvr>
                                        <p:cTn id="30" dur="500" fill="hold"/>
                                        <p:tgtEl>
                                          <p:spTgt spid="327698"/>
                                        </p:tgtEl>
                                        <p:attrNameLst>
                                          <p:attrName>ppt_w</p:attrName>
                                        </p:attrNameLst>
                                      </p:cBhvr>
                                      <p:tavLst>
                                        <p:tav tm="0">
                                          <p:val>
                                            <p:fltVal val="0"/>
                                          </p:val>
                                        </p:tav>
                                        <p:tav tm="100000">
                                          <p:val>
                                            <p:strVal val="#ppt_w"/>
                                          </p:val>
                                        </p:tav>
                                      </p:tavLst>
                                    </p:anim>
                                    <p:anim calcmode="lin" valueType="num">
                                      <p:cBhvr>
                                        <p:cTn id="31" dur="500" fill="hold"/>
                                        <p:tgtEl>
                                          <p:spTgt spid="327698"/>
                                        </p:tgtEl>
                                        <p:attrNameLst>
                                          <p:attrName>ppt_h</p:attrName>
                                        </p:attrNameLst>
                                      </p:cBhvr>
                                      <p:tavLst>
                                        <p:tav tm="0">
                                          <p:val>
                                            <p:strVal val="#ppt_h"/>
                                          </p:val>
                                        </p:tav>
                                        <p:tav tm="100000">
                                          <p:val>
                                            <p:strVal val="#ppt_h"/>
                                          </p:val>
                                        </p:tav>
                                      </p:tavLst>
                                    </p:anim>
                                  </p:childTnLst>
                                </p:cTn>
                              </p:par>
                            </p:childTnLst>
                          </p:cTn>
                        </p:par>
                        <p:par>
                          <p:cTn id="32" fill="hold" nodeType="afterGroup">
                            <p:stCondLst>
                              <p:cond delay="500"/>
                            </p:stCondLst>
                            <p:childTnLst>
                              <p:par>
                                <p:cTn id="33" presetID="19" presetClass="entr" presetSubtype="10" fill="hold" grpId="0" nodeType="afterEffect">
                                  <p:stCondLst>
                                    <p:cond delay="0"/>
                                  </p:stCondLst>
                                  <p:childTnLst>
                                    <p:set>
                                      <p:cBhvr>
                                        <p:cTn id="34" dur="1" fill="hold">
                                          <p:stCondLst>
                                            <p:cond delay="0"/>
                                          </p:stCondLst>
                                        </p:cTn>
                                        <p:tgtEl>
                                          <p:spTgt spid="327697"/>
                                        </p:tgtEl>
                                        <p:attrNameLst>
                                          <p:attrName>style.visibility</p:attrName>
                                        </p:attrNameLst>
                                      </p:cBhvr>
                                      <p:to>
                                        <p:strVal val="visible"/>
                                      </p:to>
                                    </p:set>
                                    <p:anim calcmode="lin" valueType="num">
                                      <p:cBhvr>
                                        <p:cTn id="35" dur="5000" fill="hold"/>
                                        <p:tgtEl>
                                          <p:spTgt spid="327697"/>
                                        </p:tgtEl>
                                        <p:attrNameLst>
                                          <p:attrName>ppt_w</p:attrName>
                                        </p:attrNameLst>
                                      </p:cBhvr>
                                      <p:tavLst>
                                        <p:tav tm="0" fmla="#ppt_w*sin(2.5*pi*$)">
                                          <p:val>
                                            <p:fltVal val="0"/>
                                          </p:val>
                                        </p:tav>
                                        <p:tav tm="100000">
                                          <p:val>
                                            <p:fltVal val="1"/>
                                          </p:val>
                                        </p:tav>
                                      </p:tavLst>
                                    </p:anim>
                                    <p:anim calcmode="lin" valueType="num">
                                      <p:cBhvr>
                                        <p:cTn id="36" dur="5000" fill="hold"/>
                                        <p:tgtEl>
                                          <p:spTgt spid="327697"/>
                                        </p:tgtEl>
                                        <p:attrNameLst>
                                          <p:attrName>ppt_h</p:attrName>
                                        </p:attrNameLst>
                                      </p:cBhvr>
                                      <p:tavLst>
                                        <p:tav tm="0">
                                          <p:val>
                                            <p:strVal val="#ppt_h"/>
                                          </p:val>
                                        </p:tav>
                                        <p:tav tm="100000">
                                          <p:val>
                                            <p:strVal val="#ppt_h"/>
                                          </p:val>
                                        </p:tav>
                                      </p:tavLst>
                                    </p:anim>
                                  </p:childTnLst>
                                </p:cTn>
                              </p:par>
                            </p:childTnLst>
                          </p:cTn>
                        </p:par>
                      </p:childTnLst>
                    </p:cTn>
                  </p:par>
                  <p:par>
                    <p:cTn id="37" fill="hold" nodeType="clickPar">
                      <p:stCondLst>
                        <p:cond delay="indefinite"/>
                      </p:stCondLst>
                      <p:childTnLst>
                        <p:par>
                          <p:cTn id="38" fill="hold" nodeType="withGroup">
                            <p:stCondLst>
                              <p:cond delay="0"/>
                            </p:stCondLst>
                            <p:childTnLst>
                              <p:par>
                                <p:cTn id="39" presetID="17" presetClass="entr" presetSubtype="2" fill="hold" nodeType="clickEffect">
                                  <p:stCondLst>
                                    <p:cond delay="0"/>
                                  </p:stCondLst>
                                  <p:childTnLst>
                                    <p:set>
                                      <p:cBhvr>
                                        <p:cTn id="40" dur="1" fill="hold">
                                          <p:stCondLst>
                                            <p:cond delay="0"/>
                                          </p:stCondLst>
                                        </p:cTn>
                                        <p:tgtEl>
                                          <p:spTgt spid="327702"/>
                                        </p:tgtEl>
                                        <p:attrNameLst>
                                          <p:attrName>style.visibility</p:attrName>
                                        </p:attrNameLst>
                                      </p:cBhvr>
                                      <p:to>
                                        <p:strVal val="visible"/>
                                      </p:to>
                                    </p:set>
                                    <p:anim calcmode="lin" valueType="num">
                                      <p:cBhvr>
                                        <p:cTn id="41" dur="500" fill="hold"/>
                                        <p:tgtEl>
                                          <p:spTgt spid="327702"/>
                                        </p:tgtEl>
                                        <p:attrNameLst>
                                          <p:attrName>ppt_x</p:attrName>
                                        </p:attrNameLst>
                                      </p:cBhvr>
                                      <p:tavLst>
                                        <p:tav tm="0">
                                          <p:val>
                                            <p:strVal val="#ppt_x+#ppt_w/2"/>
                                          </p:val>
                                        </p:tav>
                                        <p:tav tm="100000">
                                          <p:val>
                                            <p:strVal val="#ppt_x"/>
                                          </p:val>
                                        </p:tav>
                                      </p:tavLst>
                                    </p:anim>
                                    <p:anim calcmode="lin" valueType="num">
                                      <p:cBhvr>
                                        <p:cTn id="42" dur="500" fill="hold"/>
                                        <p:tgtEl>
                                          <p:spTgt spid="327702"/>
                                        </p:tgtEl>
                                        <p:attrNameLst>
                                          <p:attrName>ppt_y</p:attrName>
                                        </p:attrNameLst>
                                      </p:cBhvr>
                                      <p:tavLst>
                                        <p:tav tm="0">
                                          <p:val>
                                            <p:strVal val="#ppt_y"/>
                                          </p:val>
                                        </p:tav>
                                        <p:tav tm="100000">
                                          <p:val>
                                            <p:strVal val="#ppt_y"/>
                                          </p:val>
                                        </p:tav>
                                      </p:tavLst>
                                    </p:anim>
                                    <p:anim calcmode="lin" valueType="num">
                                      <p:cBhvr>
                                        <p:cTn id="43" dur="500" fill="hold"/>
                                        <p:tgtEl>
                                          <p:spTgt spid="327702"/>
                                        </p:tgtEl>
                                        <p:attrNameLst>
                                          <p:attrName>ppt_w</p:attrName>
                                        </p:attrNameLst>
                                      </p:cBhvr>
                                      <p:tavLst>
                                        <p:tav tm="0">
                                          <p:val>
                                            <p:fltVal val="0"/>
                                          </p:val>
                                        </p:tav>
                                        <p:tav tm="100000">
                                          <p:val>
                                            <p:strVal val="#ppt_w"/>
                                          </p:val>
                                        </p:tav>
                                      </p:tavLst>
                                    </p:anim>
                                    <p:anim calcmode="lin" valueType="num">
                                      <p:cBhvr>
                                        <p:cTn id="44" dur="500" fill="hold"/>
                                        <p:tgtEl>
                                          <p:spTgt spid="327702"/>
                                        </p:tgtEl>
                                        <p:attrNameLst>
                                          <p:attrName>ppt_h</p:attrName>
                                        </p:attrNameLst>
                                      </p:cBhvr>
                                      <p:tavLst>
                                        <p:tav tm="0">
                                          <p:val>
                                            <p:strVal val="#ppt_h"/>
                                          </p:val>
                                        </p:tav>
                                        <p:tav tm="100000">
                                          <p:val>
                                            <p:strVal val="#ppt_h"/>
                                          </p:val>
                                        </p:tav>
                                      </p:tavLst>
                                    </p:anim>
                                  </p:childTnLst>
                                </p:cTn>
                              </p:par>
                            </p:childTnLst>
                          </p:cTn>
                        </p:par>
                        <p:par>
                          <p:cTn id="45" fill="hold" nodeType="afterGroup">
                            <p:stCondLst>
                              <p:cond delay="500"/>
                            </p:stCondLst>
                            <p:childTnLst>
                              <p:par>
                                <p:cTn id="46" presetID="19" presetClass="entr" presetSubtype="10" fill="hold" grpId="0" nodeType="afterEffect">
                                  <p:stCondLst>
                                    <p:cond delay="0"/>
                                  </p:stCondLst>
                                  <p:childTnLst>
                                    <p:set>
                                      <p:cBhvr>
                                        <p:cTn id="47" dur="1" fill="hold">
                                          <p:stCondLst>
                                            <p:cond delay="0"/>
                                          </p:stCondLst>
                                        </p:cTn>
                                        <p:tgtEl>
                                          <p:spTgt spid="327701"/>
                                        </p:tgtEl>
                                        <p:attrNameLst>
                                          <p:attrName>style.visibility</p:attrName>
                                        </p:attrNameLst>
                                      </p:cBhvr>
                                      <p:to>
                                        <p:strVal val="visible"/>
                                      </p:to>
                                    </p:set>
                                    <p:anim calcmode="lin" valueType="num">
                                      <p:cBhvr>
                                        <p:cTn id="48" dur="5000" fill="hold"/>
                                        <p:tgtEl>
                                          <p:spTgt spid="327701"/>
                                        </p:tgtEl>
                                        <p:attrNameLst>
                                          <p:attrName>ppt_w</p:attrName>
                                        </p:attrNameLst>
                                      </p:cBhvr>
                                      <p:tavLst>
                                        <p:tav tm="0" fmla="#ppt_w*sin(2.5*pi*$)">
                                          <p:val>
                                            <p:fltVal val="0"/>
                                          </p:val>
                                        </p:tav>
                                        <p:tav tm="100000">
                                          <p:val>
                                            <p:fltVal val="1"/>
                                          </p:val>
                                        </p:tav>
                                      </p:tavLst>
                                    </p:anim>
                                    <p:anim calcmode="lin" valueType="num">
                                      <p:cBhvr>
                                        <p:cTn id="49" dur="5000" fill="hold"/>
                                        <p:tgtEl>
                                          <p:spTgt spid="327701"/>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696" grpId="0" animBg="1"/>
      <p:bldP spid="327697" grpId="0" animBg="1"/>
      <p:bldP spid="327701" grpId="0" animBg="1"/>
    </p:bldLst>
  </p:timing>
</p:sld>
</file>

<file path=ppt/slides/slide5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Planetensatz</a:t>
            </a:r>
          </a:p>
        </p:txBody>
      </p:sp>
      <p:sp>
        <p:nvSpPr>
          <p:cNvPr id="64514" name="Foliennummernplatzhalter 1"/>
          <p:cNvSpPr>
            <a:spLocks noGrp="1"/>
          </p:cNvSpPr>
          <p:nvPr>
            <p:ph type="sldNum" sz="quarter" idx="10"/>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r">
              <a:spcBef>
                <a:spcPct val="0"/>
              </a:spcBef>
              <a:buClrTx/>
              <a:buFontTx/>
              <a:buNone/>
            </a:pPr>
            <a:r>
              <a:rPr lang="de-DE" altLang="de-DE" sz="1000">
                <a:solidFill>
                  <a:srgbClr val="71AD2A"/>
                </a:solidFill>
              </a:rPr>
              <a:t> Folie </a:t>
            </a:r>
            <a:fld id="{1DA8529B-AE17-480D-9139-B9BFAFEB9C46}" type="slidenum">
              <a:rPr lang="de-DE" altLang="de-DE" sz="1000">
                <a:solidFill>
                  <a:srgbClr val="71AD2A"/>
                </a:solidFill>
              </a:rPr>
              <a:pPr algn="r">
                <a:spcBef>
                  <a:spcPct val="0"/>
                </a:spcBef>
                <a:buClrTx/>
                <a:buFontTx/>
                <a:buNone/>
              </a:pPr>
              <a:t>58</a:t>
            </a:fld>
            <a:endParaRPr lang="de-DE" altLang="de-DE" sz="1000">
              <a:solidFill>
                <a:srgbClr val="71AD2A"/>
              </a:solidFill>
            </a:endParaRPr>
          </a:p>
        </p:txBody>
      </p:sp>
      <p:sp>
        <p:nvSpPr>
          <p:cNvPr id="64515" name="Fußzeilenplatzhalter 2"/>
          <p:cNvSpPr>
            <a:spLocks noGrp="1"/>
          </p:cNvSpPr>
          <p:nvPr>
            <p:ph type="ftr" sz="quarter" idx="11"/>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0"/>
              </a:spcBef>
              <a:buClrTx/>
              <a:buFontTx/>
              <a:buNone/>
            </a:pPr>
            <a:r>
              <a:rPr lang="de-DE" altLang="de-DE" sz="1000">
                <a:solidFill>
                  <a:srgbClr val="71AD2A"/>
                </a:solidFill>
              </a:rPr>
              <a:t>HSWT    Prof. Dr. U. Groß                  Modul: Grundlagen der Agrartechnik   2 Sem.        LE :   Motor Grundlagen</a:t>
            </a:r>
          </a:p>
        </p:txBody>
      </p:sp>
      <p:pic>
        <p:nvPicPr>
          <p:cNvPr id="362521" name="Picture 25" descr="PLANET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4488" y="798513"/>
            <a:ext cx="5248275" cy="453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517" name="Picture 2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24663" y="1341438"/>
            <a:ext cx="2381250" cy="2438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4518" name="Picture 2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0388" y="4954588"/>
            <a:ext cx="8372475" cy="1924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Lst>
        </p:spPr>
      </p:pic>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4" presetClass="entr" presetSubtype="10" fill="hold" nodeType="clickEffect">
                                  <p:stCondLst>
                                    <p:cond delay="0"/>
                                  </p:stCondLst>
                                  <p:childTnLst>
                                    <p:set>
                                      <p:cBhvr>
                                        <p:cTn id="6" dur="1" fill="hold">
                                          <p:stCondLst>
                                            <p:cond delay="0"/>
                                          </p:stCondLst>
                                        </p:cTn>
                                        <p:tgtEl>
                                          <p:spTgt spid="362521"/>
                                        </p:tgtEl>
                                        <p:attrNameLst>
                                          <p:attrName>style.visibility</p:attrName>
                                        </p:attrNameLst>
                                      </p:cBhvr>
                                      <p:to>
                                        <p:strVal val="visible"/>
                                      </p:to>
                                    </p:set>
                                    <p:animEffect transition="in" filter="randombar(horizontal)">
                                      <p:cBhvr>
                                        <p:cTn id="7" dur="500"/>
                                        <p:tgtEl>
                                          <p:spTgt spid="3625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6562" name="Titel 1"/>
          <p:cNvSpPr>
            <a:spLocks noGrp="1"/>
          </p:cNvSpPr>
          <p:nvPr>
            <p:ph type="title"/>
          </p:nvPr>
        </p:nvSpPr>
        <p:spPr/>
        <p:txBody>
          <a:bodyPr/>
          <a:lstStyle/>
          <a:p>
            <a:r>
              <a:rPr lang="de-DE" altLang="de-DE"/>
              <a:t>Hydrostateneinheit (= Axialkolbenverstellpumpe)</a:t>
            </a:r>
          </a:p>
        </p:txBody>
      </p:sp>
      <p:sp>
        <p:nvSpPr>
          <p:cNvPr id="66563" name="Foliennummernplatzhalter 1"/>
          <p:cNvSpPr>
            <a:spLocks noGrp="1"/>
          </p:cNvSpPr>
          <p:nvPr>
            <p:ph type="sldNum" sz="quarter" idx="10"/>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r">
              <a:spcBef>
                <a:spcPct val="0"/>
              </a:spcBef>
              <a:buClrTx/>
              <a:buFontTx/>
              <a:buNone/>
            </a:pPr>
            <a:r>
              <a:rPr lang="de-DE" altLang="de-DE" sz="1000">
                <a:solidFill>
                  <a:srgbClr val="71AD2A"/>
                </a:solidFill>
              </a:rPr>
              <a:t> Folie </a:t>
            </a:r>
            <a:fld id="{52E6FF0F-F466-417A-ACD7-A276E650ED52}" type="slidenum">
              <a:rPr lang="de-DE" altLang="de-DE" sz="1000">
                <a:solidFill>
                  <a:srgbClr val="71AD2A"/>
                </a:solidFill>
              </a:rPr>
              <a:pPr algn="r">
                <a:spcBef>
                  <a:spcPct val="0"/>
                </a:spcBef>
                <a:buClrTx/>
                <a:buFontTx/>
                <a:buNone/>
              </a:pPr>
              <a:t>59</a:t>
            </a:fld>
            <a:endParaRPr lang="de-DE" altLang="de-DE" sz="1000">
              <a:solidFill>
                <a:srgbClr val="71AD2A"/>
              </a:solidFill>
            </a:endParaRPr>
          </a:p>
        </p:txBody>
      </p:sp>
      <p:sp>
        <p:nvSpPr>
          <p:cNvPr id="66564" name="Fußzeilenplatzhalter 2"/>
          <p:cNvSpPr>
            <a:spLocks noGrp="1"/>
          </p:cNvSpPr>
          <p:nvPr>
            <p:ph type="ftr" sz="quarter" idx="11"/>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0"/>
              </a:spcBef>
              <a:buClrTx/>
              <a:buFontTx/>
              <a:buNone/>
            </a:pPr>
            <a:r>
              <a:rPr lang="de-DE" altLang="de-DE" sz="1000">
                <a:solidFill>
                  <a:srgbClr val="71AD2A"/>
                </a:solidFill>
              </a:rPr>
              <a:t>HSWT    Prof. Dr. U. Groß                  Modul: Grundlagen der Agrartechnik   2 Sem.        LE :   Motor Grundlagen</a:t>
            </a:r>
          </a:p>
        </p:txBody>
      </p:sp>
      <p:pic>
        <p:nvPicPr>
          <p:cNvPr id="382988" name="Picture 1036" descr="VARIO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0200" y="896938"/>
            <a:ext cx="6707188" cy="517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82989" name="Group 1037"/>
          <p:cNvGrpSpPr>
            <a:grpSpLocks/>
          </p:cNvGrpSpPr>
          <p:nvPr/>
        </p:nvGrpSpPr>
        <p:grpSpPr bwMode="auto">
          <a:xfrm>
            <a:off x="6753225" y="2590800"/>
            <a:ext cx="2971800" cy="2062163"/>
            <a:chOff x="3408" y="1392"/>
            <a:chExt cx="1872" cy="1299"/>
          </a:xfrm>
        </p:grpSpPr>
        <p:sp>
          <p:nvSpPr>
            <p:cNvPr id="66567" name="Text Box 1038"/>
            <p:cNvSpPr txBox="1">
              <a:spLocks noChangeArrowheads="1"/>
            </p:cNvSpPr>
            <p:nvPr/>
          </p:nvSpPr>
          <p:spPr bwMode="auto">
            <a:xfrm>
              <a:off x="4032" y="1392"/>
              <a:ext cx="1248" cy="1299"/>
            </a:xfrm>
            <a:prstGeom prst="rect">
              <a:avLst/>
            </a:prstGeom>
            <a:solidFill>
              <a:srgbClr val="FFCC99"/>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0"/>
                </a:spcBef>
                <a:buClrTx/>
                <a:buFontTx/>
                <a:buNone/>
              </a:pPr>
              <a:r>
                <a:rPr lang="en-US" altLang="de-DE" sz="1600">
                  <a:latin typeface="Arial Rounded MT Bold" pitchFamily="34" charset="0"/>
                </a:rPr>
                <a:t>Hydrostateinheit = Axialkolben-verstellpumpe</a:t>
              </a:r>
            </a:p>
            <a:p>
              <a:pPr algn="ctr">
                <a:spcBef>
                  <a:spcPct val="0"/>
                </a:spcBef>
                <a:buClrTx/>
                <a:buFontTx/>
                <a:buNone/>
              </a:pPr>
              <a:endParaRPr lang="en-US" altLang="de-DE" sz="1600">
                <a:latin typeface="Arial Rounded MT Bold" pitchFamily="34" charset="0"/>
              </a:endParaRPr>
            </a:p>
            <a:p>
              <a:pPr algn="ctr">
                <a:spcBef>
                  <a:spcPct val="0"/>
                </a:spcBef>
                <a:buClrTx/>
                <a:buFontTx/>
                <a:buNone/>
              </a:pPr>
              <a:r>
                <a:rPr lang="en-US" altLang="de-DE" sz="1600">
                  <a:latin typeface="Arial Rounded MT Bold" pitchFamily="34" charset="0"/>
                </a:rPr>
                <a:t>Pumpe und Motor gleiche Bauweise (identisch)</a:t>
              </a:r>
            </a:p>
            <a:p>
              <a:pPr algn="ctr">
                <a:spcBef>
                  <a:spcPct val="0"/>
                </a:spcBef>
                <a:buClrTx/>
                <a:buFontTx/>
                <a:buNone/>
              </a:pPr>
              <a:endParaRPr lang="en-US" altLang="de-DE" sz="1600">
                <a:latin typeface="Arial Rounded MT Bold" pitchFamily="34" charset="0"/>
              </a:endParaRPr>
            </a:p>
          </p:txBody>
        </p:sp>
        <p:sp>
          <p:nvSpPr>
            <p:cNvPr id="66568" name="Line 1039"/>
            <p:cNvSpPr>
              <a:spLocks noChangeShapeType="1"/>
            </p:cNvSpPr>
            <p:nvPr/>
          </p:nvSpPr>
          <p:spPr bwMode="auto">
            <a:xfrm flipH="1">
              <a:off x="3408" y="1552"/>
              <a:ext cx="624" cy="96"/>
            </a:xfrm>
            <a:prstGeom prst="line">
              <a:avLst/>
            </a:prstGeom>
            <a:noFill/>
            <a:ln w="508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grpSp>
      <p:pic>
        <p:nvPicPr>
          <p:cNvPr id="104450" name="Picture 2" descr="C:\Program Files (x86)\Microsoft Office\MEDIA\CAGCAT10\j0149887.wmf">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2950" y="1124744"/>
            <a:ext cx="1268994" cy="1015497"/>
          </a:xfrm>
          <a:prstGeom prst="rect">
            <a:avLst/>
          </a:prstGeom>
          <a:noFill/>
          <a:extLst>
            <a:ext uri="{909E8E84-426E-40DD-AFC4-6F175D3DCCD1}">
              <a14:hiddenFill xmlns:a14="http://schemas.microsoft.com/office/drawing/2010/main">
                <a:solidFill>
                  <a:srgbClr val="FFFFFF"/>
                </a:solidFill>
              </a14:hiddenFill>
            </a:ext>
          </a:extLst>
        </p:spPr>
      </p:pic>
      <p:pic>
        <p:nvPicPr>
          <p:cNvPr id="104451" name="Picture 3" descr="C:\Program Files (x86)\Microsoft Office\MEDIA\CAGCAT10\j0149887.wmf">
            <a:hlinkClick r:id="rId5"/>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2950" y="4941168"/>
            <a:ext cx="1268994" cy="1015497"/>
          </a:xfrm>
          <a:prstGeom prst="rect">
            <a:avLst/>
          </a:prstGeom>
          <a:noFill/>
          <a:extLst>
            <a:ext uri="{909E8E84-426E-40DD-AFC4-6F175D3DCCD1}">
              <a14:hiddenFill xmlns:a14="http://schemas.microsoft.com/office/drawing/2010/main">
                <a:solidFill>
                  <a:srgbClr val="FFFFFF"/>
                </a:solidFill>
              </a14:hiddenFill>
            </a:ext>
          </a:extLst>
        </p:spPr>
      </p:pic>
      <p:sp>
        <p:nvSpPr>
          <p:cNvPr id="2" name="Textfeld 1"/>
          <p:cNvSpPr txBox="1"/>
          <p:nvPr/>
        </p:nvSpPr>
        <p:spPr>
          <a:xfrm>
            <a:off x="306035" y="2164054"/>
            <a:ext cx="2551818" cy="307777"/>
          </a:xfrm>
          <a:prstGeom prst="rect">
            <a:avLst/>
          </a:prstGeom>
          <a:noFill/>
        </p:spPr>
        <p:txBody>
          <a:bodyPr wrap="square" rtlCol="0">
            <a:spAutoFit/>
          </a:bodyPr>
          <a:lstStyle/>
          <a:p>
            <a:r>
              <a:rPr lang="de-DE" sz="1400" dirty="0">
                <a:solidFill>
                  <a:schemeClr val="tx1"/>
                </a:solidFill>
              </a:rPr>
              <a:t>Zahnradpumpe</a:t>
            </a:r>
          </a:p>
        </p:txBody>
      </p:sp>
      <p:sp>
        <p:nvSpPr>
          <p:cNvPr id="12" name="Textfeld 11"/>
          <p:cNvSpPr txBox="1"/>
          <p:nvPr/>
        </p:nvSpPr>
        <p:spPr>
          <a:xfrm>
            <a:off x="465350" y="6224588"/>
            <a:ext cx="2551818" cy="307777"/>
          </a:xfrm>
          <a:prstGeom prst="rect">
            <a:avLst/>
          </a:prstGeom>
          <a:noFill/>
        </p:spPr>
        <p:txBody>
          <a:bodyPr wrap="square" rtlCol="0">
            <a:spAutoFit/>
          </a:bodyPr>
          <a:lstStyle/>
          <a:p>
            <a:r>
              <a:rPr lang="de-DE" sz="1400" dirty="0" err="1">
                <a:solidFill>
                  <a:schemeClr val="tx1"/>
                </a:solidFill>
              </a:rPr>
              <a:t>Axialkolbenverstellpumpe</a:t>
            </a:r>
            <a:endParaRPr lang="de-DE" sz="1400" dirty="0">
              <a:solidFill>
                <a:schemeClr val="tx1"/>
              </a:solidFill>
            </a:endParaRPr>
          </a:p>
        </p:txBody>
      </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382988"/>
                                        </p:tgtEl>
                                        <p:attrNameLst>
                                          <p:attrName>style.visibility</p:attrName>
                                        </p:attrNameLst>
                                      </p:cBhvr>
                                      <p:to>
                                        <p:strVal val="visible"/>
                                      </p:to>
                                    </p:set>
                                    <p:animEffect transition="in" filter="dissolve">
                                      <p:cBhvr>
                                        <p:cTn id="7" dur="500"/>
                                        <p:tgtEl>
                                          <p:spTgt spid="38298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2" fill="hold" nodeType="clickEffect">
                                  <p:stCondLst>
                                    <p:cond delay="0"/>
                                  </p:stCondLst>
                                  <p:childTnLst>
                                    <p:set>
                                      <p:cBhvr>
                                        <p:cTn id="11" dur="1" fill="hold">
                                          <p:stCondLst>
                                            <p:cond delay="0"/>
                                          </p:stCondLst>
                                        </p:cTn>
                                        <p:tgtEl>
                                          <p:spTgt spid="382989"/>
                                        </p:tgtEl>
                                        <p:attrNameLst>
                                          <p:attrName>style.visibility</p:attrName>
                                        </p:attrNameLst>
                                      </p:cBhvr>
                                      <p:to>
                                        <p:strVal val="visible"/>
                                      </p:to>
                                    </p:set>
                                    <p:animEffect transition="in" filter="slide(fromRight)">
                                      <p:cBhvr>
                                        <p:cTn id="12" dur="500"/>
                                        <p:tgtEl>
                                          <p:spTgt spid="3829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Wellenkupplungen (formschlüssig)</a:t>
            </a:r>
          </a:p>
        </p:txBody>
      </p:sp>
      <p:sp>
        <p:nvSpPr>
          <p:cNvPr id="15362" name="Foliennummernplatzhalter 1"/>
          <p:cNvSpPr>
            <a:spLocks noGrp="1"/>
          </p:cNvSpPr>
          <p:nvPr>
            <p:ph type="sldNum" sz="quarter" idx="10"/>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r">
              <a:spcBef>
                <a:spcPct val="0"/>
              </a:spcBef>
              <a:buClrTx/>
              <a:buFontTx/>
              <a:buNone/>
            </a:pPr>
            <a:r>
              <a:rPr lang="de-DE" altLang="de-DE" sz="1000">
                <a:solidFill>
                  <a:srgbClr val="71AD2A"/>
                </a:solidFill>
              </a:rPr>
              <a:t> Folie </a:t>
            </a:r>
            <a:fld id="{41236CF1-5114-4000-886D-8024B5D2B66D}" type="slidenum">
              <a:rPr lang="de-DE" altLang="de-DE" sz="1000">
                <a:solidFill>
                  <a:srgbClr val="71AD2A"/>
                </a:solidFill>
              </a:rPr>
              <a:pPr algn="r">
                <a:spcBef>
                  <a:spcPct val="0"/>
                </a:spcBef>
                <a:buClrTx/>
                <a:buFontTx/>
                <a:buNone/>
              </a:pPr>
              <a:t>6</a:t>
            </a:fld>
            <a:endParaRPr lang="de-DE" altLang="de-DE" sz="1000">
              <a:solidFill>
                <a:srgbClr val="71AD2A"/>
              </a:solidFill>
            </a:endParaRPr>
          </a:p>
        </p:txBody>
      </p:sp>
      <p:sp>
        <p:nvSpPr>
          <p:cNvPr id="15363" name="Fußzeilenplatzhalter 2"/>
          <p:cNvSpPr>
            <a:spLocks noGrp="1"/>
          </p:cNvSpPr>
          <p:nvPr>
            <p:ph type="ftr" sz="quarter" idx="11"/>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0"/>
              </a:spcBef>
              <a:buClrTx/>
              <a:buFontTx/>
              <a:buNone/>
            </a:pPr>
            <a:r>
              <a:rPr lang="de-DE" altLang="de-DE" sz="1000">
                <a:solidFill>
                  <a:srgbClr val="71AD2A"/>
                </a:solidFill>
              </a:rPr>
              <a:t>HSWT    Prof. Dr. U. Groß                  Modul: Grundlagen der Agrartechnik   2 Sem.        LE :   Motor Grundlagen</a:t>
            </a:r>
          </a:p>
        </p:txBody>
      </p:sp>
      <p:pic>
        <p:nvPicPr>
          <p:cNvPr id="282636" name="Picture 12" descr="GWEKU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2588" y="1543050"/>
            <a:ext cx="9142412" cy="3771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2637" name="Text Box 13"/>
          <p:cNvSpPr txBox="1">
            <a:spLocks noChangeArrowheads="1"/>
          </p:cNvSpPr>
          <p:nvPr/>
        </p:nvSpPr>
        <p:spPr bwMode="auto">
          <a:xfrm>
            <a:off x="2363788" y="990600"/>
            <a:ext cx="5180012" cy="366713"/>
          </a:xfrm>
          <a:prstGeom prst="rect">
            <a:avLst/>
          </a:prstGeom>
          <a:solidFill>
            <a:srgbClr val="FFCC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50000"/>
              </a:spcBef>
              <a:buClrTx/>
              <a:buFontTx/>
              <a:buNone/>
            </a:pPr>
            <a:r>
              <a:rPr lang="de-DE" altLang="de-DE" sz="1800">
                <a:solidFill>
                  <a:srgbClr val="000000"/>
                </a:solidFill>
              </a:rPr>
              <a:t>Wellenkupplungen</a:t>
            </a:r>
            <a:endParaRPr lang="de-DE" altLang="de-DE" sz="1600" b="1">
              <a:solidFill>
                <a:srgbClr val="000000"/>
              </a:solidFill>
            </a:endParaRPr>
          </a:p>
        </p:txBody>
      </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82637"/>
                                        </p:tgtEl>
                                        <p:attrNameLst>
                                          <p:attrName>style.visibility</p:attrName>
                                        </p:attrNameLst>
                                      </p:cBhvr>
                                      <p:to>
                                        <p:strVal val="visible"/>
                                      </p:to>
                                    </p:set>
                                    <p:animEffect transition="in" filter="checkerboard(across)">
                                      <p:cBhvr>
                                        <p:cTn id="7" dur="500"/>
                                        <p:tgtEl>
                                          <p:spTgt spid="28263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8" presetClass="entr" presetSubtype="12" fill="hold" nodeType="clickEffect">
                                  <p:stCondLst>
                                    <p:cond delay="0"/>
                                  </p:stCondLst>
                                  <p:childTnLst>
                                    <p:set>
                                      <p:cBhvr>
                                        <p:cTn id="11" dur="1" fill="hold">
                                          <p:stCondLst>
                                            <p:cond delay="0"/>
                                          </p:stCondLst>
                                        </p:cTn>
                                        <p:tgtEl>
                                          <p:spTgt spid="282636"/>
                                        </p:tgtEl>
                                        <p:attrNameLst>
                                          <p:attrName>style.visibility</p:attrName>
                                        </p:attrNameLst>
                                      </p:cBhvr>
                                      <p:to>
                                        <p:strVal val="visible"/>
                                      </p:to>
                                    </p:set>
                                    <p:animEffect transition="in" filter="strips(downLeft)">
                                      <p:cBhvr>
                                        <p:cTn id="12" dur="500"/>
                                        <p:tgtEl>
                                          <p:spTgt spid="2826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2637" grpId="0" animBg="1" autoUpdateAnimBg="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Foliennummernplatzhalter 2"/>
          <p:cNvSpPr>
            <a:spLocks noGrp="1"/>
          </p:cNvSpPr>
          <p:nvPr>
            <p:ph type="sldNum" sz="quarter" idx="10"/>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r">
              <a:spcBef>
                <a:spcPct val="0"/>
              </a:spcBef>
              <a:buClrTx/>
              <a:buFontTx/>
              <a:buNone/>
            </a:pPr>
            <a:r>
              <a:rPr lang="de-DE" altLang="de-DE" sz="1000">
                <a:solidFill>
                  <a:srgbClr val="71AD2A"/>
                </a:solidFill>
              </a:rPr>
              <a:t> Folie </a:t>
            </a:r>
            <a:fld id="{24C2A4AA-9679-4325-AC6A-73347935E63C}" type="slidenum">
              <a:rPr lang="de-DE" altLang="de-DE" sz="1000">
                <a:solidFill>
                  <a:srgbClr val="71AD2A"/>
                </a:solidFill>
              </a:rPr>
              <a:pPr algn="r">
                <a:spcBef>
                  <a:spcPct val="0"/>
                </a:spcBef>
                <a:buClrTx/>
                <a:buFontTx/>
                <a:buNone/>
              </a:pPr>
              <a:t>60</a:t>
            </a:fld>
            <a:endParaRPr lang="de-DE" altLang="de-DE" sz="1000">
              <a:solidFill>
                <a:srgbClr val="71AD2A"/>
              </a:solidFill>
            </a:endParaRPr>
          </a:p>
        </p:txBody>
      </p:sp>
      <p:sp>
        <p:nvSpPr>
          <p:cNvPr id="67587" name="Fußzeilenplatzhalter 3"/>
          <p:cNvSpPr>
            <a:spLocks noGrp="1"/>
          </p:cNvSpPr>
          <p:nvPr>
            <p:ph type="ftr" sz="quarter" idx="11"/>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0"/>
              </a:spcBef>
              <a:buClrTx/>
              <a:buFontTx/>
              <a:buNone/>
            </a:pPr>
            <a:r>
              <a:rPr lang="de-DE" altLang="de-DE" sz="1000">
                <a:solidFill>
                  <a:srgbClr val="71AD2A"/>
                </a:solidFill>
              </a:rPr>
              <a:t>HSWT    Prof. Dr. U. Groß                  Modul: Grundlagen der Agrartechnik   2 Sem.        LE :   Motor Grundlagen</a:t>
            </a:r>
          </a:p>
        </p:txBody>
      </p:sp>
      <p:sp>
        <p:nvSpPr>
          <p:cNvPr id="67588" name="Rectangle 2"/>
          <p:cNvSpPr>
            <a:spLocks noGrp="1" noChangeArrowheads="1"/>
          </p:cNvSpPr>
          <p:nvPr>
            <p:ph type="title"/>
          </p:nvPr>
        </p:nvSpPr>
        <p:spPr/>
        <p:txBody>
          <a:bodyPr/>
          <a:lstStyle/>
          <a:p>
            <a:pPr eaLnBrk="1" hangingPunct="1"/>
            <a:r>
              <a:rPr lang="en-GB" altLang="de-DE"/>
              <a:t>FENDT Variogetriebe </a:t>
            </a:r>
            <a:br>
              <a:rPr lang="en-GB" altLang="de-DE"/>
            </a:br>
            <a:r>
              <a:rPr lang="en-GB" altLang="de-DE"/>
              <a:t>-Hydrostateinheit-</a:t>
            </a:r>
          </a:p>
        </p:txBody>
      </p:sp>
      <p:pic>
        <p:nvPicPr>
          <p:cNvPr id="557059" name="Picture 3" descr="700HYD1"/>
          <p:cNvPicPr>
            <a:picLocks noChangeAspect="1" noChangeArrowheads="1"/>
          </p:cNvPicPr>
          <p:nvPr/>
        </p:nvPicPr>
        <p:blipFill>
          <a:blip r:embed="rId2" cstate="print">
            <a:lum bright="18000"/>
            <a:extLst>
              <a:ext uri="{28A0092B-C50C-407E-A947-70E740481C1C}">
                <a14:useLocalDpi xmlns:a14="http://schemas.microsoft.com/office/drawing/2010/main" val="0"/>
              </a:ext>
            </a:extLst>
          </a:blip>
          <a:srcRect/>
          <a:stretch>
            <a:fillRect/>
          </a:stretch>
        </p:blipFill>
        <p:spPr bwMode="auto">
          <a:xfrm>
            <a:off x="615950" y="1146175"/>
            <a:ext cx="7696200" cy="5253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57060" name="Group 4"/>
          <p:cNvGrpSpPr>
            <a:grpSpLocks/>
          </p:cNvGrpSpPr>
          <p:nvPr/>
        </p:nvGrpSpPr>
        <p:grpSpPr bwMode="auto">
          <a:xfrm>
            <a:off x="3397250" y="4800600"/>
            <a:ext cx="3289300" cy="488950"/>
            <a:chOff x="2064" y="2832"/>
            <a:chExt cx="1824" cy="308"/>
          </a:xfrm>
        </p:grpSpPr>
        <p:sp>
          <p:nvSpPr>
            <p:cNvPr id="67601" name="Text Box 5"/>
            <p:cNvSpPr txBox="1">
              <a:spLocks noChangeArrowheads="1"/>
            </p:cNvSpPr>
            <p:nvPr/>
          </p:nvSpPr>
          <p:spPr bwMode="auto">
            <a:xfrm>
              <a:off x="2640" y="2928"/>
              <a:ext cx="1248" cy="212"/>
            </a:xfrm>
            <a:prstGeom prst="rect">
              <a:avLst/>
            </a:prstGeom>
            <a:solidFill>
              <a:srgbClr val="FFFF99"/>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0"/>
                </a:spcBef>
                <a:buClrTx/>
                <a:buFontTx/>
                <a:buNone/>
              </a:pPr>
              <a:r>
                <a:rPr lang="en-US" altLang="de-DE" sz="1600">
                  <a:latin typeface="Arial Rounded MT Bold" pitchFamily="34" charset="0"/>
                </a:rPr>
                <a:t>Sphärische Kolben</a:t>
              </a:r>
            </a:p>
          </p:txBody>
        </p:sp>
        <p:sp>
          <p:nvSpPr>
            <p:cNvPr id="67602" name="Line 6"/>
            <p:cNvSpPr>
              <a:spLocks noChangeShapeType="1"/>
            </p:cNvSpPr>
            <p:nvPr/>
          </p:nvSpPr>
          <p:spPr bwMode="auto">
            <a:xfrm flipH="1" flipV="1">
              <a:off x="2064" y="2832"/>
              <a:ext cx="576" cy="192"/>
            </a:xfrm>
            <a:prstGeom prst="line">
              <a:avLst/>
            </a:prstGeom>
            <a:noFill/>
            <a:ln w="508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grpSp>
      <p:grpSp>
        <p:nvGrpSpPr>
          <p:cNvPr id="557063" name="Group 7"/>
          <p:cNvGrpSpPr>
            <a:grpSpLocks/>
          </p:cNvGrpSpPr>
          <p:nvPr/>
        </p:nvGrpSpPr>
        <p:grpSpPr bwMode="auto">
          <a:xfrm>
            <a:off x="4464050" y="3124200"/>
            <a:ext cx="2971800" cy="1098550"/>
            <a:chOff x="2736" y="1776"/>
            <a:chExt cx="1872" cy="692"/>
          </a:xfrm>
        </p:grpSpPr>
        <p:sp>
          <p:nvSpPr>
            <p:cNvPr id="67599" name="Line 8"/>
            <p:cNvSpPr>
              <a:spLocks noChangeShapeType="1"/>
            </p:cNvSpPr>
            <p:nvPr/>
          </p:nvSpPr>
          <p:spPr bwMode="auto">
            <a:xfrm flipH="1" flipV="1">
              <a:off x="2736" y="1776"/>
              <a:ext cx="672" cy="576"/>
            </a:xfrm>
            <a:prstGeom prst="line">
              <a:avLst/>
            </a:prstGeom>
            <a:noFill/>
            <a:ln w="508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67600" name="Text Box 9"/>
            <p:cNvSpPr txBox="1">
              <a:spLocks noChangeArrowheads="1"/>
            </p:cNvSpPr>
            <p:nvPr/>
          </p:nvSpPr>
          <p:spPr bwMode="auto">
            <a:xfrm>
              <a:off x="3360" y="2256"/>
              <a:ext cx="1248" cy="212"/>
            </a:xfrm>
            <a:prstGeom prst="rect">
              <a:avLst/>
            </a:prstGeom>
            <a:solidFill>
              <a:srgbClr val="FFFF99"/>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0"/>
                </a:spcBef>
                <a:buClrTx/>
                <a:buFontTx/>
                <a:buNone/>
              </a:pPr>
              <a:r>
                <a:rPr lang="en-US" altLang="de-DE" sz="1600">
                  <a:latin typeface="Arial Rounded MT Bold" pitchFamily="34" charset="0"/>
                </a:rPr>
                <a:t>Tripodengelenk</a:t>
              </a:r>
            </a:p>
          </p:txBody>
        </p:sp>
      </p:grpSp>
      <p:grpSp>
        <p:nvGrpSpPr>
          <p:cNvPr id="557066" name="Group 10"/>
          <p:cNvGrpSpPr>
            <a:grpSpLocks/>
          </p:cNvGrpSpPr>
          <p:nvPr/>
        </p:nvGrpSpPr>
        <p:grpSpPr bwMode="auto">
          <a:xfrm>
            <a:off x="2863850" y="5486400"/>
            <a:ext cx="4876800" cy="825500"/>
            <a:chOff x="1728" y="3264"/>
            <a:chExt cx="3072" cy="520"/>
          </a:xfrm>
        </p:grpSpPr>
        <p:sp>
          <p:nvSpPr>
            <p:cNvPr id="67597" name="Line 11"/>
            <p:cNvSpPr>
              <a:spLocks noChangeShapeType="1"/>
            </p:cNvSpPr>
            <p:nvPr/>
          </p:nvSpPr>
          <p:spPr bwMode="auto">
            <a:xfrm flipH="1" flipV="1">
              <a:off x="1728" y="3408"/>
              <a:ext cx="720" cy="96"/>
            </a:xfrm>
            <a:prstGeom prst="line">
              <a:avLst/>
            </a:prstGeom>
            <a:noFill/>
            <a:ln w="508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67598" name="Text Box 12"/>
            <p:cNvSpPr txBox="1">
              <a:spLocks noChangeArrowheads="1"/>
            </p:cNvSpPr>
            <p:nvPr/>
          </p:nvSpPr>
          <p:spPr bwMode="auto">
            <a:xfrm>
              <a:off x="2448" y="3264"/>
              <a:ext cx="2352" cy="520"/>
            </a:xfrm>
            <a:prstGeom prst="rect">
              <a:avLst/>
            </a:prstGeom>
            <a:solidFill>
              <a:srgbClr val="FFFF99"/>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0"/>
                </a:spcBef>
                <a:buClrTx/>
                <a:buFontTx/>
                <a:buNone/>
              </a:pPr>
              <a:r>
                <a:rPr lang="en-US" altLang="de-DE" sz="1600">
                  <a:latin typeface="Arial Rounded MT Bold" pitchFamily="34" charset="0"/>
                </a:rPr>
                <a:t>Abdichtung über Kolbenringe, wenig Leckage, lange Lebensdauer, hoher Wirkungsgrad</a:t>
              </a:r>
            </a:p>
          </p:txBody>
        </p:sp>
      </p:grpSp>
      <p:sp>
        <p:nvSpPr>
          <p:cNvPr id="557069" name="Text Box 13"/>
          <p:cNvSpPr txBox="1">
            <a:spLocks noChangeArrowheads="1"/>
          </p:cNvSpPr>
          <p:nvPr/>
        </p:nvSpPr>
        <p:spPr bwMode="auto">
          <a:xfrm>
            <a:off x="412750" y="1143000"/>
            <a:ext cx="2806700" cy="946150"/>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en-GB" altLang="de-DE" sz="2800" b="1">
                <a:solidFill>
                  <a:schemeClr val="hlink"/>
                </a:solidFill>
              </a:rPr>
              <a:t>45 ° Schwenk-winkel</a:t>
            </a:r>
            <a:endParaRPr lang="en-GB" altLang="de-DE" sz="2800" b="1">
              <a:solidFill>
                <a:schemeClr val="hlink"/>
              </a:solidFill>
              <a:latin typeface="Times New Roman" pitchFamily="18" charset="0"/>
            </a:endParaRPr>
          </a:p>
        </p:txBody>
      </p:sp>
      <p:sp>
        <p:nvSpPr>
          <p:cNvPr id="67594" name="Freihandform 1"/>
          <p:cNvSpPr>
            <a:spLocks/>
          </p:cNvSpPr>
          <p:nvPr/>
        </p:nvSpPr>
        <p:spPr bwMode="auto">
          <a:xfrm>
            <a:off x="14288" y="3324225"/>
            <a:ext cx="3497262" cy="3175000"/>
          </a:xfrm>
          <a:custGeom>
            <a:avLst/>
            <a:gdLst>
              <a:gd name="T0" fmla="*/ 1290116 w 3498115"/>
              <a:gd name="T1" fmla="*/ 0 h 3174383"/>
              <a:gd name="T2" fmla="*/ 5183 w 3498115"/>
              <a:gd name="T3" fmla="*/ 905403 h 3174383"/>
              <a:gd name="T4" fmla="*/ 1718429 w 3498115"/>
              <a:gd name="T5" fmla="*/ 3154614 h 3174383"/>
              <a:gd name="T6" fmla="*/ 3374567 w 3498115"/>
              <a:gd name="T7" fmla="*/ 2039538 h 3174383"/>
              <a:gd name="T8" fmla="*/ 3422156 w 3498115"/>
              <a:gd name="T9" fmla="*/ 1972824 h 317438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498115" h="3174383">
                <a:moveTo>
                  <a:pt x="1291061" y="0"/>
                </a:moveTo>
                <a:cubicBezTo>
                  <a:pt x="612405" y="189706"/>
                  <a:pt x="-66251" y="379413"/>
                  <a:pt x="5186" y="904875"/>
                </a:cubicBezTo>
                <a:cubicBezTo>
                  <a:pt x="76623" y="1430337"/>
                  <a:pt x="1157711" y="2963863"/>
                  <a:pt x="1719686" y="3152775"/>
                </a:cubicBezTo>
                <a:cubicBezTo>
                  <a:pt x="2281661" y="3341688"/>
                  <a:pt x="3092874" y="2235200"/>
                  <a:pt x="3377036" y="2038350"/>
                </a:cubicBezTo>
                <a:cubicBezTo>
                  <a:pt x="3661198" y="1841500"/>
                  <a:pt x="3345286" y="1997075"/>
                  <a:pt x="3424661" y="1971675"/>
                </a:cubicBezTo>
              </a:path>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de-DE"/>
          </a:p>
        </p:txBody>
      </p:sp>
      <p:sp>
        <p:nvSpPr>
          <p:cNvPr id="3" name="Bogen 2"/>
          <p:cNvSpPr/>
          <p:nvPr/>
        </p:nvSpPr>
        <p:spPr bwMode="auto">
          <a:xfrm>
            <a:off x="488950" y="2997200"/>
            <a:ext cx="935038" cy="327025"/>
          </a:xfrm>
          <a:prstGeom prst="arc">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defRPr/>
            </a:pPr>
            <a:endParaRPr lang="de-DE">
              <a:latin typeface="Arial" charset="0"/>
            </a:endParaRPr>
          </a:p>
        </p:txBody>
      </p:sp>
      <p:sp>
        <p:nvSpPr>
          <p:cNvPr id="67596" name="Freihandform 3"/>
          <p:cNvSpPr>
            <a:spLocks/>
          </p:cNvSpPr>
          <p:nvPr/>
        </p:nvSpPr>
        <p:spPr bwMode="auto">
          <a:xfrm>
            <a:off x="128588" y="2603500"/>
            <a:ext cx="4140200" cy="4254500"/>
          </a:xfrm>
          <a:custGeom>
            <a:avLst/>
            <a:gdLst>
              <a:gd name="T0" fmla="*/ 1863765 w 4140084"/>
              <a:gd name="T1" fmla="*/ 0 h 4253808"/>
              <a:gd name="T2" fmla="*/ 15759 w 4140084"/>
              <a:gd name="T3" fmla="*/ 1438977 h 4253808"/>
              <a:gd name="T4" fmla="*/ 2787768 w 4140084"/>
              <a:gd name="T5" fmla="*/ 4250223 h 4253808"/>
              <a:gd name="T6" fmla="*/ 4140432 w 4140084"/>
              <a:gd name="T7" fmla="*/ 2220408 h 4253808"/>
              <a:gd name="T8" fmla="*/ 4140432 w 4140084"/>
              <a:gd name="T9" fmla="*/ 2220408 h 425380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140084" h="4253808">
                <a:moveTo>
                  <a:pt x="1863609" y="0"/>
                </a:moveTo>
                <a:cubicBezTo>
                  <a:pt x="862690" y="365125"/>
                  <a:pt x="-138228" y="730250"/>
                  <a:pt x="15759" y="1438275"/>
                </a:cubicBezTo>
                <a:cubicBezTo>
                  <a:pt x="169746" y="2146300"/>
                  <a:pt x="2100147" y="4117975"/>
                  <a:pt x="2787534" y="4248150"/>
                </a:cubicBezTo>
                <a:cubicBezTo>
                  <a:pt x="3474921" y="4378325"/>
                  <a:pt x="4140084" y="2219325"/>
                  <a:pt x="4140084" y="2219325"/>
                </a:cubicBezTo>
              </a:path>
            </a:pathLst>
          </a:custGeom>
          <a:noFill/>
          <a:ln w="381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de-DE"/>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nodeType="afterEffect">
                                  <p:stCondLst>
                                    <p:cond delay="0"/>
                                  </p:stCondLst>
                                  <p:childTnLst>
                                    <p:set>
                                      <p:cBhvr>
                                        <p:cTn id="6" dur="1" fill="hold">
                                          <p:stCondLst>
                                            <p:cond delay="0"/>
                                          </p:stCondLst>
                                        </p:cTn>
                                        <p:tgtEl>
                                          <p:spTgt spid="557059"/>
                                        </p:tgtEl>
                                        <p:attrNameLst>
                                          <p:attrName>style.visibility</p:attrName>
                                        </p:attrNameLst>
                                      </p:cBhvr>
                                      <p:to>
                                        <p:strVal val="visible"/>
                                      </p:to>
                                    </p:set>
                                    <p:animEffect transition="in" filter="wipe(left)">
                                      <p:cBhvr>
                                        <p:cTn id="7" dur="500"/>
                                        <p:tgtEl>
                                          <p:spTgt spid="557059"/>
                                        </p:tgtEl>
                                      </p:cBhvr>
                                    </p:animEffect>
                                  </p:childTnLst>
                                </p:cTn>
                              </p:par>
                            </p:childTnLst>
                          </p:cTn>
                        </p:par>
                        <p:par>
                          <p:cTn id="8" fill="hold" nodeType="afterGroup">
                            <p:stCondLst>
                              <p:cond delay="500"/>
                            </p:stCondLst>
                            <p:childTnLst>
                              <p:par>
                                <p:cTn id="9" presetID="22" presetClass="entr" presetSubtype="2" fill="hold" nodeType="afterEffect">
                                  <p:stCondLst>
                                    <p:cond delay="1000"/>
                                  </p:stCondLst>
                                  <p:childTnLst>
                                    <p:set>
                                      <p:cBhvr>
                                        <p:cTn id="10" dur="1" fill="hold">
                                          <p:stCondLst>
                                            <p:cond delay="0"/>
                                          </p:stCondLst>
                                        </p:cTn>
                                        <p:tgtEl>
                                          <p:spTgt spid="557063"/>
                                        </p:tgtEl>
                                        <p:attrNameLst>
                                          <p:attrName>style.visibility</p:attrName>
                                        </p:attrNameLst>
                                      </p:cBhvr>
                                      <p:to>
                                        <p:strVal val="visible"/>
                                      </p:to>
                                    </p:set>
                                    <p:animEffect transition="in" filter="wipe(right)">
                                      <p:cBhvr>
                                        <p:cTn id="11" dur="500"/>
                                        <p:tgtEl>
                                          <p:spTgt spid="557063"/>
                                        </p:tgtEl>
                                      </p:cBhvr>
                                    </p:animEffect>
                                  </p:childTnLst>
                                </p:cTn>
                              </p:par>
                            </p:childTnLst>
                          </p:cTn>
                        </p:par>
                        <p:par>
                          <p:cTn id="12" fill="hold" nodeType="afterGroup">
                            <p:stCondLst>
                              <p:cond delay="2000"/>
                            </p:stCondLst>
                            <p:childTnLst>
                              <p:par>
                                <p:cTn id="13" presetID="22" presetClass="entr" presetSubtype="2" fill="hold" nodeType="afterEffect">
                                  <p:stCondLst>
                                    <p:cond delay="1000"/>
                                  </p:stCondLst>
                                  <p:childTnLst>
                                    <p:set>
                                      <p:cBhvr>
                                        <p:cTn id="14" dur="1" fill="hold">
                                          <p:stCondLst>
                                            <p:cond delay="0"/>
                                          </p:stCondLst>
                                        </p:cTn>
                                        <p:tgtEl>
                                          <p:spTgt spid="557060"/>
                                        </p:tgtEl>
                                        <p:attrNameLst>
                                          <p:attrName>style.visibility</p:attrName>
                                        </p:attrNameLst>
                                      </p:cBhvr>
                                      <p:to>
                                        <p:strVal val="visible"/>
                                      </p:to>
                                    </p:set>
                                    <p:animEffect transition="in" filter="wipe(right)">
                                      <p:cBhvr>
                                        <p:cTn id="15" dur="500"/>
                                        <p:tgtEl>
                                          <p:spTgt spid="557060"/>
                                        </p:tgtEl>
                                      </p:cBhvr>
                                    </p:animEffect>
                                  </p:childTnLst>
                                </p:cTn>
                              </p:par>
                            </p:childTnLst>
                          </p:cTn>
                        </p:par>
                        <p:par>
                          <p:cTn id="16" fill="hold" nodeType="afterGroup">
                            <p:stCondLst>
                              <p:cond delay="3500"/>
                            </p:stCondLst>
                            <p:childTnLst>
                              <p:par>
                                <p:cTn id="17" presetID="22" presetClass="entr" presetSubtype="2" fill="hold" nodeType="afterEffect">
                                  <p:stCondLst>
                                    <p:cond delay="1000"/>
                                  </p:stCondLst>
                                  <p:childTnLst>
                                    <p:set>
                                      <p:cBhvr>
                                        <p:cTn id="18" dur="1" fill="hold">
                                          <p:stCondLst>
                                            <p:cond delay="0"/>
                                          </p:stCondLst>
                                        </p:cTn>
                                        <p:tgtEl>
                                          <p:spTgt spid="557066"/>
                                        </p:tgtEl>
                                        <p:attrNameLst>
                                          <p:attrName>style.visibility</p:attrName>
                                        </p:attrNameLst>
                                      </p:cBhvr>
                                      <p:to>
                                        <p:strVal val="visible"/>
                                      </p:to>
                                    </p:set>
                                    <p:animEffect transition="in" filter="wipe(right)">
                                      <p:cBhvr>
                                        <p:cTn id="19" dur="500"/>
                                        <p:tgtEl>
                                          <p:spTgt spid="557066"/>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23" presetClass="entr" presetSubtype="16" fill="hold" grpId="0" nodeType="clickEffect">
                                  <p:stCondLst>
                                    <p:cond delay="0"/>
                                  </p:stCondLst>
                                  <p:childTnLst>
                                    <p:set>
                                      <p:cBhvr>
                                        <p:cTn id="23" dur="1" fill="hold">
                                          <p:stCondLst>
                                            <p:cond delay="0"/>
                                          </p:stCondLst>
                                        </p:cTn>
                                        <p:tgtEl>
                                          <p:spTgt spid="557069"/>
                                        </p:tgtEl>
                                        <p:attrNameLst>
                                          <p:attrName>style.visibility</p:attrName>
                                        </p:attrNameLst>
                                      </p:cBhvr>
                                      <p:to>
                                        <p:strVal val="visible"/>
                                      </p:to>
                                    </p:set>
                                    <p:anim calcmode="lin" valueType="num">
                                      <p:cBhvr>
                                        <p:cTn id="24" dur="500" fill="hold"/>
                                        <p:tgtEl>
                                          <p:spTgt spid="557069"/>
                                        </p:tgtEl>
                                        <p:attrNameLst>
                                          <p:attrName>ppt_w</p:attrName>
                                        </p:attrNameLst>
                                      </p:cBhvr>
                                      <p:tavLst>
                                        <p:tav tm="0">
                                          <p:val>
                                            <p:fltVal val="0"/>
                                          </p:val>
                                        </p:tav>
                                        <p:tav tm="100000">
                                          <p:val>
                                            <p:strVal val="#ppt_w"/>
                                          </p:val>
                                        </p:tav>
                                      </p:tavLst>
                                    </p:anim>
                                    <p:anim calcmode="lin" valueType="num">
                                      <p:cBhvr>
                                        <p:cTn id="25" dur="500" fill="hold"/>
                                        <p:tgtEl>
                                          <p:spTgt spid="557069"/>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7069" grpId="0" animBg="1" autoUpdateAnimBg="0"/>
    </p:bldLst>
  </p:timing>
</p:sld>
</file>

<file path=ppt/slides/slide6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p>
            <a:r>
              <a:rPr lang="de-DE" dirty="0"/>
              <a:t>Grundbauteile </a:t>
            </a:r>
            <a:r>
              <a:rPr lang="de-DE" dirty="0" err="1"/>
              <a:t>Vario</a:t>
            </a:r>
            <a:r>
              <a:rPr lang="de-DE" dirty="0"/>
              <a:t>-Getriebe Fendt</a:t>
            </a:r>
          </a:p>
        </p:txBody>
      </p:sp>
      <p:sp>
        <p:nvSpPr>
          <p:cNvPr id="68610" name="Foliennummernplatzhalter 1"/>
          <p:cNvSpPr>
            <a:spLocks noGrp="1"/>
          </p:cNvSpPr>
          <p:nvPr>
            <p:ph type="sldNum" sz="quarter" idx="10"/>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r">
              <a:spcBef>
                <a:spcPct val="0"/>
              </a:spcBef>
              <a:buClrTx/>
              <a:buFontTx/>
              <a:buNone/>
            </a:pPr>
            <a:r>
              <a:rPr lang="de-DE" altLang="de-DE" sz="1000">
                <a:solidFill>
                  <a:srgbClr val="71AD2A"/>
                </a:solidFill>
              </a:rPr>
              <a:t> Folie </a:t>
            </a:r>
            <a:fld id="{581DF0D2-E0F9-4AD2-8A79-DED6D199EA52}" type="slidenum">
              <a:rPr lang="de-DE" altLang="de-DE" sz="1000">
                <a:solidFill>
                  <a:srgbClr val="71AD2A"/>
                </a:solidFill>
              </a:rPr>
              <a:pPr algn="r">
                <a:spcBef>
                  <a:spcPct val="0"/>
                </a:spcBef>
                <a:buClrTx/>
                <a:buFontTx/>
                <a:buNone/>
              </a:pPr>
              <a:t>61</a:t>
            </a:fld>
            <a:endParaRPr lang="de-DE" altLang="de-DE" sz="1000">
              <a:solidFill>
                <a:srgbClr val="71AD2A"/>
              </a:solidFill>
            </a:endParaRPr>
          </a:p>
        </p:txBody>
      </p:sp>
      <p:sp>
        <p:nvSpPr>
          <p:cNvPr id="68611" name="Fußzeilenplatzhalter 2"/>
          <p:cNvSpPr>
            <a:spLocks noGrp="1"/>
          </p:cNvSpPr>
          <p:nvPr>
            <p:ph type="ftr" sz="quarter" idx="11"/>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0"/>
              </a:spcBef>
              <a:buClrTx/>
              <a:buFontTx/>
              <a:buNone/>
            </a:pPr>
            <a:r>
              <a:rPr lang="de-DE" altLang="de-DE" sz="1000">
                <a:solidFill>
                  <a:srgbClr val="71AD2A"/>
                </a:solidFill>
              </a:rPr>
              <a:t>HSWT    Prof. Dr. U. Groß                  Modul: Grundlagen der Agrartechnik   2 Sem.        LE :   Motor Grundlagen</a:t>
            </a:r>
          </a:p>
        </p:txBody>
      </p:sp>
      <p:pic>
        <p:nvPicPr>
          <p:cNvPr id="384012" name="Picture 12" descr="VARIOA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885825"/>
            <a:ext cx="8229600" cy="5192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384012"/>
                                        </p:tgtEl>
                                        <p:attrNameLst>
                                          <p:attrName>style.visibility</p:attrName>
                                        </p:attrNameLst>
                                      </p:cBhvr>
                                      <p:to>
                                        <p:strVal val="visible"/>
                                      </p:to>
                                    </p:set>
                                    <p:anim calcmode="lin" valueType="num">
                                      <p:cBhvr>
                                        <p:cTn id="7" dur="500" fill="hold"/>
                                        <p:tgtEl>
                                          <p:spTgt spid="384012"/>
                                        </p:tgtEl>
                                        <p:attrNameLst>
                                          <p:attrName>ppt_w</p:attrName>
                                        </p:attrNameLst>
                                      </p:cBhvr>
                                      <p:tavLst>
                                        <p:tav tm="0">
                                          <p:val>
                                            <p:fltVal val="0"/>
                                          </p:val>
                                        </p:tav>
                                        <p:tav tm="100000">
                                          <p:val>
                                            <p:strVal val="#ppt_w"/>
                                          </p:val>
                                        </p:tav>
                                      </p:tavLst>
                                    </p:anim>
                                    <p:anim calcmode="lin" valueType="num">
                                      <p:cBhvr>
                                        <p:cTn id="8" dur="500" fill="hold"/>
                                        <p:tgtEl>
                                          <p:spTgt spid="38401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9634" name="Foliennummernplatzhalter 1"/>
          <p:cNvSpPr>
            <a:spLocks noGrp="1"/>
          </p:cNvSpPr>
          <p:nvPr>
            <p:ph type="sldNum" sz="quarter" idx="10"/>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r">
              <a:spcBef>
                <a:spcPct val="0"/>
              </a:spcBef>
              <a:buClrTx/>
              <a:buFontTx/>
              <a:buNone/>
            </a:pPr>
            <a:r>
              <a:rPr lang="de-DE" altLang="de-DE" sz="1000">
                <a:solidFill>
                  <a:srgbClr val="71AD2A"/>
                </a:solidFill>
              </a:rPr>
              <a:t> Folie </a:t>
            </a:r>
            <a:fld id="{FCB76F2F-715C-45E2-A551-3B740919C412}" type="slidenum">
              <a:rPr lang="de-DE" altLang="de-DE" sz="1000">
                <a:solidFill>
                  <a:srgbClr val="71AD2A"/>
                </a:solidFill>
              </a:rPr>
              <a:pPr algn="r">
                <a:spcBef>
                  <a:spcPct val="0"/>
                </a:spcBef>
                <a:buClrTx/>
                <a:buFontTx/>
                <a:buNone/>
              </a:pPr>
              <a:t>62</a:t>
            </a:fld>
            <a:endParaRPr lang="de-DE" altLang="de-DE" sz="1000">
              <a:solidFill>
                <a:srgbClr val="71AD2A"/>
              </a:solidFill>
            </a:endParaRPr>
          </a:p>
        </p:txBody>
      </p:sp>
      <p:sp>
        <p:nvSpPr>
          <p:cNvPr id="69635" name="Fußzeilenplatzhalter 2"/>
          <p:cNvSpPr>
            <a:spLocks noGrp="1"/>
          </p:cNvSpPr>
          <p:nvPr>
            <p:ph type="ftr" sz="quarter" idx="11"/>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0"/>
              </a:spcBef>
              <a:buClrTx/>
              <a:buFontTx/>
              <a:buNone/>
            </a:pPr>
            <a:r>
              <a:rPr lang="de-DE" altLang="de-DE" sz="1000">
                <a:solidFill>
                  <a:srgbClr val="71AD2A"/>
                </a:solidFill>
              </a:rPr>
              <a:t>HSWT    Prof. Dr. U. Groß                  Modul: Grundlagen der Agrartechnik   2 Sem.        LE :   Motor Grundlagen</a:t>
            </a:r>
          </a:p>
        </p:txBody>
      </p:sp>
      <p:pic>
        <p:nvPicPr>
          <p:cNvPr id="338956" name="Picture 12" descr="VARIO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5400" y="936625"/>
            <a:ext cx="7315200" cy="522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38957" name="Group 13"/>
          <p:cNvGrpSpPr>
            <a:grpSpLocks/>
          </p:cNvGrpSpPr>
          <p:nvPr/>
        </p:nvGrpSpPr>
        <p:grpSpPr bwMode="auto">
          <a:xfrm>
            <a:off x="2743200" y="3336925"/>
            <a:ext cx="4062413" cy="1568450"/>
            <a:chOff x="1536" y="2016"/>
            <a:chExt cx="2544" cy="978"/>
          </a:xfrm>
        </p:grpSpPr>
        <p:sp>
          <p:nvSpPr>
            <p:cNvPr id="69639" name="Line 14"/>
            <p:cNvSpPr>
              <a:spLocks noChangeShapeType="1"/>
            </p:cNvSpPr>
            <p:nvPr/>
          </p:nvSpPr>
          <p:spPr bwMode="auto">
            <a:xfrm flipV="1">
              <a:off x="2880" y="2016"/>
              <a:ext cx="1200" cy="768"/>
            </a:xfrm>
            <a:prstGeom prst="line">
              <a:avLst/>
            </a:prstGeom>
            <a:noFill/>
            <a:ln w="508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69640" name="Line 15"/>
            <p:cNvSpPr>
              <a:spLocks noChangeShapeType="1"/>
            </p:cNvSpPr>
            <p:nvPr/>
          </p:nvSpPr>
          <p:spPr bwMode="auto">
            <a:xfrm flipH="1" flipV="1">
              <a:off x="1536" y="2016"/>
              <a:ext cx="1296" cy="768"/>
            </a:xfrm>
            <a:prstGeom prst="line">
              <a:avLst/>
            </a:prstGeom>
            <a:noFill/>
            <a:ln w="508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69641" name="Text Box 16"/>
            <p:cNvSpPr txBox="1">
              <a:spLocks noChangeArrowheads="1"/>
            </p:cNvSpPr>
            <p:nvPr/>
          </p:nvSpPr>
          <p:spPr bwMode="auto">
            <a:xfrm>
              <a:off x="2256" y="2784"/>
              <a:ext cx="1248" cy="210"/>
            </a:xfrm>
            <a:prstGeom prst="rect">
              <a:avLst/>
            </a:prstGeom>
            <a:solidFill>
              <a:srgbClr val="FFCC99"/>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0"/>
                </a:spcBef>
                <a:buClrTx/>
                <a:buFontTx/>
                <a:buNone/>
              </a:pPr>
              <a:r>
                <a:rPr lang="en-US" altLang="de-DE" sz="1600">
                  <a:latin typeface="Arial Rounded MT Bold" pitchFamily="34" charset="0"/>
                </a:rPr>
                <a:t>Hydromotoren</a:t>
              </a:r>
            </a:p>
          </p:txBody>
        </p:sp>
      </p:grpSp>
      <p:sp>
        <p:nvSpPr>
          <p:cNvPr id="2" name="Titel 1"/>
          <p:cNvSpPr>
            <a:spLocks noGrp="1"/>
          </p:cNvSpPr>
          <p:nvPr>
            <p:ph type="title"/>
          </p:nvPr>
        </p:nvSpPr>
        <p:spPr/>
        <p:txBody>
          <a:bodyPr/>
          <a:lstStyle/>
          <a:p>
            <a:r>
              <a:rPr lang="de-DE" dirty="0"/>
              <a:t>Fendt </a:t>
            </a:r>
            <a:r>
              <a:rPr lang="de-DE" dirty="0" err="1"/>
              <a:t>Vario</a:t>
            </a:r>
            <a:r>
              <a:rPr lang="de-DE" dirty="0"/>
              <a:t> Getriebe Hydromotoren</a:t>
            </a:r>
          </a:p>
        </p:txBody>
      </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338956"/>
                                        </p:tgtEl>
                                        <p:attrNameLst>
                                          <p:attrName>style.visibility</p:attrName>
                                        </p:attrNameLst>
                                      </p:cBhvr>
                                      <p:to>
                                        <p:strVal val="visible"/>
                                      </p:to>
                                    </p:set>
                                    <p:animEffect transition="in" filter="dissolve">
                                      <p:cBhvr>
                                        <p:cTn id="7" dur="500"/>
                                        <p:tgtEl>
                                          <p:spTgt spid="33895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4" fill="hold" nodeType="clickEffect">
                                  <p:stCondLst>
                                    <p:cond delay="0"/>
                                  </p:stCondLst>
                                  <p:childTnLst>
                                    <p:set>
                                      <p:cBhvr>
                                        <p:cTn id="11" dur="1" fill="hold">
                                          <p:stCondLst>
                                            <p:cond delay="0"/>
                                          </p:stCondLst>
                                        </p:cTn>
                                        <p:tgtEl>
                                          <p:spTgt spid="338957"/>
                                        </p:tgtEl>
                                        <p:attrNameLst>
                                          <p:attrName>style.visibility</p:attrName>
                                        </p:attrNameLst>
                                      </p:cBhvr>
                                      <p:to>
                                        <p:strVal val="visible"/>
                                      </p:to>
                                    </p:set>
                                    <p:animEffect transition="in" filter="slide(fromBottom)">
                                      <p:cBhvr>
                                        <p:cTn id="12" dur="500"/>
                                        <p:tgtEl>
                                          <p:spTgt spid="3389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Fendt-</a:t>
            </a:r>
            <a:r>
              <a:rPr lang="de-DE" dirty="0" err="1"/>
              <a:t>Vario</a:t>
            </a:r>
            <a:r>
              <a:rPr lang="de-DE" dirty="0"/>
              <a:t>-Getriebe - Stellwelle</a:t>
            </a:r>
          </a:p>
        </p:txBody>
      </p:sp>
      <p:sp>
        <p:nvSpPr>
          <p:cNvPr id="70658" name="Foliennummernplatzhalter 1"/>
          <p:cNvSpPr>
            <a:spLocks noGrp="1"/>
          </p:cNvSpPr>
          <p:nvPr>
            <p:ph type="sldNum" sz="quarter" idx="10"/>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r">
              <a:spcBef>
                <a:spcPct val="0"/>
              </a:spcBef>
              <a:buClrTx/>
              <a:buFontTx/>
              <a:buNone/>
            </a:pPr>
            <a:r>
              <a:rPr lang="de-DE" altLang="de-DE" sz="1000">
                <a:solidFill>
                  <a:srgbClr val="71AD2A"/>
                </a:solidFill>
              </a:rPr>
              <a:t> Folie </a:t>
            </a:r>
            <a:fld id="{055A97BA-6428-4F8A-BD67-CE28831998C0}" type="slidenum">
              <a:rPr lang="de-DE" altLang="de-DE" sz="1000">
                <a:solidFill>
                  <a:srgbClr val="71AD2A"/>
                </a:solidFill>
              </a:rPr>
              <a:pPr algn="r">
                <a:spcBef>
                  <a:spcPct val="0"/>
                </a:spcBef>
                <a:buClrTx/>
                <a:buFontTx/>
                <a:buNone/>
              </a:pPr>
              <a:t>63</a:t>
            </a:fld>
            <a:endParaRPr lang="de-DE" altLang="de-DE" sz="1000">
              <a:solidFill>
                <a:srgbClr val="71AD2A"/>
              </a:solidFill>
            </a:endParaRPr>
          </a:p>
        </p:txBody>
      </p:sp>
      <p:sp>
        <p:nvSpPr>
          <p:cNvPr id="70659" name="Fußzeilenplatzhalter 2"/>
          <p:cNvSpPr>
            <a:spLocks noGrp="1"/>
          </p:cNvSpPr>
          <p:nvPr>
            <p:ph type="ftr" sz="quarter" idx="11"/>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0"/>
              </a:spcBef>
              <a:buClrTx/>
              <a:buFontTx/>
              <a:buNone/>
            </a:pPr>
            <a:r>
              <a:rPr lang="de-DE" altLang="de-DE" sz="1000">
                <a:solidFill>
                  <a:srgbClr val="71AD2A"/>
                </a:solidFill>
              </a:rPr>
              <a:t>HSWT    Prof. Dr. U. Groß                  Modul: Grundlagen der Agrartechnik   2 Sem.        LE :   Motor Grundlagen</a:t>
            </a:r>
          </a:p>
        </p:txBody>
      </p:sp>
      <p:pic>
        <p:nvPicPr>
          <p:cNvPr id="379916" name="Picture 12" descr="VARIO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3188" y="819150"/>
            <a:ext cx="7161212" cy="535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79917" name="Group 13"/>
          <p:cNvGrpSpPr>
            <a:grpSpLocks/>
          </p:cNvGrpSpPr>
          <p:nvPr/>
        </p:nvGrpSpPr>
        <p:grpSpPr bwMode="auto">
          <a:xfrm>
            <a:off x="5335588" y="3124200"/>
            <a:ext cx="3427412" cy="793750"/>
            <a:chOff x="2832" y="2016"/>
            <a:chExt cx="2160" cy="500"/>
          </a:xfrm>
        </p:grpSpPr>
        <p:sp>
          <p:nvSpPr>
            <p:cNvPr id="70672" name="Line 14"/>
            <p:cNvSpPr>
              <a:spLocks noChangeShapeType="1"/>
            </p:cNvSpPr>
            <p:nvPr/>
          </p:nvSpPr>
          <p:spPr bwMode="auto">
            <a:xfrm flipH="1" flipV="1">
              <a:off x="2832" y="2016"/>
              <a:ext cx="1248" cy="384"/>
            </a:xfrm>
            <a:prstGeom prst="line">
              <a:avLst/>
            </a:prstGeom>
            <a:noFill/>
            <a:ln w="508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70673" name="Text Box 15"/>
            <p:cNvSpPr txBox="1">
              <a:spLocks noChangeArrowheads="1"/>
            </p:cNvSpPr>
            <p:nvPr/>
          </p:nvSpPr>
          <p:spPr bwMode="auto">
            <a:xfrm>
              <a:off x="4032" y="2304"/>
              <a:ext cx="960" cy="212"/>
            </a:xfrm>
            <a:prstGeom prst="rect">
              <a:avLst/>
            </a:prstGeom>
            <a:solidFill>
              <a:srgbClr val="FFCC99"/>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0"/>
                </a:spcBef>
                <a:buClrTx/>
                <a:buFontTx/>
                <a:buNone/>
              </a:pPr>
              <a:r>
                <a:rPr lang="en-US" altLang="de-DE" sz="1600">
                  <a:latin typeface="Arial Rounded MT Bold" pitchFamily="34" charset="0"/>
                </a:rPr>
                <a:t>Stellwelle </a:t>
              </a:r>
            </a:p>
          </p:txBody>
        </p:sp>
      </p:grpSp>
      <p:grpSp>
        <p:nvGrpSpPr>
          <p:cNvPr id="379920" name="Group 16"/>
          <p:cNvGrpSpPr>
            <a:grpSpLocks/>
          </p:cNvGrpSpPr>
          <p:nvPr/>
        </p:nvGrpSpPr>
        <p:grpSpPr bwMode="auto">
          <a:xfrm>
            <a:off x="6096000" y="4876800"/>
            <a:ext cx="2667000" cy="336550"/>
            <a:chOff x="3312" y="3120"/>
            <a:chExt cx="1680" cy="212"/>
          </a:xfrm>
        </p:grpSpPr>
        <p:sp>
          <p:nvSpPr>
            <p:cNvPr id="70670" name="Line 17"/>
            <p:cNvSpPr>
              <a:spLocks noChangeShapeType="1"/>
            </p:cNvSpPr>
            <p:nvPr/>
          </p:nvSpPr>
          <p:spPr bwMode="auto">
            <a:xfrm flipH="1">
              <a:off x="3312" y="3216"/>
              <a:ext cx="816" cy="96"/>
            </a:xfrm>
            <a:prstGeom prst="line">
              <a:avLst/>
            </a:prstGeom>
            <a:noFill/>
            <a:ln w="508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70671" name="Text Box 18"/>
            <p:cNvSpPr txBox="1">
              <a:spLocks noChangeArrowheads="1"/>
            </p:cNvSpPr>
            <p:nvPr/>
          </p:nvSpPr>
          <p:spPr bwMode="auto">
            <a:xfrm>
              <a:off x="3936" y="3120"/>
              <a:ext cx="1056" cy="212"/>
            </a:xfrm>
            <a:prstGeom prst="rect">
              <a:avLst/>
            </a:prstGeom>
            <a:solidFill>
              <a:srgbClr val="FFCC99"/>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0"/>
                </a:spcBef>
                <a:buClrTx/>
                <a:buFontTx/>
                <a:buNone/>
              </a:pPr>
              <a:r>
                <a:rPr lang="en-US" altLang="de-DE" sz="1600">
                  <a:latin typeface="Arial Rounded MT Bold" pitchFamily="34" charset="0"/>
                </a:rPr>
                <a:t>Hydropumpe</a:t>
              </a:r>
            </a:p>
          </p:txBody>
        </p:sp>
      </p:grpSp>
      <p:grpSp>
        <p:nvGrpSpPr>
          <p:cNvPr id="379923" name="Group 19"/>
          <p:cNvGrpSpPr>
            <a:grpSpLocks/>
          </p:cNvGrpSpPr>
          <p:nvPr/>
        </p:nvGrpSpPr>
        <p:grpSpPr bwMode="auto">
          <a:xfrm>
            <a:off x="2286000" y="5257800"/>
            <a:ext cx="1752600" cy="793750"/>
            <a:chOff x="912" y="3360"/>
            <a:chExt cx="1104" cy="500"/>
          </a:xfrm>
        </p:grpSpPr>
        <p:sp>
          <p:nvSpPr>
            <p:cNvPr id="70668" name="Line 20"/>
            <p:cNvSpPr>
              <a:spLocks noChangeShapeType="1"/>
            </p:cNvSpPr>
            <p:nvPr/>
          </p:nvSpPr>
          <p:spPr bwMode="auto">
            <a:xfrm flipV="1">
              <a:off x="1488" y="3360"/>
              <a:ext cx="0" cy="336"/>
            </a:xfrm>
            <a:prstGeom prst="line">
              <a:avLst/>
            </a:prstGeom>
            <a:noFill/>
            <a:ln w="508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70669" name="Text Box 21"/>
            <p:cNvSpPr txBox="1">
              <a:spLocks noChangeArrowheads="1"/>
            </p:cNvSpPr>
            <p:nvPr/>
          </p:nvSpPr>
          <p:spPr bwMode="auto">
            <a:xfrm>
              <a:off x="912" y="3648"/>
              <a:ext cx="1104" cy="212"/>
            </a:xfrm>
            <a:prstGeom prst="rect">
              <a:avLst/>
            </a:prstGeom>
            <a:solidFill>
              <a:srgbClr val="FFCC99"/>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0"/>
                </a:spcBef>
                <a:buClrTx/>
                <a:buFontTx/>
                <a:buNone/>
              </a:pPr>
              <a:r>
                <a:rPr lang="en-US" altLang="de-DE" sz="1600">
                  <a:latin typeface="Arial Rounded MT Bold" pitchFamily="34" charset="0"/>
                </a:rPr>
                <a:t>Hydromotor</a:t>
              </a:r>
            </a:p>
          </p:txBody>
        </p:sp>
      </p:grpSp>
      <p:grpSp>
        <p:nvGrpSpPr>
          <p:cNvPr id="379926" name="Group 22"/>
          <p:cNvGrpSpPr>
            <a:grpSpLocks/>
          </p:cNvGrpSpPr>
          <p:nvPr/>
        </p:nvGrpSpPr>
        <p:grpSpPr bwMode="auto">
          <a:xfrm>
            <a:off x="4953000" y="5257800"/>
            <a:ext cx="3429000" cy="809625"/>
            <a:chOff x="2592" y="3408"/>
            <a:chExt cx="2160" cy="510"/>
          </a:xfrm>
        </p:grpSpPr>
        <p:sp>
          <p:nvSpPr>
            <p:cNvPr id="70666" name="Line 23"/>
            <p:cNvSpPr>
              <a:spLocks noChangeShapeType="1"/>
            </p:cNvSpPr>
            <p:nvPr/>
          </p:nvSpPr>
          <p:spPr bwMode="auto">
            <a:xfrm flipH="1" flipV="1">
              <a:off x="2592" y="3408"/>
              <a:ext cx="624" cy="336"/>
            </a:xfrm>
            <a:prstGeom prst="line">
              <a:avLst/>
            </a:prstGeom>
            <a:noFill/>
            <a:ln w="508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70667" name="Text Box 24"/>
            <p:cNvSpPr txBox="1">
              <a:spLocks noChangeArrowheads="1"/>
            </p:cNvSpPr>
            <p:nvPr/>
          </p:nvSpPr>
          <p:spPr bwMode="auto">
            <a:xfrm>
              <a:off x="3168" y="3552"/>
              <a:ext cx="1584" cy="366"/>
            </a:xfrm>
            <a:prstGeom prst="rect">
              <a:avLst/>
            </a:prstGeom>
            <a:solidFill>
              <a:srgbClr val="FFCC99"/>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0"/>
                </a:spcBef>
                <a:buClrTx/>
                <a:buFontTx/>
                <a:buNone/>
              </a:pPr>
              <a:r>
                <a:rPr lang="en-US" altLang="de-DE" sz="1600">
                  <a:latin typeface="Arial Rounded MT Bold" pitchFamily="34" charset="0"/>
                </a:rPr>
                <a:t>Kernwelle vom Motor angetrieben</a:t>
              </a:r>
            </a:p>
          </p:txBody>
        </p:sp>
      </p:gr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379916"/>
                                        </p:tgtEl>
                                        <p:attrNameLst>
                                          <p:attrName>style.visibility</p:attrName>
                                        </p:attrNameLst>
                                      </p:cBhvr>
                                      <p:to>
                                        <p:strVal val="visible"/>
                                      </p:to>
                                    </p:set>
                                    <p:animEffect transition="in" filter="checkerboard(across)">
                                      <p:cBhvr>
                                        <p:cTn id="7" dur="500"/>
                                        <p:tgtEl>
                                          <p:spTgt spid="37991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2" fill="hold" nodeType="clickEffect">
                                  <p:stCondLst>
                                    <p:cond delay="0"/>
                                  </p:stCondLst>
                                  <p:childTnLst>
                                    <p:set>
                                      <p:cBhvr>
                                        <p:cTn id="11" dur="1" fill="hold">
                                          <p:stCondLst>
                                            <p:cond delay="0"/>
                                          </p:stCondLst>
                                        </p:cTn>
                                        <p:tgtEl>
                                          <p:spTgt spid="379926"/>
                                        </p:tgtEl>
                                        <p:attrNameLst>
                                          <p:attrName>style.visibility</p:attrName>
                                        </p:attrNameLst>
                                      </p:cBhvr>
                                      <p:to>
                                        <p:strVal val="visible"/>
                                      </p:to>
                                    </p:set>
                                    <p:animEffect transition="in" filter="slide(fromRight)">
                                      <p:cBhvr>
                                        <p:cTn id="12" dur="500"/>
                                        <p:tgtEl>
                                          <p:spTgt spid="37992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2" presetClass="entr" presetSubtype="4" fill="hold" nodeType="clickEffect">
                                  <p:stCondLst>
                                    <p:cond delay="0"/>
                                  </p:stCondLst>
                                  <p:childTnLst>
                                    <p:set>
                                      <p:cBhvr>
                                        <p:cTn id="16" dur="1" fill="hold">
                                          <p:stCondLst>
                                            <p:cond delay="0"/>
                                          </p:stCondLst>
                                        </p:cTn>
                                        <p:tgtEl>
                                          <p:spTgt spid="379923"/>
                                        </p:tgtEl>
                                        <p:attrNameLst>
                                          <p:attrName>style.visibility</p:attrName>
                                        </p:attrNameLst>
                                      </p:cBhvr>
                                      <p:to>
                                        <p:strVal val="visible"/>
                                      </p:to>
                                    </p:set>
                                    <p:animEffect transition="in" filter="slide(fromBottom)">
                                      <p:cBhvr>
                                        <p:cTn id="17" dur="500"/>
                                        <p:tgtEl>
                                          <p:spTgt spid="379923"/>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2" presetClass="entr" presetSubtype="2" fill="hold" nodeType="clickEffect">
                                  <p:stCondLst>
                                    <p:cond delay="0"/>
                                  </p:stCondLst>
                                  <p:childTnLst>
                                    <p:set>
                                      <p:cBhvr>
                                        <p:cTn id="21" dur="1" fill="hold">
                                          <p:stCondLst>
                                            <p:cond delay="0"/>
                                          </p:stCondLst>
                                        </p:cTn>
                                        <p:tgtEl>
                                          <p:spTgt spid="379920"/>
                                        </p:tgtEl>
                                        <p:attrNameLst>
                                          <p:attrName>style.visibility</p:attrName>
                                        </p:attrNameLst>
                                      </p:cBhvr>
                                      <p:to>
                                        <p:strVal val="visible"/>
                                      </p:to>
                                    </p:set>
                                    <p:animEffect transition="in" filter="slide(fromRight)">
                                      <p:cBhvr>
                                        <p:cTn id="22" dur="500"/>
                                        <p:tgtEl>
                                          <p:spTgt spid="379920"/>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2" presetClass="entr" presetSubtype="2" fill="hold" nodeType="clickEffect">
                                  <p:stCondLst>
                                    <p:cond delay="0"/>
                                  </p:stCondLst>
                                  <p:childTnLst>
                                    <p:set>
                                      <p:cBhvr>
                                        <p:cTn id="26" dur="1" fill="hold">
                                          <p:stCondLst>
                                            <p:cond delay="0"/>
                                          </p:stCondLst>
                                        </p:cTn>
                                        <p:tgtEl>
                                          <p:spTgt spid="379917"/>
                                        </p:tgtEl>
                                        <p:attrNameLst>
                                          <p:attrName>style.visibility</p:attrName>
                                        </p:attrNameLst>
                                      </p:cBhvr>
                                      <p:to>
                                        <p:strVal val="visible"/>
                                      </p:to>
                                    </p:set>
                                    <p:animEffect transition="in" filter="slide(fromRight)">
                                      <p:cBhvr>
                                        <p:cTn id="27" dur="500"/>
                                        <p:tgtEl>
                                          <p:spTgt spid="3799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Fendt </a:t>
            </a:r>
            <a:r>
              <a:rPr lang="de-DE" dirty="0" err="1"/>
              <a:t>Vario</a:t>
            </a:r>
            <a:r>
              <a:rPr lang="de-DE" dirty="0"/>
              <a:t> Getriebe - Ölversorgung</a:t>
            </a:r>
          </a:p>
        </p:txBody>
      </p:sp>
      <p:sp>
        <p:nvSpPr>
          <p:cNvPr id="71682" name="Foliennummernplatzhalter 1"/>
          <p:cNvSpPr>
            <a:spLocks noGrp="1"/>
          </p:cNvSpPr>
          <p:nvPr>
            <p:ph type="sldNum" sz="quarter" idx="10"/>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r">
              <a:spcBef>
                <a:spcPct val="0"/>
              </a:spcBef>
              <a:buClrTx/>
              <a:buFontTx/>
              <a:buNone/>
            </a:pPr>
            <a:r>
              <a:rPr lang="de-DE" altLang="de-DE" sz="1000">
                <a:solidFill>
                  <a:srgbClr val="71AD2A"/>
                </a:solidFill>
              </a:rPr>
              <a:t> Folie </a:t>
            </a:r>
            <a:fld id="{8BC8C714-DB4E-4A0F-A5EF-C72453917546}" type="slidenum">
              <a:rPr lang="de-DE" altLang="de-DE" sz="1000">
                <a:solidFill>
                  <a:srgbClr val="71AD2A"/>
                </a:solidFill>
              </a:rPr>
              <a:pPr algn="r">
                <a:spcBef>
                  <a:spcPct val="0"/>
                </a:spcBef>
                <a:buClrTx/>
                <a:buFontTx/>
                <a:buNone/>
              </a:pPr>
              <a:t>64</a:t>
            </a:fld>
            <a:endParaRPr lang="de-DE" altLang="de-DE" sz="1000">
              <a:solidFill>
                <a:srgbClr val="71AD2A"/>
              </a:solidFill>
            </a:endParaRPr>
          </a:p>
        </p:txBody>
      </p:sp>
      <p:sp>
        <p:nvSpPr>
          <p:cNvPr id="71683" name="Fußzeilenplatzhalter 2"/>
          <p:cNvSpPr>
            <a:spLocks noGrp="1"/>
          </p:cNvSpPr>
          <p:nvPr>
            <p:ph type="ftr" sz="quarter" idx="11"/>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0"/>
              </a:spcBef>
              <a:buClrTx/>
              <a:buFontTx/>
              <a:buNone/>
            </a:pPr>
            <a:r>
              <a:rPr lang="de-DE" altLang="de-DE" sz="1000">
                <a:solidFill>
                  <a:srgbClr val="71AD2A"/>
                </a:solidFill>
              </a:rPr>
              <a:t>HSWT    Prof. Dr. U. Groß                  Modul: Grundlagen der Agrartechnik   2 Sem.        LE :   Motor Grundlagen</a:t>
            </a:r>
          </a:p>
        </p:txBody>
      </p:sp>
      <p:pic>
        <p:nvPicPr>
          <p:cNvPr id="380940" name="Picture 12" descr="VARIO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0600" y="838200"/>
            <a:ext cx="6477000" cy="527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80941" name="Group 13"/>
          <p:cNvGrpSpPr>
            <a:grpSpLocks/>
          </p:cNvGrpSpPr>
          <p:nvPr/>
        </p:nvGrpSpPr>
        <p:grpSpPr bwMode="auto">
          <a:xfrm>
            <a:off x="6553200" y="3200400"/>
            <a:ext cx="3048000" cy="1069975"/>
            <a:chOff x="3888" y="2064"/>
            <a:chExt cx="1920" cy="674"/>
          </a:xfrm>
        </p:grpSpPr>
        <p:sp>
          <p:nvSpPr>
            <p:cNvPr id="71687" name="Line 14"/>
            <p:cNvSpPr>
              <a:spLocks noChangeShapeType="1"/>
            </p:cNvSpPr>
            <p:nvPr/>
          </p:nvSpPr>
          <p:spPr bwMode="auto">
            <a:xfrm flipH="1" flipV="1">
              <a:off x="3888" y="2256"/>
              <a:ext cx="864" cy="144"/>
            </a:xfrm>
            <a:prstGeom prst="line">
              <a:avLst/>
            </a:prstGeom>
            <a:noFill/>
            <a:ln w="508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71688" name="Text Box 15"/>
            <p:cNvSpPr txBox="1">
              <a:spLocks noChangeArrowheads="1"/>
            </p:cNvSpPr>
            <p:nvPr/>
          </p:nvSpPr>
          <p:spPr bwMode="auto">
            <a:xfrm>
              <a:off x="4644" y="2064"/>
              <a:ext cx="1164" cy="674"/>
            </a:xfrm>
            <a:prstGeom prst="rect">
              <a:avLst/>
            </a:prstGeom>
            <a:solidFill>
              <a:srgbClr val="FFCC99"/>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0"/>
                </a:spcBef>
                <a:buClrTx/>
                <a:buFontTx/>
                <a:buNone/>
              </a:pPr>
              <a:r>
                <a:rPr lang="en-US" altLang="de-DE" sz="1600">
                  <a:latin typeface="Arial Rounded MT Bold" pitchFamily="34" charset="0"/>
                </a:rPr>
                <a:t>Große Ölkanäle für optimale Ölversorgung der Hydrostaten</a:t>
              </a:r>
            </a:p>
          </p:txBody>
        </p:sp>
      </p:gr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380940"/>
                                        </p:tgtEl>
                                        <p:attrNameLst>
                                          <p:attrName>style.visibility</p:attrName>
                                        </p:attrNameLst>
                                      </p:cBhvr>
                                      <p:to>
                                        <p:strVal val="visible"/>
                                      </p:to>
                                    </p:set>
                                    <p:animEffect transition="in" filter="blinds(horizontal)">
                                      <p:cBhvr>
                                        <p:cTn id="7" dur="500"/>
                                        <p:tgtEl>
                                          <p:spTgt spid="38094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2" fill="hold" nodeType="clickEffect">
                                  <p:stCondLst>
                                    <p:cond delay="0"/>
                                  </p:stCondLst>
                                  <p:childTnLst>
                                    <p:set>
                                      <p:cBhvr>
                                        <p:cTn id="11" dur="1" fill="hold">
                                          <p:stCondLst>
                                            <p:cond delay="0"/>
                                          </p:stCondLst>
                                        </p:cTn>
                                        <p:tgtEl>
                                          <p:spTgt spid="380941"/>
                                        </p:tgtEl>
                                        <p:attrNameLst>
                                          <p:attrName>style.visibility</p:attrName>
                                        </p:attrNameLst>
                                      </p:cBhvr>
                                      <p:to>
                                        <p:strVal val="visible"/>
                                      </p:to>
                                    </p:set>
                                    <p:animEffect transition="in" filter="slide(fromRight)">
                                      <p:cBhvr>
                                        <p:cTn id="12" dur="500"/>
                                        <p:tgtEl>
                                          <p:spTgt spid="3809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2706" name="Foliennummernplatzhalter 1"/>
          <p:cNvSpPr>
            <a:spLocks noGrp="1"/>
          </p:cNvSpPr>
          <p:nvPr>
            <p:ph type="sldNum" sz="quarter" idx="10"/>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r">
              <a:spcBef>
                <a:spcPct val="0"/>
              </a:spcBef>
              <a:buClrTx/>
              <a:buFontTx/>
              <a:buNone/>
            </a:pPr>
            <a:r>
              <a:rPr lang="de-DE" altLang="de-DE" sz="1000">
                <a:solidFill>
                  <a:srgbClr val="71AD2A"/>
                </a:solidFill>
              </a:rPr>
              <a:t> Folie </a:t>
            </a:r>
            <a:fld id="{72CDC6F3-6EFC-4CF9-92BA-5523E665F960}" type="slidenum">
              <a:rPr lang="de-DE" altLang="de-DE" sz="1000">
                <a:solidFill>
                  <a:srgbClr val="71AD2A"/>
                </a:solidFill>
              </a:rPr>
              <a:pPr algn="r">
                <a:spcBef>
                  <a:spcPct val="0"/>
                </a:spcBef>
                <a:buClrTx/>
                <a:buFontTx/>
                <a:buNone/>
              </a:pPr>
              <a:t>65</a:t>
            </a:fld>
            <a:endParaRPr lang="de-DE" altLang="de-DE" sz="1000">
              <a:solidFill>
                <a:srgbClr val="71AD2A"/>
              </a:solidFill>
            </a:endParaRPr>
          </a:p>
        </p:txBody>
      </p:sp>
      <p:sp>
        <p:nvSpPr>
          <p:cNvPr id="72707" name="Fußzeilenplatzhalter 2"/>
          <p:cNvSpPr>
            <a:spLocks noGrp="1"/>
          </p:cNvSpPr>
          <p:nvPr>
            <p:ph type="ftr" sz="quarter" idx="11"/>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0"/>
              </a:spcBef>
              <a:buClrTx/>
              <a:buFontTx/>
              <a:buNone/>
            </a:pPr>
            <a:r>
              <a:rPr lang="de-DE" altLang="de-DE" sz="1000">
                <a:solidFill>
                  <a:srgbClr val="71AD2A"/>
                </a:solidFill>
              </a:rPr>
              <a:t>HSWT    Prof. Dr. U. Groß                  Modul: Grundlagen der Agrartechnik   2 Sem.        LE :   Motor Grundlagen</a:t>
            </a:r>
          </a:p>
        </p:txBody>
      </p:sp>
      <p:pic>
        <p:nvPicPr>
          <p:cNvPr id="330764" name="Picture 12"/>
          <p:cNvPicPr>
            <a:picLocks noChangeArrowheads="1"/>
          </p:cNvPicPr>
          <p:nvPr/>
        </p:nvPicPr>
        <p:blipFill>
          <a:blip r:embed="rId2">
            <a:extLst>
              <a:ext uri="{28A0092B-C50C-407E-A947-70E740481C1C}">
                <a14:useLocalDpi xmlns:a14="http://schemas.microsoft.com/office/drawing/2010/main" val="0"/>
              </a:ext>
            </a:extLst>
          </a:blip>
          <a:srcRect t="8000" r="1909" b="2667"/>
          <a:stretch>
            <a:fillRect/>
          </a:stretch>
        </p:blipFill>
        <p:spPr bwMode="auto">
          <a:xfrm>
            <a:off x="1295400" y="914400"/>
            <a:ext cx="7239000" cy="518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330765" name="Group 13"/>
          <p:cNvGrpSpPr>
            <a:grpSpLocks/>
          </p:cNvGrpSpPr>
          <p:nvPr/>
        </p:nvGrpSpPr>
        <p:grpSpPr bwMode="auto">
          <a:xfrm>
            <a:off x="1981200" y="2133600"/>
            <a:ext cx="3124200" cy="460375"/>
            <a:chOff x="1008" y="1296"/>
            <a:chExt cx="1968" cy="290"/>
          </a:xfrm>
        </p:grpSpPr>
        <p:sp>
          <p:nvSpPr>
            <p:cNvPr id="72731" name="Line 14"/>
            <p:cNvSpPr>
              <a:spLocks noChangeShapeType="1"/>
            </p:cNvSpPr>
            <p:nvPr/>
          </p:nvSpPr>
          <p:spPr bwMode="auto">
            <a:xfrm>
              <a:off x="2784" y="1319"/>
              <a:ext cx="192" cy="0"/>
            </a:xfrm>
            <a:prstGeom prst="line">
              <a:avLst/>
            </a:prstGeom>
            <a:noFill/>
            <a:ln w="38100">
              <a:solidFill>
                <a:srgbClr val="FFFFFF"/>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grpSp>
          <p:nvGrpSpPr>
            <p:cNvPr id="72732" name="Group 15"/>
            <p:cNvGrpSpPr>
              <a:grpSpLocks/>
            </p:cNvGrpSpPr>
            <p:nvPr/>
          </p:nvGrpSpPr>
          <p:grpSpPr bwMode="auto">
            <a:xfrm>
              <a:off x="1008" y="1296"/>
              <a:ext cx="1968" cy="290"/>
              <a:chOff x="1008" y="1296"/>
              <a:chExt cx="1968" cy="290"/>
            </a:xfrm>
          </p:grpSpPr>
          <p:sp>
            <p:nvSpPr>
              <p:cNvPr id="72733" name="Line 16"/>
              <p:cNvSpPr>
                <a:spLocks noChangeShapeType="1"/>
              </p:cNvSpPr>
              <p:nvPr/>
            </p:nvSpPr>
            <p:spPr bwMode="auto">
              <a:xfrm>
                <a:off x="1008" y="1584"/>
                <a:ext cx="240" cy="0"/>
              </a:xfrm>
              <a:prstGeom prst="line">
                <a:avLst/>
              </a:prstGeom>
              <a:noFill/>
              <a:ln w="38100">
                <a:solidFill>
                  <a:srgbClr val="FFFFFF"/>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72734" name="Line 17"/>
              <p:cNvSpPr>
                <a:spLocks noChangeShapeType="1"/>
              </p:cNvSpPr>
              <p:nvPr/>
            </p:nvSpPr>
            <p:spPr bwMode="auto">
              <a:xfrm>
                <a:off x="1392" y="1584"/>
                <a:ext cx="1584" cy="0"/>
              </a:xfrm>
              <a:prstGeom prst="line">
                <a:avLst/>
              </a:prstGeom>
              <a:noFill/>
              <a:ln w="38100">
                <a:solidFill>
                  <a:srgbClr val="FFFFFF"/>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72735" name="Line 18"/>
              <p:cNvSpPr>
                <a:spLocks noChangeShapeType="1"/>
              </p:cNvSpPr>
              <p:nvPr/>
            </p:nvSpPr>
            <p:spPr bwMode="auto">
              <a:xfrm flipV="1">
                <a:off x="1248" y="1296"/>
                <a:ext cx="0" cy="288"/>
              </a:xfrm>
              <a:prstGeom prst="line">
                <a:avLst/>
              </a:prstGeom>
              <a:noFill/>
              <a:ln w="38100">
                <a:solidFill>
                  <a:srgbClr val="FFFFFF"/>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72736" name="Line 19"/>
              <p:cNvSpPr>
                <a:spLocks noChangeShapeType="1"/>
              </p:cNvSpPr>
              <p:nvPr/>
            </p:nvSpPr>
            <p:spPr bwMode="auto">
              <a:xfrm>
                <a:off x="1248" y="1296"/>
                <a:ext cx="144" cy="0"/>
              </a:xfrm>
              <a:prstGeom prst="line">
                <a:avLst/>
              </a:prstGeom>
              <a:noFill/>
              <a:ln w="38100">
                <a:solidFill>
                  <a:srgbClr val="FFFFFF"/>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72737" name="Line 20"/>
              <p:cNvSpPr>
                <a:spLocks noChangeShapeType="1"/>
              </p:cNvSpPr>
              <p:nvPr/>
            </p:nvSpPr>
            <p:spPr bwMode="auto">
              <a:xfrm flipV="1">
                <a:off x="1367" y="1298"/>
                <a:ext cx="0" cy="288"/>
              </a:xfrm>
              <a:prstGeom prst="line">
                <a:avLst/>
              </a:prstGeom>
              <a:noFill/>
              <a:ln w="38100">
                <a:solidFill>
                  <a:srgbClr val="FFFFFF"/>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72738" name="Line 21"/>
              <p:cNvSpPr>
                <a:spLocks noChangeShapeType="1"/>
              </p:cNvSpPr>
              <p:nvPr/>
            </p:nvSpPr>
            <p:spPr bwMode="auto">
              <a:xfrm flipH="1" flipV="1">
                <a:off x="2976" y="1296"/>
                <a:ext cx="0" cy="288"/>
              </a:xfrm>
              <a:prstGeom prst="line">
                <a:avLst/>
              </a:prstGeom>
              <a:noFill/>
              <a:ln w="38100">
                <a:solidFill>
                  <a:srgbClr val="FFFFFF"/>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grpSp>
      </p:grpSp>
      <p:sp>
        <p:nvSpPr>
          <p:cNvPr id="330774" name="Oval 22"/>
          <p:cNvSpPr>
            <a:spLocks noChangeArrowheads="1"/>
          </p:cNvSpPr>
          <p:nvPr/>
        </p:nvSpPr>
        <p:spPr bwMode="auto">
          <a:xfrm>
            <a:off x="5451475" y="1558925"/>
            <a:ext cx="838200" cy="838200"/>
          </a:xfrm>
          <a:prstGeom prst="ellipse">
            <a:avLst/>
          </a:prstGeom>
          <a:noFill/>
          <a:ln w="50800" cap="rnd">
            <a:solidFill>
              <a:srgbClr val="FFFFFF"/>
            </a:solidFill>
            <a:prstDash val="sysDot"/>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eaLnBrk="1" hangingPunct="1">
              <a:spcBef>
                <a:spcPct val="0"/>
              </a:spcBef>
              <a:buClrTx/>
              <a:buFontTx/>
              <a:buNone/>
            </a:pPr>
            <a:endParaRPr lang="de-DE" altLang="de-DE" sz="4400">
              <a:solidFill>
                <a:schemeClr val="bg2"/>
              </a:solidFill>
            </a:endParaRPr>
          </a:p>
        </p:txBody>
      </p:sp>
      <p:grpSp>
        <p:nvGrpSpPr>
          <p:cNvPr id="330775" name="Group 23"/>
          <p:cNvGrpSpPr>
            <a:grpSpLocks/>
          </p:cNvGrpSpPr>
          <p:nvPr/>
        </p:nvGrpSpPr>
        <p:grpSpPr bwMode="auto">
          <a:xfrm>
            <a:off x="4038600" y="1597025"/>
            <a:ext cx="838200" cy="841375"/>
            <a:chOff x="2304" y="958"/>
            <a:chExt cx="528" cy="530"/>
          </a:xfrm>
        </p:grpSpPr>
        <p:sp>
          <p:nvSpPr>
            <p:cNvPr id="72725" name="Line 24"/>
            <p:cNvSpPr>
              <a:spLocks noChangeShapeType="1"/>
            </p:cNvSpPr>
            <p:nvPr/>
          </p:nvSpPr>
          <p:spPr bwMode="auto">
            <a:xfrm>
              <a:off x="2832" y="1152"/>
              <a:ext cx="0" cy="192"/>
            </a:xfrm>
            <a:prstGeom prst="line">
              <a:avLst/>
            </a:prstGeom>
            <a:noFill/>
            <a:ln w="38100">
              <a:solidFill>
                <a:srgbClr val="FFFF00"/>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72726" name="Line 25"/>
            <p:cNvSpPr>
              <a:spLocks noChangeShapeType="1"/>
            </p:cNvSpPr>
            <p:nvPr/>
          </p:nvSpPr>
          <p:spPr bwMode="auto">
            <a:xfrm flipH="1">
              <a:off x="2736" y="1152"/>
              <a:ext cx="48" cy="96"/>
            </a:xfrm>
            <a:prstGeom prst="line">
              <a:avLst/>
            </a:prstGeom>
            <a:noFill/>
            <a:ln w="38100">
              <a:solidFill>
                <a:srgbClr val="FFFF00"/>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72727" name="Line 26"/>
            <p:cNvSpPr>
              <a:spLocks noChangeShapeType="1"/>
            </p:cNvSpPr>
            <p:nvPr/>
          </p:nvSpPr>
          <p:spPr bwMode="auto">
            <a:xfrm>
              <a:off x="2736" y="1248"/>
              <a:ext cx="0" cy="240"/>
            </a:xfrm>
            <a:prstGeom prst="line">
              <a:avLst/>
            </a:prstGeom>
            <a:noFill/>
            <a:ln w="38100">
              <a:solidFill>
                <a:srgbClr val="FFFF00"/>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72728" name="Line 27"/>
            <p:cNvSpPr>
              <a:spLocks noChangeShapeType="1"/>
            </p:cNvSpPr>
            <p:nvPr/>
          </p:nvSpPr>
          <p:spPr bwMode="auto">
            <a:xfrm>
              <a:off x="2592" y="1462"/>
              <a:ext cx="144" cy="0"/>
            </a:xfrm>
            <a:prstGeom prst="line">
              <a:avLst/>
            </a:prstGeom>
            <a:noFill/>
            <a:ln w="38100">
              <a:solidFill>
                <a:srgbClr val="FFFF00"/>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72729" name="Line 28"/>
            <p:cNvSpPr>
              <a:spLocks noChangeShapeType="1"/>
            </p:cNvSpPr>
            <p:nvPr/>
          </p:nvSpPr>
          <p:spPr bwMode="auto">
            <a:xfrm>
              <a:off x="2592" y="960"/>
              <a:ext cx="0" cy="528"/>
            </a:xfrm>
            <a:prstGeom prst="line">
              <a:avLst/>
            </a:prstGeom>
            <a:noFill/>
            <a:ln w="38100">
              <a:solidFill>
                <a:srgbClr val="FFFF00"/>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72730" name="Line 29"/>
            <p:cNvSpPr>
              <a:spLocks noChangeShapeType="1"/>
            </p:cNvSpPr>
            <p:nvPr/>
          </p:nvSpPr>
          <p:spPr bwMode="auto">
            <a:xfrm>
              <a:off x="2304" y="958"/>
              <a:ext cx="288" cy="0"/>
            </a:xfrm>
            <a:prstGeom prst="line">
              <a:avLst/>
            </a:prstGeom>
            <a:noFill/>
            <a:ln w="38100">
              <a:solidFill>
                <a:srgbClr val="FFFF00"/>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grpSp>
      <p:sp>
        <p:nvSpPr>
          <p:cNvPr id="330782" name="Oval 30"/>
          <p:cNvSpPr>
            <a:spLocks noChangeArrowheads="1"/>
          </p:cNvSpPr>
          <p:nvPr/>
        </p:nvSpPr>
        <p:spPr bwMode="auto">
          <a:xfrm>
            <a:off x="5295900" y="1411288"/>
            <a:ext cx="1181100" cy="1103312"/>
          </a:xfrm>
          <a:prstGeom prst="ellipse">
            <a:avLst/>
          </a:prstGeom>
          <a:noFill/>
          <a:ln w="50800" cap="rnd">
            <a:solidFill>
              <a:srgbClr val="FFFF00"/>
            </a:solidFill>
            <a:prstDash val="sysDot"/>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eaLnBrk="1" hangingPunct="1">
              <a:spcBef>
                <a:spcPct val="0"/>
              </a:spcBef>
              <a:buClrTx/>
              <a:buFontTx/>
              <a:buNone/>
            </a:pPr>
            <a:endParaRPr lang="de-DE" altLang="de-DE" sz="4400">
              <a:solidFill>
                <a:schemeClr val="bg2"/>
              </a:solidFill>
            </a:endParaRPr>
          </a:p>
        </p:txBody>
      </p:sp>
      <p:sp>
        <p:nvSpPr>
          <p:cNvPr id="330783" name="Oval 31"/>
          <p:cNvSpPr>
            <a:spLocks noChangeArrowheads="1"/>
          </p:cNvSpPr>
          <p:nvPr/>
        </p:nvSpPr>
        <p:spPr bwMode="auto">
          <a:xfrm>
            <a:off x="5715000" y="1792288"/>
            <a:ext cx="346075" cy="339725"/>
          </a:xfrm>
          <a:prstGeom prst="ellipse">
            <a:avLst/>
          </a:prstGeom>
          <a:noFill/>
          <a:ln w="50800" cap="rnd">
            <a:solidFill>
              <a:srgbClr val="FF0000"/>
            </a:solidFill>
            <a:prstDash val="sysDot"/>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eaLnBrk="1" hangingPunct="1">
              <a:spcBef>
                <a:spcPct val="0"/>
              </a:spcBef>
              <a:buClrTx/>
              <a:buFontTx/>
              <a:buNone/>
            </a:pPr>
            <a:endParaRPr lang="de-DE" altLang="de-DE" sz="4400">
              <a:solidFill>
                <a:schemeClr val="bg2"/>
              </a:solidFill>
            </a:endParaRPr>
          </a:p>
        </p:txBody>
      </p:sp>
      <p:grpSp>
        <p:nvGrpSpPr>
          <p:cNvPr id="330784" name="Group 32"/>
          <p:cNvGrpSpPr>
            <a:grpSpLocks/>
          </p:cNvGrpSpPr>
          <p:nvPr/>
        </p:nvGrpSpPr>
        <p:grpSpPr bwMode="auto">
          <a:xfrm>
            <a:off x="4114800" y="2209800"/>
            <a:ext cx="2095500" cy="2173288"/>
            <a:chOff x="2352" y="1344"/>
            <a:chExt cx="1320" cy="1369"/>
          </a:xfrm>
        </p:grpSpPr>
        <p:grpSp>
          <p:nvGrpSpPr>
            <p:cNvPr id="72717" name="Group 33"/>
            <p:cNvGrpSpPr>
              <a:grpSpLocks/>
            </p:cNvGrpSpPr>
            <p:nvPr/>
          </p:nvGrpSpPr>
          <p:grpSpPr bwMode="auto">
            <a:xfrm>
              <a:off x="2352" y="1344"/>
              <a:ext cx="1320" cy="1369"/>
              <a:chOff x="2352" y="1344"/>
              <a:chExt cx="1320" cy="1369"/>
            </a:xfrm>
          </p:grpSpPr>
          <p:sp>
            <p:nvSpPr>
              <p:cNvPr id="72719" name="Line 34"/>
              <p:cNvSpPr>
                <a:spLocks noChangeShapeType="1"/>
              </p:cNvSpPr>
              <p:nvPr/>
            </p:nvSpPr>
            <p:spPr bwMode="auto">
              <a:xfrm flipV="1">
                <a:off x="2832" y="1344"/>
                <a:ext cx="0" cy="144"/>
              </a:xfrm>
              <a:prstGeom prst="line">
                <a:avLst/>
              </a:prstGeom>
              <a:noFill/>
              <a:ln w="38100">
                <a:solidFill>
                  <a:srgbClr val="FF0000"/>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72720" name="Line 35"/>
              <p:cNvSpPr>
                <a:spLocks noChangeShapeType="1"/>
              </p:cNvSpPr>
              <p:nvPr/>
            </p:nvSpPr>
            <p:spPr bwMode="auto">
              <a:xfrm flipV="1">
                <a:off x="2352" y="1509"/>
                <a:ext cx="480" cy="0"/>
              </a:xfrm>
              <a:prstGeom prst="line">
                <a:avLst/>
              </a:prstGeom>
              <a:noFill/>
              <a:ln w="38100">
                <a:solidFill>
                  <a:srgbClr val="FF0000"/>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72721" name="Line 36"/>
              <p:cNvSpPr>
                <a:spLocks noChangeShapeType="1"/>
              </p:cNvSpPr>
              <p:nvPr/>
            </p:nvSpPr>
            <p:spPr bwMode="auto">
              <a:xfrm flipH="1" flipV="1">
                <a:off x="2352" y="2592"/>
                <a:ext cx="1056" cy="0"/>
              </a:xfrm>
              <a:prstGeom prst="line">
                <a:avLst/>
              </a:prstGeom>
              <a:noFill/>
              <a:ln w="38100">
                <a:solidFill>
                  <a:srgbClr val="FF0000"/>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72722" name="Line 37"/>
              <p:cNvSpPr>
                <a:spLocks noChangeShapeType="1"/>
              </p:cNvSpPr>
              <p:nvPr/>
            </p:nvSpPr>
            <p:spPr bwMode="auto">
              <a:xfrm flipV="1">
                <a:off x="3395" y="2592"/>
                <a:ext cx="0" cy="96"/>
              </a:xfrm>
              <a:prstGeom prst="line">
                <a:avLst/>
              </a:prstGeom>
              <a:noFill/>
              <a:ln w="38100">
                <a:solidFill>
                  <a:srgbClr val="FF0000"/>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72723" name="Line 38"/>
              <p:cNvSpPr>
                <a:spLocks noChangeShapeType="1"/>
              </p:cNvSpPr>
              <p:nvPr/>
            </p:nvSpPr>
            <p:spPr bwMode="auto">
              <a:xfrm flipV="1">
                <a:off x="3384" y="2713"/>
                <a:ext cx="288" cy="0"/>
              </a:xfrm>
              <a:prstGeom prst="line">
                <a:avLst/>
              </a:prstGeom>
              <a:noFill/>
              <a:ln w="38100">
                <a:solidFill>
                  <a:srgbClr val="FF0000"/>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72724" name="Line 39"/>
              <p:cNvSpPr>
                <a:spLocks noChangeShapeType="1"/>
              </p:cNvSpPr>
              <p:nvPr/>
            </p:nvSpPr>
            <p:spPr bwMode="auto">
              <a:xfrm flipV="1">
                <a:off x="3663" y="2495"/>
                <a:ext cx="0" cy="192"/>
              </a:xfrm>
              <a:prstGeom prst="line">
                <a:avLst/>
              </a:prstGeom>
              <a:noFill/>
              <a:ln w="38100">
                <a:solidFill>
                  <a:srgbClr val="FF0000"/>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grpSp>
        <p:sp>
          <p:nvSpPr>
            <p:cNvPr id="72718" name="Line 40"/>
            <p:cNvSpPr>
              <a:spLocks noChangeShapeType="1"/>
            </p:cNvSpPr>
            <p:nvPr/>
          </p:nvSpPr>
          <p:spPr bwMode="auto">
            <a:xfrm flipV="1">
              <a:off x="2362" y="1514"/>
              <a:ext cx="0" cy="1056"/>
            </a:xfrm>
            <a:prstGeom prst="line">
              <a:avLst/>
            </a:prstGeom>
            <a:noFill/>
            <a:ln w="38100">
              <a:solidFill>
                <a:srgbClr val="FF0000"/>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grpSp>
      <p:pic>
        <p:nvPicPr>
          <p:cNvPr id="72716" name="Picture 35" descr="C:\Program Files\Microsoft Office\MEDIA\CAGCAT10\j0149887.wmf">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988" y="5588000"/>
            <a:ext cx="1268412"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 name="Titel 1"/>
          <p:cNvSpPr txBox="1">
            <a:spLocks/>
          </p:cNvSpPr>
          <p:nvPr/>
        </p:nvSpPr>
        <p:spPr>
          <a:xfrm>
            <a:off x="508000" y="188913"/>
            <a:ext cx="8718550" cy="609600"/>
          </a:xfrm>
          <a:prstGeom prst="rect">
            <a:avLst/>
          </a:prstGeom>
        </p:spPr>
        <p:txBody>
          <a:bodyPr/>
          <a:lstStyle>
            <a:lvl1pPr algn="l" defTabSz="457200" rtl="0" eaLnBrk="0" fontAlgn="base" hangingPunct="0">
              <a:spcBef>
                <a:spcPct val="0"/>
              </a:spcBef>
              <a:spcAft>
                <a:spcPct val="0"/>
              </a:spcAft>
              <a:defRPr sz="2800" b="1">
                <a:solidFill>
                  <a:schemeClr val="tx1"/>
                </a:solidFill>
                <a:latin typeface="+mj-lt"/>
                <a:ea typeface="ＭＳ Ｐゴシック" pitchFamily="34" charset="-128"/>
                <a:cs typeface="+mj-cs"/>
              </a:defRPr>
            </a:lvl1pPr>
            <a:lvl2pPr algn="l" defTabSz="457200" rtl="0" eaLnBrk="0" fontAlgn="base" hangingPunct="0">
              <a:spcBef>
                <a:spcPct val="0"/>
              </a:spcBef>
              <a:spcAft>
                <a:spcPct val="0"/>
              </a:spcAft>
              <a:defRPr sz="2800" b="1">
                <a:solidFill>
                  <a:schemeClr val="tx1"/>
                </a:solidFill>
                <a:latin typeface="Arial" charset="0"/>
                <a:ea typeface="ＭＳ Ｐゴシック" pitchFamily="34" charset="-128"/>
                <a:cs typeface="Arial" charset="0"/>
              </a:defRPr>
            </a:lvl2pPr>
            <a:lvl3pPr algn="l" defTabSz="457200" rtl="0" eaLnBrk="0" fontAlgn="base" hangingPunct="0">
              <a:spcBef>
                <a:spcPct val="0"/>
              </a:spcBef>
              <a:spcAft>
                <a:spcPct val="0"/>
              </a:spcAft>
              <a:defRPr sz="2800" b="1">
                <a:solidFill>
                  <a:schemeClr val="tx1"/>
                </a:solidFill>
                <a:latin typeface="Arial" charset="0"/>
                <a:ea typeface="ＭＳ Ｐゴシック" pitchFamily="34" charset="-128"/>
                <a:cs typeface="Arial" charset="0"/>
              </a:defRPr>
            </a:lvl3pPr>
            <a:lvl4pPr algn="l" defTabSz="457200" rtl="0" eaLnBrk="0" fontAlgn="base" hangingPunct="0">
              <a:spcBef>
                <a:spcPct val="0"/>
              </a:spcBef>
              <a:spcAft>
                <a:spcPct val="0"/>
              </a:spcAft>
              <a:defRPr sz="2800" b="1">
                <a:solidFill>
                  <a:schemeClr val="tx1"/>
                </a:solidFill>
                <a:latin typeface="Arial" charset="0"/>
                <a:ea typeface="ＭＳ Ｐゴシック" pitchFamily="34" charset="-128"/>
                <a:cs typeface="Arial" charset="0"/>
              </a:defRPr>
            </a:lvl4pPr>
            <a:lvl5pPr algn="l" defTabSz="457200" rtl="0" eaLnBrk="0" fontAlgn="base" hangingPunct="0">
              <a:spcBef>
                <a:spcPct val="0"/>
              </a:spcBef>
              <a:spcAft>
                <a:spcPct val="0"/>
              </a:spcAft>
              <a:defRPr sz="2800" b="1">
                <a:solidFill>
                  <a:schemeClr val="tx1"/>
                </a:solidFill>
                <a:latin typeface="Arial" charset="0"/>
                <a:ea typeface="ＭＳ Ｐゴシック" pitchFamily="34" charset="-128"/>
                <a:cs typeface="Arial" charset="0"/>
              </a:defRPr>
            </a:lvl5pPr>
            <a:lvl6pPr marL="457200" algn="l" defTabSz="457200" rtl="0" fontAlgn="base">
              <a:spcBef>
                <a:spcPct val="0"/>
              </a:spcBef>
              <a:spcAft>
                <a:spcPct val="0"/>
              </a:spcAft>
              <a:defRPr sz="2800" b="1">
                <a:solidFill>
                  <a:schemeClr val="tx1"/>
                </a:solidFill>
                <a:latin typeface="Arial" charset="0"/>
                <a:ea typeface="MS PGothic" pitchFamily="34" charset="-128"/>
                <a:cs typeface="Arial" charset="0"/>
              </a:defRPr>
            </a:lvl6pPr>
            <a:lvl7pPr marL="914400" algn="l" defTabSz="457200" rtl="0" fontAlgn="base">
              <a:spcBef>
                <a:spcPct val="0"/>
              </a:spcBef>
              <a:spcAft>
                <a:spcPct val="0"/>
              </a:spcAft>
              <a:defRPr sz="2800" b="1">
                <a:solidFill>
                  <a:schemeClr val="tx1"/>
                </a:solidFill>
                <a:latin typeface="Arial" charset="0"/>
                <a:ea typeface="MS PGothic" pitchFamily="34" charset="-128"/>
                <a:cs typeface="Arial" charset="0"/>
              </a:defRPr>
            </a:lvl7pPr>
            <a:lvl8pPr marL="1371600" algn="l" defTabSz="457200" rtl="0" fontAlgn="base">
              <a:spcBef>
                <a:spcPct val="0"/>
              </a:spcBef>
              <a:spcAft>
                <a:spcPct val="0"/>
              </a:spcAft>
              <a:defRPr sz="2800" b="1">
                <a:solidFill>
                  <a:schemeClr val="tx1"/>
                </a:solidFill>
                <a:latin typeface="Arial" charset="0"/>
                <a:ea typeface="MS PGothic" pitchFamily="34" charset="-128"/>
                <a:cs typeface="Arial" charset="0"/>
              </a:defRPr>
            </a:lvl8pPr>
            <a:lvl9pPr marL="1828800" algn="l" defTabSz="457200" rtl="0" fontAlgn="base">
              <a:spcBef>
                <a:spcPct val="0"/>
              </a:spcBef>
              <a:spcAft>
                <a:spcPct val="0"/>
              </a:spcAft>
              <a:defRPr sz="2800" b="1">
                <a:solidFill>
                  <a:schemeClr val="tx1"/>
                </a:solidFill>
                <a:latin typeface="Arial" charset="0"/>
                <a:ea typeface="MS PGothic" pitchFamily="34" charset="-128"/>
                <a:cs typeface="Arial" charset="0"/>
              </a:defRPr>
            </a:lvl9pPr>
          </a:lstStyle>
          <a:p>
            <a:r>
              <a:rPr lang="de-DE" kern="0" dirty="0"/>
              <a:t>Funktionsschema Fendt </a:t>
            </a:r>
            <a:r>
              <a:rPr lang="de-DE" kern="0" dirty="0" err="1"/>
              <a:t>Vario</a:t>
            </a:r>
            <a:r>
              <a:rPr lang="de-DE" kern="0" dirty="0"/>
              <a:t>-Getriebe</a:t>
            </a:r>
          </a:p>
        </p:txBody>
      </p:sp>
      <p:sp>
        <p:nvSpPr>
          <p:cNvPr id="2" name="Rechteck 1">
            <a:hlinkClick r:id="rId5"/>
          </p:cNvPr>
          <p:cNvSpPr/>
          <p:nvPr/>
        </p:nvSpPr>
        <p:spPr bwMode="auto">
          <a:xfrm>
            <a:off x="115568" y="1124744"/>
            <a:ext cx="1224136" cy="434181"/>
          </a:xfrm>
          <a:prstGeom prst="rect">
            <a:avLst/>
          </a:prstGeom>
          <a:solidFill>
            <a:schemeClr val="bg2"/>
          </a:solidFill>
          <a:ln>
            <a:noFill/>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e-DE" sz="800" b="1" i="0" u="none" strike="noStrike" cap="none" normalizeH="0" baseline="0" dirty="0">
                <a:ln>
                  <a:noFill/>
                </a:ln>
                <a:solidFill>
                  <a:schemeClr val="tx1"/>
                </a:solidFill>
                <a:effectLst/>
                <a:latin typeface="Arial" charset="0"/>
              </a:rPr>
              <a:t>Alternativvideo</a:t>
            </a:r>
            <a:endParaRPr kumimoji="0" lang="de-DE" sz="4400" b="1" i="0" u="none" strike="noStrike" cap="none" normalizeH="0" baseline="0" dirty="0">
              <a:ln>
                <a:noFill/>
              </a:ln>
              <a:solidFill>
                <a:schemeClr val="tx1"/>
              </a:solidFill>
              <a:effectLst/>
              <a:latin typeface="Arial" charset="0"/>
            </a:endParaRPr>
          </a:p>
        </p:txBody>
      </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ntr" presetSubtype="9" fill="hold" nodeType="clickEffect">
                                  <p:stCondLst>
                                    <p:cond delay="0"/>
                                  </p:stCondLst>
                                  <p:childTnLst>
                                    <p:set>
                                      <p:cBhvr>
                                        <p:cTn id="6" dur="1" fill="hold">
                                          <p:stCondLst>
                                            <p:cond delay="0"/>
                                          </p:stCondLst>
                                        </p:cTn>
                                        <p:tgtEl>
                                          <p:spTgt spid="330764"/>
                                        </p:tgtEl>
                                        <p:attrNameLst>
                                          <p:attrName>style.visibility</p:attrName>
                                        </p:attrNameLst>
                                      </p:cBhvr>
                                      <p:to>
                                        <p:strVal val="visible"/>
                                      </p:to>
                                    </p:set>
                                    <p:animEffect transition="in" filter="strips(upLeft)">
                                      <p:cBhvr>
                                        <p:cTn id="7" dur="500"/>
                                        <p:tgtEl>
                                          <p:spTgt spid="33076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330765"/>
                                        </p:tgtEl>
                                        <p:attrNameLst>
                                          <p:attrName>style.visibility</p:attrName>
                                        </p:attrNameLst>
                                      </p:cBhvr>
                                      <p:to>
                                        <p:strVal val="visible"/>
                                      </p:to>
                                    </p:set>
                                    <p:animEffect transition="in" filter="wipe(left)">
                                      <p:cBhvr>
                                        <p:cTn id="12" dur="500"/>
                                        <p:tgtEl>
                                          <p:spTgt spid="330765"/>
                                        </p:tgtEl>
                                      </p:cBhvr>
                                    </p:animEffect>
                                  </p:childTnLst>
                                  <p:subTnLst>
                                    <p:set>
                                      <p:cBhvr override="childStyle">
                                        <p:cTn dur="1" fill="hold" display="0" masterRel="nextClick" afterEffect="1"/>
                                        <p:tgtEl>
                                          <p:spTgt spid="330765"/>
                                        </p:tgtEl>
                                        <p:attrNameLst>
                                          <p:attrName>style.visibility</p:attrName>
                                        </p:attrNameLst>
                                      </p:cBhvr>
                                      <p:to>
                                        <p:strVal val="hidden"/>
                                      </p:to>
                                    </p:set>
                                  </p:subTnLst>
                                </p:cTn>
                              </p:par>
                            </p:childTnLst>
                          </p:cTn>
                        </p:par>
                      </p:childTnLst>
                    </p:cTn>
                  </p:par>
                  <p:par>
                    <p:cTn id="13" fill="hold" nodeType="clickPar">
                      <p:stCondLst>
                        <p:cond delay="indefinite"/>
                      </p:stCondLst>
                      <p:childTnLst>
                        <p:par>
                          <p:cTn id="14" fill="hold" nodeType="withGroup">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330774"/>
                                        </p:tgtEl>
                                        <p:attrNameLst>
                                          <p:attrName>style.visibility</p:attrName>
                                        </p:attrNameLst>
                                      </p:cBhvr>
                                      <p:to>
                                        <p:strVal val="visible"/>
                                      </p:to>
                                    </p:set>
                                    <p:animEffect transition="in" filter="randombar(horizontal)">
                                      <p:cBhvr>
                                        <p:cTn id="17" dur="500"/>
                                        <p:tgtEl>
                                          <p:spTgt spid="330774"/>
                                        </p:tgtEl>
                                      </p:cBhvr>
                                    </p:animEffect>
                                  </p:childTnLst>
                                  <p:subTnLst>
                                    <p:set>
                                      <p:cBhvr override="childStyle">
                                        <p:cTn dur="1" fill="hold" display="0" masterRel="nextClick" afterEffect="1"/>
                                        <p:tgtEl>
                                          <p:spTgt spid="330774"/>
                                        </p:tgtEl>
                                        <p:attrNameLst>
                                          <p:attrName>style.visibility</p:attrName>
                                        </p:attrNameLst>
                                      </p:cBhvr>
                                      <p:to>
                                        <p:strVal val="hidden"/>
                                      </p:to>
                                    </p:set>
                                  </p:subTnLst>
                                </p:cTn>
                              </p:par>
                            </p:childTnLst>
                          </p:cTn>
                        </p:par>
                      </p:childTnLst>
                    </p:cTn>
                  </p:par>
                  <p:par>
                    <p:cTn id="18" fill="hold" nodeType="clickPar">
                      <p:stCondLst>
                        <p:cond delay="indefinite"/>
                      </p:stCondLst>
                      <p:childTnLst>
                        <p:par>
                          <p:cTn id="19" fill="hold" nodeType="withGroup">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330782"/>
                                        </p:tgtEl>
                                        <p:attrNameLst>
                                          <p:attrName>style.visibility</p:attrName>
                                        </p:attrNameLst>
                                      </p:cBhvr>
                                      <p:to>
                                        <p:strVal val="visible"/>
                                      </p:to>
                                    </p:set>
                                    <p:animEffect transition="in" filter="randombar(horizontal)">
                                      <p:cBhvr>
                                        <p:cTn id="22" dur="500"/>
                                        <p:tgtEl>
                                          <p:spTgt spid="330782"/>
                                        </p:tgtEl>
                                      </p:cBhvr>
                                    </p:animEffect>
                                  </p:childTnLst>
                                  <p:subTnLst>
                                    <p:set>
                                      <p:cBhvr override="childStyle">
                                        <p:cTn dur="1" fill="hold" display="0" masterRel="nextClick" afterEffect="1"/>
                                        <p:tgtEl>
                                          <p:spTgt spid="330782"/>
                                        </p:tgtEl>
                                        <p:attrNameLst>
                                          <p:attrName>style.visibility</p:attrName>
                                        </p:attrNameLst>
                                      </p:cBhvr>
                                      <p:to>
                                        <p:strVal val="hidden"/>
                                      </p:to>
                                    </p:set>
                                  </p:sub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2" fill="hold" nodeType="clickEffect">
                                  <p:stCondLst>
                                    <p:cond delay="0"/>
                                  </p:stCondLst>
                                  <p:childTnLst>
                                    <p:set>
                                      <p:cBhvr>
                                        <p:cTn id="26" dur="1" fill="hold">
                                          <p:stCondLst>
                                            <p:cond delay="0"/>
                                          </p:stCondLst>
                                        </p:cTn>
                                        <p:tgtEl>
                                          <p:spTgt spid="330775"/>
                                        </p:tgtEl>
                                        <p:attrNameLst>
                                          <p:attrName>style.visibility</p:attrName>
                                        </p:attrNameLst>
                                      </p:cBhvr>
                                      <p:to>
                                        <p:strVal val="visible"/>
                                      </p:to>
                                    </p:set>
                                    <p:animEffect transition="in" filter="wipe(right)">
                                      <p:cBhvr>
                                        <p:cTn id="27" dur="500"/>
                                        <p:tgtEl>
                                          <p:spTgt spid="330775"/>
                                        </p:tgtEl>
                                      </p:cBhvr>
                                    </p:animEffect>
                                  </p:childTnLst>
                                  <p:subTnLst>
                                    <p:set>
                                      <p:cBhvr override="childStyle">
                                        <p:cTn dur="1" fill="hold" display="0" masterRel="nextClick" afterEffect="1"/>
                                        <p:tgtEl>
                                          <p:spTgt spid="330775"/>
                                        </p:tgtEl>
                                        <p:attrNameLst>
                                          <p:attrName>style.visibility</p:attrName>
                                        </p:attrNameLst>
                                      </p:cBhvr>
                                      <p:to>
                                        <p:strVal val="hidden"/>
                                      </p:to>
                                    </p:set>
                                  </p:subTnLst>
                                </p:cTn>
                              </p:par>
                            </p:childTnLst>
                          </p:cTn>
                        </p:par>
                      </p:childTnLst>
                    </p:cTn>
                  </p:par>
                  <p:par>
                    <p:cTn id="28" fill="hold" nodeType="clickPar">
                      <p:stCondLst>
                        <p:cond delay="indefinite"/>
                      </p:stCondLst>
                      <p:childTnLst>
                        <p:par>
                          <p:cTn id="29" fill="hold" nodeType="withGroup">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330783"/>
                                        </p:tgtEl>
                                        <p:attrNameLst>
                                          <p:attrName>style.visibility</p:attrName>
                                        </p:attrNameLst>
                                      </p:cBhvr>
                                      <p:to>
                                        <p:strVal val="visible"/>
                                      </p:to>
                                    </p:set>
                                    <p:animEffect transition="in" filter="randombar(horizontal)">
                                      <p:cBhvr>
                                        <p:cTn id="32" dur="500"/>
                                        <p:tgtEl>
                                          <p:spTgt spid="330783"/>
                                        </p:tgtEl>
                                      </p:cBhvr>
                                    </p:animEffect>
                                  </p:childTnLst>
                                  <p:subTnLst>
                                    <p:set>
                                      <p:cBhvr override="childStyle">
                                        <p:cTn dur="1" fill="hold" display="0" masterRel="nextClick" afterEffect="1"/>
                                        <p:tgtEl>
                                          <p:spTgt spid="330783"/>
                                        </p:tgtEl>
                                        <p:attrNameLst>
                                          <p:attrName>style.visibility</p:attrName>
                                        </p:attrNameLst>
                                      </p:cBhvr>
                                      <p:to>
                                        <p:strVal val="hidden"/>
                                      </p:to>
                                    </p:set>
                                  </p:sub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1" fill="hold" nodeType="clickEffect">
                                  <p:stCondLst>
                                    <p:cond delay="0"/>
                                  </p:stCondLst>
                                  <p:childTnLst>
                                    <p:set>
                                      <p:cBhvr>
                                        <p:cTn id="36" dur="1" fill="hold">
                                          <p:stCondLst>
                                            <p:cond delay="0"/>
                                          </p:stCondLst>
                                        </p:cTn>
                                        <p:tgtEl>
                                          <p:spTgt spid="330784"/>
                                        </p:tgtEl>
                                        <p:attrNameLst>
                                          <p:attrName>style.visibility</p:attrName>
                                        </p:attrNameLst>
                                      </p:cBhvr>
                                      <p:to>
                                        <p:strVal val="visible"/>
                                      </p:to>
                                    </p:set>
                                    <p:animEffect transition="in" filter="wipe(up)">
                                      <p:cBhvr>
                                        <p:cTn id="37" dur="500"/>
                                        <p:tgtEl>
                                          <p:spTgt spid="330784"/>
                                        </p:tgtEl>
                                      </p:cBhvr>
                                    </p:animEffect>
                                  </p:childTnLst>
                                  <p:subTnLst>
                                    <p:set>
                                      <p:cBhvr override="childStyle">
                                        <p:cTn dur="1" fill="hold" display="0" masterRel="nextClick" afterEffect="1"/>
                                        <p:tgtEl>
                                          <p:spTgt spid="330784"/>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0774" grpId="0" animBg="1"/>
      <p:bldP spid="330782" grpId="0" animBg="1"/>
      <p:bldP spid="330783" grpId="0" animBg="1"/>
    </p:bldLst>
  </p:timing>
</p:sld>
</file>

<file path=ppt/slides/slide6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3730" name="Foliennummernplatzhalter 1"/>
          <p:cNvSpPr>
            <a:spLocks noGrp="1"/>
          </p:cNvSpPr>
          <p:nvPr>
            <p:ph type="sldNum" sz="quarter" idx="10"/>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r">
              <a:spcBef>
                <a:spcPct val="0"/>
              </a:spcBef>
              <a:buClrTx/>
              <a:buFontTx/>
              <a:buNone/>
            </a:pPr>
            <a:r>
              <a:rPr lang="de-DE" altLang="de-DE" sz="1000">
                <a:solidFill>
                  <a:srgbClr val="71AD2A"/>
                </a:solidFill>
              </a:rPr>
              <a:t> Folie </a:t>
            </a:r>
            <a:fld id="{81524365-D5D8-4617-A50F-BF707845A67F}" type="slidenum">
              <a:rPr lang="de-DE" altLang="de-DE" sz="1000">
                <a:solidFill>
                  <a:srgbClr val="71AD2A"/>
                </a:solidFill>
              </a:rPr>
              <a:pPr algn="r">
                <a:spcBef>
                  <a:spcPct val="0"/>
                </a:spcBef>
                <a:buClrTx/>
                <a:buFontTx/>
                <a:buNone/>
              </a:pPr>
              <a:t>66</a:t>
            </a:fld>
            <a:endParaRPr lang="de-DE" altLang="de-DE" sz="1000">
              <a:solidFill>
                <a:srgbClr val="71AD2A"/>
              </a:solidFill>
            </a:endParaRPr>
          </a:p>
        </p:txBody>
      </p:sp>
      <p:sp>
        <p:nvSpPr>
          <p:cNvPr id="73731" name="Fußzeilenplatzhalter 2"/>
          <p:cNvSpPr>
            <a:spLocks noGrp="1"/>
          </p:cNvSpPr>
          <p:nvPr>
            <p:ph type="ftr" sz="quarter" idx="11"/>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0"/>
              </a:spcBef>
              <a:buClrTx/>
              <a:buFontTx/>
              <a:buNone/>
            </a:pPr>
            <a:r>
              <a:rPr lang="de-DE" altLang="de-DE" sz="1000">
                <a:solidFill>
                  <a:srgbClr val="71AD2A"/>
                </a:solidFill>
              </a:rPr>
              <a:t>HSWT    Prof. Dr. U. Groß                  Modul: Grundlagen der Agrartechnik   2 Sem.        LE :   Motor Grundlagen</a:t>
            </a:r>
          </a:p>
        </p:txBody>
      </p:sp>
      <p:sp>
        <p:nvSpPr>
          <p:cNvPr id="329740" name="Rectangle 12"/>
          <p:cNvSpPr>
            <a:spLocks noChangeArrowheads="1"/>
          </p:cNvSpPr>
          <p:nvPr/>
        </p:nvSpPr>
        <p:spPr bwMode="auto">
          <a:xfrm>
            <a:off x="382588" y="1828800"/>
            <a:ext cx="9142412" cy="3524250"/>
          </a:xfrm>
          <a:prstGeom prst="rect">
            <a:avLst/>
          </a:prstGeom>
          <a:solidFill>
            <a:srgbClr val="FFFFCC"/>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600" b="1" u="sng"/>
              <a:t>Funktionsablauf kurzgefaßt:</a:t>
            </a:r>
          </a:p>
          <a:p>
            <a:pPr>
              <a:spcBef>
                <a:spcPct val="50000"/>
              </a:spcBef>
              <a:buClrTx/>
              <a:buFontTx/>
              <a:buNone/>
            </a:pPr>
            <a:r>
              <a:rPr lang="de-DE" altLang="de-DE" sz="1400"/>
              <a:t>(siehe zusätzlich Getriebeschema nachfolgendes Blatt )</a:t>
            </a:r>
          </a:p>
          <a:p>
            <a:pPr>
              <a:spcBef>
                <a:spcPct val="50000"/>
              </a:spcBef>
              <a:buClrTx/>
              <a:buFontTx/>
              <a:buNone/>
            </a:pPr>
            <a:endParaRPr lang="de-DE" altLang="de-DE" sz="1400"/>
          </a:p>
          <a:p>
            <a:pPr>
              <a:spcBef>
                <a:spcPct val="50000"/>
              </a:spcBef>
              <a:buClrTx/>
              <a:buFontTx/>
              <a:buNone/>
            </a:pPr>
            <a:r>
              <a:rPr lang="de-DE" altLang="de-DE" sz="1400"/>
              <a:t>Der Dieselmotor treibt im </a:t>
            </a:r>
            <a:r>
              <a:rPr lang="de-DE" altLang="de-DE" sz="1400" b="1"/>
              <a:t>Planetensatz (2) </a:t>
            </a:r>
            <a:r>
              <a:rPr lang="de-DE" altLang="de-DE" sz="1400"/>
              <a:t>den </a:t>
            </a:r>
            <a:r>
              <a:rPr lang="de-DE" altLang="de-DE" sz="1400" b="1"/>
              <a:t>Planetenträger (5) </a:t>
            </a:r>
            <a:r>
              <a:rPr lang="de-DE" altLang="de-DE" sz="1400"/>
              <a:t>und damit die 3 Planeten an. In diesem Antriebsstrang sitzt ein </a:t>
            </a:r>
            <a:r>
              <a:rPr lang="de-DE" altLang="de-DE" sz="1400" b="1"/>
              <a:t>Torsionsdämpfer (1) </a:t>
            </a:r>
            <a:r>
              <a:rPr lang="de-DE" altLang="de-DE" sz="1400"/>
              <a:t>der Stoßbelastungen, die vorallem im Zapfwellenstrang entstehen, aufnimmt. Über den </a:t>
            </a:r>
            <a:r>
              <a:rPr lang="de-DE" altLang="de-DE" sz="1400" b="1"/>
              <a:t>Planetensatz (2) </a:t>
            </a:r>
            <a:r>
              <a:rPr lang="de-DE" altLang="de-DE" sz="1400"/>
              <a:t>ist es möglich, das Motordrehmoment variabel auf den mechanischen und hydrostatischen Zweig zu verteilen </a:t>
            </a:r>
            <a:r>
              <a:rPr lang="de-DE" altLang="de-DE" sz="1400" b="1"/>
              <a:t>(Leistungsverzweigung)</a:t>
            </a:r>
            <a:r>
              <a:rPr lang="de-DE" altLang="de-DE" sz="1400"/>
              <a:t>.</a:t>
            </a:r>
          </a:p>
          <a:p>
            <a:pPr>
              <a:spcBef>
                <a:spcPct val="50000"/>
              </a:spcBef>
              <a:buClrTx/>
              <a:buFontTx/>
              <a:buNone/>
            </a:pPr>
            <a:r>
              <a:rPr lang="de-DE" altLang="de-DE" sz="1400"/>
              <a:t>Der hydrostatische Zweig des Getriebes wird über das </a:t>
            </a:r>
            <a:r>
              <a:rPr lang="de-DE" altLang="de-DE" sz="1400" b="1"/>
              <a:t>Hohlrad (3) </a:t>
            </a:r>
            <a:r>
              <a:rPr lang="de-DE" altLang="de-DE" sz="1400"/>
              <a:t>angetrieben, der mechanische Zweig über das </a:t>
            </a:r>
            <a:r>
              <a:rPr lang="de-DE" altLang="de-DE" sz="1400" b="1"/>
              <a:t>Sonnenrad (4)</a:t>
            </a:r>
            <a:r>
              <a:rPr lang="de-DE" altLang="de-DE" sz="1400"/>
              <a:t>. Das Sonnenrad hat über die </a:t>
            </a:r>
            <a:r>
              <a:rPr lang="de-DE" altLang="de-DE" sz="1400" b="1"/>
              <a:t>Summierungswelle (8) </a:t>
            </a:r>
            <a:r>
              <a:rPr lang="de-DE" altLang="de-DE" sz="1400"/>
              <a:t>eine mechanische Verbindung zur Hinterachse. Das </a:t>
            </a:r>
            <a:r>
              <a:rPr lang="de-DE" altLang="de-DE" sz="1400" b="1"/>
              <a:t>Hohlrad (3) </a:t>
            </a:r>
            <a:r>
              <a:rPr lang="de-DE" altLang="de-DE" sz="1400"/>
              <a:t>treibt die </a:t>
            </a:r>
            <a:r>
              <a:rPr lang="de-DE" altLang="de-DE" sz="1400" b="1"/>
              <a:t>Hydropumpe (6) </a:t>
            </a:r>
            <a:r>
              <a:rPr lang="de-DE" altLang="de-DE" sz="1400"/>
              <a:t>an. Die Hydropumpe wiederum die </a:t>
            </a:r>
            <a:r>
              <a:rPr lang="de-DE" altLang="de-DE" sz="1400" b="1"/>
              <a:t>Hydromotoren (7)</a:t>
            </a:r>
            <a:r>
              <a:rPr lang="de-DE" altLang="de-DE" sz="1400"/>
              <a:t>, die ihrerseits die </a:t>
            </a:r>
            <a:r>
              <a:rPr lang="de-DE" altLang="de-DE" sz="1400" b="1"/>
              <a:t>Summierungswelle (8) </a:t>
            </a:r>
            <a:r>
              <a:rPr lang="de-DE" altLang="de-DE" sz="1400"/>
              <a:t>antreiben. Die </a:t>
            </a:r>
            <a:r>
              <a:rPr lang="de-DE" altLang="de-DE" sz="1400" b="1"/>
              <a:t>Summierungswelle (8) </a:t>
            </a:r>
            <a:r>
              <a:rPr lang="de-DE" altLang="de-DE" sz="1400"/>
              <a:t>vereint den mechanischen und hydrostatischen Kraftstrang. Beim Anfahren des Traktors ist die Drehmomentübertragung 100 % hydrostatisch, bei maximaler Getriebeübersetzung (50 km/h bei 1500 Motorumdrehungen) ist die Drehmomentübertragung     100 % mechanisch.</a:t>
            </a:r>
          </a:p>
        </p:txBody>
      </p:sp>
      <p:sp>
        <p:nvSpPr>
          <p:cNvPr id="6" name="Titel 1"/>
          <p:cNvSpPr txBox="1">
            <a:spLocks/>
          </p:cNvSpPr>
          <p:nvPr/>
        </p:nvSpPr>
        <p:spPr>
          <a:xfrm>
            <a:off x="508000" y="188913"/>
            <a:ext cx="8718550" cy="609600"/>
          </a:xfrm>
          <a:prstGeom prst="rect">
            <a:avLst/>
          </a:prstGeom>
        </p:spPr>
        <p:txBody>
          <a:bodyPr/>
          <a:lstStyle>
            <a:lvl1pPr algn="l" defTabSz="457200" rtl="0" eaLnBrk="0" fontAlgn="base" hangingPunct="0">
              <a:spcBef>
                <a:spcPct val="0"/>
              </a:spcBef>
              <a:spcAft>
                <a:spcPct val="0"/>
              </a:spcAft>
              <a:defRPr sz="2800" b="1">
                <a:solidFill>
                  <a:schemeClr val="tx1"/>
                </a:solidFill>
                <a:latin typeface="+mj-lt"/>
                <a:ea typeface="ＭＳ Ｐゴシック" pitchFamily="34" charset="-128"/>
                <a:cs typeface="+mj-cs"/>
              </a:defRPr>
            </a:lvl1pPr>
            <a:lvl2pPr algn="l" defTabSz="457200" rtl="0" eaLnBrk="0" fontAlgn="base" hangingPunct="0">
              <a:spcBef>
                <a:spcPct val="0"/>
              </a:spcBef>
              <a:spcAft>
                <a:spcPct val="0"/>
              </a:spcAft>
              <a:defRPr sz="2800" b="1">
                <a:solidFill>
                  <a:schemeClr val="tx1"/>
                </a:solidFill>
                <a:latin typeface="Arial" charset="0"/>
                <a:ea typeface="ＭＳ Ｐゴシック" pitchFamily="34" charset="-128"/>
                <a:cs typeface="Arial" charset="0"/>
              </a:defRPr>
            </a:lvl2pPr>
            <a:lvl3pPr algn="l" defTabSz="457200" rtl="0" eaLnBrk="0" fontAlgn="base" hangingPunct="0">
              <a:spcBef>
                <a:spcPct val="0"/>
              </a:spcBef>
              <a:spcAft>
                <a:spcPct val="0"/>
              </a:spcAft>
              <a:defRPr sz="2800" b="1">
                <a:solidFill>
                  <a:schemeClr val="tx1"/>
                </a:solidFill>
                <a:latin typeface="Arial" charset="0"/>
                <a:ea typeface="ＭＳ Ｐゴシック" pitchFamily="34" charset="-128"/>
                <a:cs typeface="Arial" charset="0"/>
              </a:defRPr>
            </a:lvl3pPr>
            <a:lvl4pPr algn="l" defTabSz="457200" rtl="0" eaLnBrk="0" fontAlgn="base" hangingPunct="0">
              <a:spcBef>
                <a:spcPct val="0"/>
              </a:spcBef>
              <a:spcAft>
                <a:spcPct val="0"/>
              </a:spcAft>
              <a:defRPr sz="2800" b="1">
                <a:solidFill>
                  <a:schemeClr val="tx1"/>
                </a:solidFill>
                <a:latin typeface="Arial" charset="0"/>
                <a:ea typeface="ＭＳ Ｐゴシック" pitchFamily="34" charset="-128"/>
                <a:cs typeface="Arial" charset="0"/>
              </a:defRPr>
            </a:lvl4pPr>
            <a:lvl5pPr algn="l" defTabSz="457200" rtl="0" eaLnBrk="0" fontAlgn="base" hangingPunct="0">
              <a:spcBef>
                <a:spcPct val="0"/>
              </a:spcBef>
              <a:spcAft>
                <a:spcPct val="0"/>
              </a:spcAft>
              <a:defRPr sz="2800" b="1">
                <a:solidFill>
                  <a:schemeClr val="tx1"/>
                </a:solidFill>
                <a:latin typeface="Arial" charset="0"/>
                <a:ea typeface="ＭＳ Ｐゴシック" pitchFamily="34" charset="-128"/>
                <a:cs typeface="Arial" charset="0"/>
              </a:defRPr>
            </a:lvl5pPr>
            <a:lvl6pPr marL="457200" algn="l" defTabSz="457200" rtl="0" fontAlgn="base">
              <a:spcBef>
                <a:spcPct val="0"/>
              </a:spcBef>
              <a:spcAft>
                <a:spcPct val="0"/>
              </a:spcAft>
              <a:defRPr sz="2800" b="1">
                <a:solidFill>
                  <a:schemeClr val="tx1"/>
                </a:solidFill>
                <a:latin typeface="Arial" charset="0"/>
                <a:ea typeface="MS PGothic" pitchFamily="34" charset="-128"/>
                <a:cs typeface="Arial" charset="0"/>
              </a:defRPr>
            </a:lvl6pPr>
            <a:lvl7pPr marL="914400" algn="l" defTabSz="457200" rtl="0" fontAlgn="base">
              <a:spcBef>
                <a:spcPct val="0"/>
              </a:spcBef>
              <a:spcAft>
                <a:spcPct val="0"/>
              </a:spcAft>
              <a:defRPr sz="2800" b="1">
                <a:solidFill>
                  <a:schemeClr val="tx1"/>
                </a:solidFill>
                <a:latin typeface="Arial" charset="0"/>
                <a:ea typeface="MS PGothic" pitchFamily="34" charset="-128"/>
                <a:cs typeface="Arial" charset="0"/>
              </a:defRPr>
            </a:lvl7pPr>
            <a:lvl8pPr marL="1371600" algn="l" defTabSz="457200" rtl="0" fontAlgn="base">
              <a:spcBef>
                <a:spcPct val="0"/>
              </a:spcBef>
              <a:spcAft>
                <a:spcPct val="0"/>
              </a:spcAft>
              <a:defRPr sz="2800" b="1">
                <a:solidFill>
                  <a:schemeClr val="tx1"/>
                </a:solidFill>
                <a:latin typeface="Arial" charset="0"/>
                <a:ea typeface="MS PGothic" pitchFamily="34" charset="-128"/>
                <a:cs typeface="Arial" charset="0"/>
              </a:defRPr>
            </a:lvl8pPr>
            <a:lvl9pPr marL="1828800" algn="l" defTabSz="457200" rtl="0" fontAlgn="base">
              <a:spcBef>
                <a:spcPct val="0"/>
              </a:spcBef>
              <a:spcAft>
                <a:spcPct val="0"/>
              </a:spcAft>
              <a:defRPr sz="2800" b="1">
                <a:solidFill>
                  <a:schemeClr val="tx1"/>
                </a:solidFill>
                <a:latin typeface="Arial" charset="0"/>
                <a:ea typeface="MS PGothic" pitchFamily="34" charset="-128"/>
                <a:cs typeface="Arial" charset="0"/>
              </a:defRPr>
            </a:lvl9pPr>
          </a:lstStyle>
          <a:p>
            <a:r>
              <a:rPr lang="de-DE" kern="0" dirty="0"/>
              <a:t>Funktionsablauf -  Fendt-</a:t>
            </a:r>
            <a:r>
              <a:rPr lang="de-DE" kern="0" dirty="0" err="1"/>
              <a:t>Vario</a:t>
            </a:r>
            <a:r>
              <a:rPr lang="de-DE" kern="0" dirty="0"/>
              <a:t>-Getriebe</a:t>
            </a:r>
          </a:p>
        </p:txBody>
      </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iterate type="wd">
                                    <p:tmPct val="100000"/>
                                  </p:iterate>
                                  <p:childTnLst>
                                    <p:set>
                                      <p:cBhvr>
                                        <p:cTn id="6" dur="1" fill="hold">
                                          <p:stCondLst>
                                            <p:cond delay="0"/>
                                          </p:stCondLst>
                                        </p:cTn>
                                        <p:tgtEl>
                                          <p:spTgt spid="329740"/>
                                        </p:tgtEl>
                                        <p:attrNameLst>
                                          <p:attrName>style.visibility</p:attrName>
                                        </p:attrNameLst>
                                      </p:cBhvr>
                                      <p:to>
                                        <p:strVal val="visible"/>
                                      </p:to>
                                    </p:set>
                                    <p:animEffect transition="in" filter="wipe(left)">
                                      <p:cBhvr>
                                        <p:cTn id="7" dur="300"/>
                                        <p:tgtEl>
                                          <p:spTgt spid="3297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9740" grpId="0" animBg="1" autoUpdateAnimBg="0"/>
    </p:bldLst>
  </p:timing>
</p:sld>
</file>

<file path=ppt/slides/slide6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4754" name="Foliennummernplatzhalter 1"/>
          <p:cNvSpPr>
            <a:spLocks noGrp="1"/>
          </p:cNvSpPr>
          <p:nvPr>
            <p:ph type="sldNum" sz="quarter" idx="10"/>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r">
              <a:spcBef>
                <a:spcPct val="0"/>
              </a:spcBef>
              <a:buClrTx/>
              <a:buFontTx/>
              <a:buNone/>
            </a:pPr>
            <a:r>
              <a:rPr lang="de-DE" altLang="de-DE" sz="1000">
                <a:solidFill>
                  <a:srgbClr val="71AD2A"/>
                </a:solidFill>
              </a:rPr>
              <a:t> Folie </a:t>
            </a:r>
            <a:fld id="{1C2FCD3D-8693-4A2C-923C-4EA312464EFC}" type="slidenum">
              <a:rPr lang="de-DE" altLang="de-DE" sz="1000">
                <a:solidFill>
                  <a:srgbClr val="71AD2A"/>
                </a:solidFill>
              </a:rPr>
              <a:pPr algn="r">
                <a:spcBef>
                  <a:spcPct val="0"/>
                </a:spcBef>
                <a:buClrTx/>
                <a:buFontTx/>
                <a:buNone/>
              </a:pPr>
              <a:t>67</a:t>
            </a:fld>
            <a:endParaRPr lang="de-DE" altLang="de-DE" sz="1000">
              <a:solidFill>
                <a:srgbClr val="71AD2A"/>
              </a:solidFill>
            </a:endParaRPr>
          </a:p>
        </p:txBody>
      </p:sp>
      <p:sp>
        <p:nvSpPr>
          <p:cNvPr id="74755" name="Fußzeilenplatzhalter 2"/>
          <p:cNvSpPr>
            <a:spLocks noGrp="1"/>
          </p:cNvSpPr>
          <p:nvPr>
            <p:ph type="ftr" sz="quarter" idx="11"/>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0"/>
              </a:spcBef>
              <a:buClrTx/>
              <a:buFontTx/>
              <a:buNone/>
            </a:pPr>
            <a:r>
              <a:rPr lang="de-DE" altLang="de-DE" sz="1000">
                <a:solidFill>
                  <a:srgbClr val="71AD2A"/>
                </a:solidFill>
              </a:rPr>
              <a:t>HSWT    Prof. Dr. U. Groß                  Modul: Grundlagen der Agrartechnik   2 Sem.        LE :   Motor Grundlagen</a:t>
            </a:r>
          </a:p>
        </p:txBody>
      </p:sp>
      <p:sp>
        <p:nvSpPr>
          <p:cNvPr id="74757" name="Rectangle 12"/>
          <p:cNvSpPr>
            <a:spLocks noChangeArrowheads="1"/>
          </p:cNvSpPr>
          <p:nvPr/>
        </p:nvSpPr>
        <p:spPr bwMode="auto">
          <a:xfrm>
            <a:off x="1487488" y="1279525"/>
            <a:ext cx="525462" cy="4198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eaLnBrk="1" hangingPunct="1">
              <a:spcBef>
                <a:spcPct val="0"/>
              </a:spcBef>
              <a:buClrTx/>
              <a:buFontTx/>
              <a:buNone/>
            </a:pPr>
            <a:endParaRPr lang="de-DE" altLang="de-DE" sz="4400">
              <a:solidFill>
                <a:schemeClr val="bg2"/>
              </a:solidFill>
            </a:endParaRPr>
          </a:p>
        </p:txBody>
      </p:sp>
      <p:sp>
        <p:nvSpPr>
          <p:cNvPr id="74758" name="Rectangle 13"/>
          <p:cNvSpPr>
            <a:spLocks noChangeArrowheads="1"/>
          </p:cNvSpPr>
          <p:nvPr/>
        </p:nvSpPr>
        <p:spPr bwMode="auto">
          <a:xfrm>
            <a:off x="1644650" y="1319213"/>
            <a:ext cx="517525" cy="4224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eaLnBrk="1" hangingPunct="1">
              <a:spcBef>
                <a:spcPct val="0"/>
              </a:spcBef>
              <a:buClrTx/>
              <a:buFontTx/>
              <a:buNone/>
            </a:pPr>
            <a:endParaRPr lang="de-DE" altLang="de-DE" sz="4400">
              <a:solidFill>
                <a:schemeClr val="bg2"/>
              </a:solidFill>
            </a:endParaRPr>
          </a:p>
        </p:txBody>
      </p:sp>
      <p:sp>
        <p:nvSpPr>
          <p:cNvPr id="74759" name="Rectangle 14"/>
          <p:cNvSpPr>
            <a:spLocks noChangeArrowheads="1"/>
          </p:cNvSpPr>
          <p:nvPr/>
        </p:nvSpPr>
        <p:spPr bwMode="auto">
          <a:xfrm>
            <a:off x="1644650" y="1319213"/>
            <a:ext cx="517525" cy="4224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eaLnBrk="1" hangingPunct="1">
              <a:spcBef>
                <a:spcPct val="0"/>
              </a:spcBef>
              <a:buClrTx/>
              <a:buFontTx/>
              <a:buNone/>
            </a:pPr>
            <a:endParaRPr lang="de-DE" altLang="de-DE" sz="4400">
              <a:solidFill>
                <a:schemeClr val="bg2"/>
              </a:solidFill>
            </a:endParaRPr>
          </a:p>
        </p:txBody>
      </p:sp>
      <p:sp>
        <p:nvSpPr>
          <p:cNvPr id="74760" name="Rectangle 15"/>
          <p:cNvSpPr>
            <a:spLocks noChangeArrowheads="1"/>
          </p:cNvSpPr>
          <p:nvPr/>
        </p:nvSpPr>
        <p:spPr bwMode="auto">
          <a:xfrm>
            <a:off x="1576388" y="1184275"/>
            <a:ext cx="514350" cy="4225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eaLnBrk="1" hangingPunct="1">
              <a:spcBef>
                <a:spcPct val="0"/>
              </a:spcBef>
              <a:buClrTx/>
              <a:buFontTx/>
              <a:buNone/>
            </a:pPr>
            <a:endParaRPr lang="de-DE" altLang="de-DE" sz="4400">
              <a:solidFill>
                <a:schemeClr val="bg2"/>
              </a:solidFill>
            </a:endParaRPr>
          </a:p>
        </p:txBody>
      </p:sp>
      <p:grpSp>
        <p:nvGrpSpPr>
          <p:cNvPr id="328771" name="Group 67"/>
          <p:cNvGrpSpPr>
            <a:grpSpLocks/>
          </p:cNvGrpSpPr>
          <p:nvPr/>
        </p:nvGrpSpPr>
        <p:grpSpPr bwMode="auto">
          <a:xfrm>
            <a:off x="2363788" y="2212975"/>
            <a:ext cx="4672012" cy="188913"/>
            <a:chOff x="1488" y="1394"/>
            <a:chExt cx="2944" cy="119"/>
          </a:xfrm>
        </p:grpSpPr>
        <p:sp>
          <p:nvSpPr>
            <p:cNvPr id="74814" name="Rectangle 16"/>
            <p:cNvSpPr>
              <a:spLocks noChangeArrowheads="1"/>
            </p:cNvSpPr>
            <p:nvPr/>
          </p:nvSpPr>
          <p:spPr bwMode="auto">
            <a:xfrm>
              <a:off x="1488" y="1394"/>
              <a:ext cx="132" cy="119"/>
            </a:xfrm>
            <a:prstGeom prst="rect">
              <a:avLst/>
            </a:prstGeom>
            <a:solidFill>
              <a:srgbClr val="60C900"/>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eaLnBrk="1" hangingPunct="1">
                <a:spcBef>
                  <a:spcPct val="0"/>
                </a:spcBef>
                <a:buClrTx/>
                <a:buFontTx/>
                <a:buNone/>
              </a:pPr>
              <a:endParaRPr lang="de-DE" altLang="de-DE" sz="4400">
                <a:solidFill>
                  <a:schemeClr val="bg2"/>
                </a:solidFill>
              </a:endParaRPr>
            </a:p>
          </p:txBody>
        </p:sp>
        <p:sp>
          <p:nvSpPr>
            <p:cNvPr id="74815" name="Rectangle 17"/>
            <p:cNvSpPr>
              <a:spLocks noChangeArrowheads="1"/>
            </p:cNvSpPr>
            <p:nvPr/>
          </p:nvSpPr>
          <p:spPr bwMode="auto">
            <a:xfrm>
              <a:off x="4301" y="1397"/>
              <a:ext cx="131" cy="114"/>
            </a:xfrm>
            <a:prstGeom prst="rect">
              <a:avLst/>
            </a:prstGeom>
            <a:solidFill>
              <a:srgbClr val="60C900"/>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eaLnBrk="1" hangingPunct="1">
                <a:spcBef>
                  <a:spcPct val="0"/>
                </a:spcBef>
                <a:buClrTx/>
                <a:buFontTx/>
                <a:buNone/>
              </a:pPr>
              <a:endParaRPr lang="de-DE" altLang="de-DE" sz="4400">
                <a:solidFill>
                  <a:schemeClr val="bg2"/>
                </a:solidFill>
              </a:endParaRPr>
            </a:p>
          </p:txBody>
        </p:sp>
      </p:grpSp>
      <p:sp>
        <p:nvSpPr>
          <p:cNvPr id="328722" name="Rectangle 18"/>
          <p:cNvSpPr>
            <a:spLocks noChangeArrowheads="1"/>
          </p:cNvSpPr>
          <p:nvPr/>
        </p:nvSpPr>
        <p:spPr bwMode="auto">
          <a:xfrm>
            <a:off x="3802063" y="2212975"/>
            <a:ext cx="1827212" cy="188913"/>
          </a:xfrm>
          <a:prstGeom prst="rect">
            <a:avLst/>
          </a:prstGeom>
          <a:solidFill>
            <a:srgbClr val="3366FF"/>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eaLnBrk="1" hangingPunct="1">
              <a:spcBef>
                <a:spcPct val="0"/>
              </a:spcBef>
              <a:buClrTx/>
              <a:buFontTx/>
              <a:buNone/>
            </a:pPr>
            <a:endParaRPr lang="de-DE" altLang="de-DE" sz="4400">
              <a:solidFill>
                <a:schemeClr val="bg2"/>
              </a:solidFill>
            </a:endParaRPr>
          </a:p>
        </p:txBody>
      </p:sp>
      <p:grpSp>
        <p:nvGrpSpPr>
          <p:cNvPr id="328767" name="Group 63"/>
          <p:cNvGrpSpPr>
            <a:grpSpLocks/>
          </p:cNvGrpSpPr>
          <p:nvPr/>
        </p:nvGrpSpPr>
        <p:grpSpPr bwMode="auto">
          <a:xfrm>
            <a:off x="2703513" y="2212975"/>
            <a:ext cx="4010025" cy="185738"/>
            <a:chOff x="1703" y="1394"/>
            <a:chExt cx="2526" cy="117"/>
          </a:xfrm>
        </p:grpSpPr>
        <p:sp>
          <p:nvSpPr>
            <p:cNvPr id="74812" name="Rectangle 19"/>
            <p:cNvSpPr>
              <a:spLocks noChangeArrowheads="1"/>
            </p:cNvSpPr>
            <p:nvPr/>
          </p:nvSpPr>
          <p:spPr bwMode="auto">
            <a:xfrm>
              <a:off x="1703" y="1394"/>
              <a:ext cx="608" cy="117"/>
            </a:xfrm>
            <a:prstGeom prst="rect">
              <a:avLst/>
            </a:prstGeom>
            <a:solidFill>
              <a:srgbClr val="FE9B03"/>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eaLnBrk="1" hangingPunct="1">
                <a:spcBef>
                  <a:spcPct val="0"/>
                </a:spcBef>
                <a:buClrTx/>
                <a:buFontTx/>
                <a:buNone/>
              </a:pPr>
              <a:endParaRPr lang="de-DE" altLang="de-DE" sz="4400">
                <a:solidFill>
                  <a:schemeClr val="bg2"/>
                </a:solidFill>
              </a:endParaRPr>
            </a:p>
          </p:txBody>
        </p:sp>
        <p:sp>
          <p:nvSpPr>
            <p:cNvPr id="74813" name="Rectangle 20"/>
            <p:cNvSpPr>
              <a:spLocks noChangeArrowheads="1"/>
            </p:cNvSpPr>
            <p:nvPr/>
          </p:nvSpPr>
          <p:spPr bwMode="auto">
            <a:xfrm>
              <a:off x="3621" y="1394"/>
              <a:ext cx="608" cy="117"/>
            </a:xfrm>
            <a:prstGeom prst="rect">
              <a:avLst/>
            </a:prstGeom>
            <a:solidFill>
              <a:srgbClr val="FE9B03"/>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eaLnBrk="1" hangingPunct="1">
                <a:spcBef>
                  <a:spcPct val="0"/>
                </a:spcBef>
                <a:buClrTx/>
                <a:buFontTx/>
                <a:buNone/>
              </a:pPr>
              <a:endParaRPr lang="de-DE" altLang="de-DE" sz="4400">
                <a:solidFill>
                  <a:schemeClr val="bg2"/>
                </a:solidFill>
              </a:endParaRPr>
            </a:p>
          </p:txBody>
        </p:sp>
      </p:grpSp>
      <p:sp>
        <p:nvSpPr>
          <p:cNvPr id="328725" name="Line 21"/>
          <p:cNvSpPr>
            <a:spLocks noChangeShapeType="1"/>
          </p:cNvSpPr>
          <p:nvPr/>
        </p:nvSpPr>
        <p:spPr bwMode="auto">
          <a:xfrm>
            <a:off x="4724400" y="2133600"/>
            <a:ext cx="0" cy="581025"/>
          </a:xfrm>
          <a:prstGeom prst="line">
            <a:avLst/>
          </a:prstGeom>
          <a:noFill/>
          <a:ln w="25400">
            <a:solidFill>
              <a:srgbClr val="0000FF"/>
            </a:solidFill>
            <a:prstDash val="dash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328728" name="Rectangle 24"/>
          <p:cNvSpPr>
            <a:spLocks noChangeArrowheads="1"/>
          </p:cNvSpPr>
          <p:nvPr/>
        </p:nvSpPr>
        <p:spPr bwMode="auto">
          <a:xfrm>
            <a:off x="3810000" y="838200"/>
            <a:ext cx="1882775" cy="454025"/>
          </a:xfrm>
          <a:prstGeom prst="rect">
            <a:avLst/>
          </a:prstGeom>
          <a:gradFill rotWithShape="0">
            <a:gsLst>
              <a:gs pos="0">
                <a:srgbClr val="FFFAE4"/>
              </a:gs>
              <a:gs pos="100000">
                <a:srgbClr val="FFCC00"/>
              </a:gs>
            </a:gsLst>
            <a:path path="shape">
              <a:fillToRect l="50000" t="50000" r="50000" b="50000"/>
            </a:path>
          </a:gra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a:t>Dieselmotor</a:t>
            </a:r>
          </a:p>
        </p:txBody>
      </p:sp>
      <p:sp>
        <p:nvSpPr>
          <p:cNvPr id="328729" name="Rectangle 25"/>
          <p:cNvSpPr>
            <a:spLocks noChangeArrowheads="1"/>
          </p:cNvSpPr>
          <p:nvPr/>
        </p:nvSpPr>
        <p:spPr bwMode="auto">
          <a:xfrm>
            <a:off x="3354388" y="1295400"/>
            <a:ext cx="2738437" cy="301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50000"/>
              </a:spcBef>
              <a:buClrTx/>
              <a:buFontTx/>
              <a:buNone/>
            </a:pPr>
            <a:r>
              <a:rPr lang="de-DE" altLang="de-DE" sz="1400"/>
              <a:t>Zentralschwingungsdämpfer</a:t>
            </a:r>
          </a:p>
        </p:txBody>
      </p:sp>
      <p:grpSp>
        <p:nvGrpSpPr>
          <p:cNvPr id="328766" name="Group 62"/>
          <p:cNvGrpSpPr>
            <a:grpSpLocks/>
          </p:cNvGrpSpPr>
          <p:nvPr/>
        </p:nvGrpSpPr>
        <p:grpSpPr bwMode="auto">
          <a:xfrm>
            <a:off x="3200400" y="1600200"/>
            <a:ext cx="3059113" cy="1109663"/>
            <a:chOff x="2016" y="960"/>
            <a:chExt cx="1927" cy="747"/>
          </a:xfrm>
        </p:grpSpPr>
        <p:sp>
          <p:nvSpPr>
            <p:cNvPr id="74808" name="Line 22"/>
            <p:cNvSpPr>
              <a:spLocks noChangeShapeType="1"/>
            </p:cNvSpPr>
            <p:nvPr/>
          </p:nvSpPr>
          <p:spPr bwMode="auto">
            <a:xfrm>
              <a:off x="2016" y="1152"/>
              <a:ext cx="0" cy="555"/>
            </a:xfrm>
            <a:prstGeom prst="line">
              <a:avLst/>
            </a:prstGeom>
            <a:noFill/>
            <a:ln w="25400">
              <a:solidFill>
                <a:srgbClr val="D57611"/>
              </a:solidFill>
              <a:prstDash val="dash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74809" name="Line 23"/>
            <p:cNvSpPr>
              <a:spLocks noChangeShapeType="1"/>
            </p:cNvSpPr>
            <p:nvPr/>
          </p:nvSpPr>
          <p:spPr bwMode="auto">
            <a:xfrm>
              <a:off x="3943" y="1144"/>
              <a:ext cx="0" cy="539"/>
            </a:xfrm>
            <a:prstGeom prst="line">
              <a:avLst/>
            </a:prstGeom>
            <a:noFill/>
            <a:ln w="25400">
              <a:solidFill>
                <a:srgbClr val="D57611"/>
              </a:solidFill>
              <a:prstDash val="dash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74810" name="Line 26"/>
            <p:cNvSpPr>
              <a:spLocks noChangeShapeType="1"/>
            </p:cNvSpPr>
            <p:nvPr/>
          </p:nvSpPr>
          <p:spPr bwMode="auto">
            <a:xfrm>
              <a:off x="2016" y="1152"/>
              <a:ext cx="1920" cy="0"/>
            </a:xfrm>
            <a:prstGeom prst="line">
              <a:avLst/>
            </a:prstGeom>
            <a:noFill/>
            <a:ln w="25400">
              <a:solidFill>
                <a:srgbClr val="D5761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74811" name="Line 27"/>
            <p:cNvSpPr>
              <a:spLocks noChangeShapeType="1"/>
            </p:cNvSpPr>
            <p:nvPr/>
          </p:nvSpPr>
          <p:spPr bwMode="auto">
            <a:xfrm flipV="1">
              <a:off x="2976" y="960"/>
              <a:ext cx="0" cy="192"/>
            </a:xfrm>
            <a:prstGeom prst="line">
              <a:avLst/>
            </a:prstGeom>
            <a:noFill/>
            <a:ln w="25400">
              <a:solidFill>
                <a:srgbClr val="D5761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grpSp>
      <p:sp>
        <p:nvSpPr>
          <p:cNvPr id="328732" name="Line 28"/>
          <p:cNvSpPr>
            <a:spLocks noChangeShapeType="1"/>
          </p:cNvSpPr>
          <p:nvPr/>
        </p:nvSpPr>
        <p:spPr bwMode="auto">
          <a:xfrm flipV="1">
            <a:off x="4724400" y="1295400"/>
            <a:ext cx="0" cy="82550"/>
          </a:xfrm>
          <a:prstGeom prst="line">
            <a:avLst/>
          </a:prstGeom>
          <a:noFill/>
          <a:ln w="25400">
            <a:solidFill>
              <a:srgbClr val="D5761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328733" name="Rectangle 29"/>
          <p:cNvSpPr>
            <a:spLocks noChangeArrowheads="1"/>
          </p:cNvSpPr>
          <p:nvPr/>
        </p:nvSpPr>
        <p:spPr bwMode="auto">
          <a:xfrm>
            <a:off x="182563" y="2155825"/>
            <a:ext cx="2740025" cy="333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50000"/>
              </a:spcBef>
              <a:buClrTx/>
              <a:buFontTx/>
              <a:buNone/>
            </a:pPr>
            <a:r>
              <a:rPr lang="de-DE" altLang="de-DE" sz="1600" b="1"/>
              <a:t>Planetensatz</a:t>
            </a:r>
          </a:p>
        </p:txBody>
      </p:sp>
      <p:sp>
        <p:nvSpPr>
          <p:cNvPr id="328734" name="Rectangle 30"/>
          <p:cNvSpPr>
            <a:spLocks noChangeArrowheads="1"/>
          </p:cNvSpPr>
          <p:nvPr/>
        </p:nvSpPr>
        <p:spPr bwMode="auto">
          <a:xfrm>
            <a:off x="3733800" y="2743200"/>
            <a:ext cx="2111375" cy="1260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50000"/>
              </a:spcBef>
              <a:buClrTx/>
              <a:buFontTx/>
              <a:buNone/>
            </a:pPr>
            <a:r>
              <a:rPr lang="de-DE" altLang="de-DE" sz="1400" b="1">
                <a:solidFill>
                  <a:srgbClr val="0000FF"/>
                </a:solidFill>
              </a:rPr>
              <a:t>Sonnenrad</a:t>
            </a:r>
            <a:endParaRPr lang="de-DE" altLang="de-DE" sz="1400" b="1">
              <a:solidFill>
                <a:schemeClr val="accent1"/>
              </a:solidFill>
            </a:endParaRPr>
          </a:p>
          <a:p>
            <a:pPr algn="ctr">
              <a:spcBef>
                <a:spcPct val="50000"/>
              </a:spcBef>
              <a:buClrTx/>
              <a:buFontTx/>
              <a:buNone/>
            </a:pPr>
            <a:r>
              <a:rPr lang="de-DE" altLang="de-DE" sz="1200"/>
              <a:t>(hat über Zahnräder eine rein mechanische Ver-bindung zur Hinterachse)</a:t>
            </a:r>
            <a:endParaRPr lang="de-DE" altLang="de-DE" sz="1400"/>
          </a:p>
          <a:p>
            <a:pPr algn="ctr" eaLnBrk="1" hangingPunct="1">
              <a:spcBef>
                <a:spcPct val="50000"/>
              </a:spcBef>
              <a:buClrTx/>
              <a:buFontTx/>
              <a:buNone/>
            </a:pPr>
            <a:endParaRPr lang="de-DE" altLang="de-DE" sz="1400"/>
          </a:p>
        </p:txBody>
      </p:sp>
      <p:sp>
        <p:nvSpPr>
          <p:cNvPr id="328735" name="Rectangle 31"/>
          <p:cNvSpPr>
            <a:spLocks noChangeArrowheads="1"/>
          </p:cNvSpPr>
          <p:nvPr/>
        </p:nvSpPr>
        <p:spPr bwMode="auto">
          <a:xfrm>
            <a:off x="2359025" y="2706688"/>
            <a:ext cx="1679575" cy="971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50000"/>
              </a:spcBef>
              <a:buClrTx/>
              <a:buFontTx/>
              <a:buNone/>
            </a:pPr>
            <a:r>
              <a:rPr lang="de-DE" altLang="de-DE" sz="1400" b="1">
                <a:solidFill>
                  <a:srgbClr val="D57611"/>
                </a:solidFill>
              </a:rPr>
              <a:t>Planetenträger mit 3 Planeten</a:t>
            </a:r>
          </a:p>
          <a:p>
            <a:pPr algn="ctr">
              <a:spcBef>
                <a:spcPct val="50000"/>
              </a:spcBef>
              <a:buClrTx/>
              <a:buFontTx/>
              <a:buNone/>
            </a:pPr>
            <a:r>
              <a:rPr lang="de-DE" altLang="de-DE" sz="1200"/>
              <a:t>(wird vom Motor angetrieben)</a:t>
            </a:r>
          </a:p>
        </p:txBody>
      </p:sp>
      <p:sp>
        <p:nvSpPr>
          <p:cNvPr id="328736" name="Rectangle 32"/>
          <p:cNvSpPr>
            <a:spLocks noChangeArrowheads="1"/>
          </p:cNvSpPr>
          <p:nvPr/>
        </p:nvSpPr>
        <p:spPr bwMode="auto">
          <a:xfrm>
            <a:off x="5935663" y="2728913"/>
            <a:ext cx="2154237" cy="758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50000"/>
              </a:spcBef>
              <a:buClrTx/>
              <a:buFontTx/>
              <a:buNone/>
            </a:pPr>
            <a:r>
              <a:rPr lang="de-DE" altLang="de-DE" sz="1400" b="1">
                <a:solidFill>
                  <a:srgbClr val="009900"/>
                </a:solidFill>
              </a:rPr>
              <a:t>Hohlrad</a:t>
            </a:r>
          </a:p>
          <a:p>
            <a:pPr algn="ctr">
              <a:spcBef>
                <a:spcPct val="50000"/>
              </a:spcBef>
              <a:buClrTx/>
              <a:buFontTx/>
              <a:buNone/>
            </a:pPr>
            <a:r>
              <a:rPr lang="de-DE" altLang="de-DE" sz="1200"/>
              <a:t>(Antrieb des hydrostatischen Kraftstranges)</a:t>
            </a:r>
          </a:p>
        </p:txBody>
      </p:sp>
      <p:grpSp>
        <p:nvGrpSpPr>
          <p:cNvPr id="328773" name="Group 69"/>
          <p:cNvGrpSpPr>
            <a:grpSpLocks/>
          </p:cNvGrpSpPr>
          <p:nvPr/>
        </p:nvGrpSpPr>
        <p:grpSpPr bwMode="auto">
          <a:xfrm>
            <a:off x="3671888" y="4125913"/>
            <a:ext cx="2193925" cy="266700"/>
            <a:chOff x="2313" y="2599"/>
            <a:chExt cx="1382" cy="168"/>
          </a:xfrm>
        </p:grpSpPr>
        <p:sp>
          <p:nvSpPr>
            <p:cNvPr id="74805" name="Rectangle 33"/>
            <p:cNvSpPr>
              <a:spLocks noChangeArrowheads="1"/>
            </p:cNvSpPr>
            <p:nvPr/>
          </p:nvSpPr>
          <p:spPr bwMode="auto">
            <a:xfrm>
              <a:off x="2316" y="2599"/>
              <a:ext cx="1335" cy="154"/>
            </a:xfrm>
            <a:prstGeom prst="rect">
              <a:avLst/>
            </a:prstGeom>
            <a:solidFill>
              <a:srgbClr val="3366FF"/>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eaLnBrk="1" hangingPunct="1">
                <a:spcBef>
                  <a:spcPct val="0"/>
                </a:spcBef>
                <a:buClrTx/>
                <a:buFontTx/>
                <a:buNone/>
              </a:pPr>
              <a:endParaRPr lang="de-DE" altLang="de-DE" sz="4400">
                <a:solidFill>
                  <a:schemeClr val="bg2"/>
                </a:solidFill>
              </a:endParaRPr>
            </a:p>
          </p:txBody>
        </p:sp>
        <p:sp>
          <p:nvSpPr>
            <p:cNvPr id="74806" name="Rectangle 34"/>
            <p:cNvSpPr>
              <a:spLocks noChangeArrowheads="1"/>
            </p:cNvSpPr>
            <p:nvPr/>
          </p:nvSpPr>
          <p:spPr bwMode="auto">
            <a:xfrm>
              <a:off x="2313" y="2600"/>
              <a:ext cx="279" cy="162"/>
            </a:xfrm>
            <a:prstGeom prst="rect">
              <a:avLst/>
            </a:prstGeom>
            <a:solidFill>
              <a:srgbClr val="60C900"/>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eaLnBrk="1" hangingPunct="1">
                <a:spcBef>
                  <a:spcPct val="0"/>
                </a:spcBef>
                <a:buClrTx/>
                <a:buFontTx/>
                <a:buNone/>
              </a:pPr>
              <a:endParaRPr lang="de-DE" altLang="de-DE" sz="4400">
                <a:solidFill>
                  <a:schemeClr val="bg2"/>
                </a:solidFill>
              </a:endParaRPr>
            </a:p>
          </p:txBody>
        </p:sp>
        <p:sp>
          <p:nvSpPr>
            <p:cNvPr id="74807" name="Rectangle 35"/>
            <p:cNvSpPr>
              <a:spLocks noChangeArrowheads="1"/>
            </p:cNvSpPr>
            <p:nvPr/>
          </p:nvSpPr>
          <p:spPr bwMode="auto">
            <a:xfrm>
              <a:off x="3417" y="2600"/>
              <a:ext cx="278" cy="167"/>
            </a:xfrm>
            <a:prstGeom prst="rect">
              <a:avLst/>
            </a:prstGeom>
            <a:solidFill>
              <a:srgbClr val="60C900"/>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eaLnBrk="1" hangingPunct="1">
                <a:spcBef>
                  <a:spcPct val="0"/>
                </a:spcBef>
                <a:buClrTx/>
                <a:buFontTx/>
                <a:buNone/>
              </a:pPr>
              <a:endParaRPr lang="de-DE" altLang="de-DE" sz="4400">
                <a:solidFill>
                  <a:schemeClr val="bg2"/>
                </a:solidFill>
              </a:endParaRPr>
            </a:p>
          </p:txBody>
        </p:sp>
      </p:grpSp>
      <p:sp>
        <p:nvSpPr>
          <p:cNvPr id="328740" name="Line 36"/>
          <p:cNvSpPr>
            <a:spLocks noChangeShapeType="1"/>
          </p:cNvSpPr>
          <p:nvPr/>
        </p:nvSpPr>
        <p:spPr bwMode="auto">
          <a:xfrm>
            <a:off x="6940550" y="2417763"/>
            <a:ext cx="0" cy="249237"/>
          </a:xfrm>
          <a:prstGeom prst="line">
            <a:avLst/>
          </a:prstGeom>
          <a:noFill/>
          <a:ln w="25400">
            <a:solidFill>
              <a:srgbClr val="0099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328741" name="Rectangle 37"/>
          <p:cNvSpPr>
            <a:spLocks noChangeArrowheads="1"/>
          </p:cNvSpPr>
          <p:nvPr/>
        </p:nvSpPr>
        <p:spPr bwMode="auto">
          <a:xfrm>
            <a:off x="3733800" y="4114800"/>
            <a:ext cx="2111375" cy="1625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50000"/>
              </a:spcBef>
              <a:buClrTx/>
              <a:buFontTx/>
              <a:buNone/>
            </a:pPr>
            <a:r>
              <a:rPr lang="de-DE" altLang="de-DE" sz="1400"/>
              <a:t>Summierungswelle</a:t>
            </a:r>
          </a:p>
          <a:p>
            <a:pPr algn="ctr">
              <a:spcBef>
                <a:spcPct val="50000"/>
              </a:spcBef>
              <a:buClrTx/>
              <a:buFontTx/>
              <a:buNone/>
            </a:pPr>
            <a:r>
              <a:rPr lang="de-DE" altLang="de-DE" sz="1200"/>
              <a:t>(hydrostatische und mechanische Kraftstränge werden hier wieder vereint und über Fahrbereich I o. II zur Hinterachse übertragen)</a:t>
            </a:r>
            <a:endParaRPr lang="de-DE" altLang="de-DE" sz="1400"/>
          </a:p>
          <a:p>
            <a:pPr algn="ctr" eaLnBrk="1" hangingPunct="1">
              <a:spcBef>
                <a:spcPct val="50000"/>
              </a:spcBef>
              <a:buClrTx/>
              <a:buFontTx/>
              <a:buNone/>
            </a:pPr>
            <a:endParaRPr lang="de-DE" altLang="de-DE" sz="1400"/>
          </a:p>
        </p:txBody>
      </p:sp>
      <p:sp>
        <p:nvSpPr>
          <p:cNvPr id="328742" name="Rectangle 38"/>
          <p:cNvSpPr>
            <a:spLocks noChangeArrowheads="1"/>
          </p:cNvSpPr>
          <p:nvPr/>
        </p:nvSpPr>
        <p:spPr bwMode="auto">
          <a:xfrm>
            <a:off x="5975350" y="3544888"/>
            <a:ext cx="2109788" cy="301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50000"/>
              </a:spcBef>
              <a:buClrTx/>
              <a:buFontTx/>
              <a:buNone/>
            </a:pPr>
            <a:r>
              <a:rPr lang="de-DE" altLang="de-DE" sz="1400" b="1"/>
              <a:t>Hydropumpe</a:t>
            </a:r>
          </a:p>
        </p:txBody>
      </p:sp>
      <p:sp>
        <p:nvSpPr>
          <p:cNvPr id="328743" name="Rectangle 39"/>
          <p:cNvSpPr>
            <a:spLocks noChangeArrowheads="1"/>
          </p:cNvSpPr>
          <p:nvPr/>
        </p:nvSpPr>
        <p:spPr bwMode="auto">
          <a:xfrm rot="1500000">
            <a:off x="5846763" y="4510088"/>
            <a:ext cx="2111375" cy="301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400"/>
              <a:t>Hydromotor</a:t>
            </a:r>
          </a:p>
        </p:txBody>
      </p:sp>
      <p:sp>
        <p:nvSpPr>
          <p:cNvPr id="328744" name="Line 40"/>
          <p:cNvSpPr>
            <a:spLocks noChangeShapeType="1"/>
          </p:cNvSpPr>
          <p:nvPr/>
        </p:nvSpPr>
        <p:spPr bwMode="auto">
          <a:xfrm>
            <a:off x="6950075" y="3446463"/>
            <a:ext cx="0" cy="136525"/>
          </a:xfrm>
          <a:prstGeom prst="line">
            <a:avLst/>
          </a:prstGeom>
          <a:noFill/>
          <a:ln w="25400">
            <a:solidFill>
              <a:srgbClr val="0099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328745" name="Line 41"/>
          <p:cNvSpPr>
            <a:spLocks noChangeShapeType="1"/>
          </p:cNvSpPr>
          <p:nvPr/>
        </p:nvSpPr>
        <p:spPr bwMode="auto">
          <a:xfrm flipH="1">
            <a:off x="6494463" y="3862388"/>
            <a:ext cx="441325" cy="460375"/>
          </a:xfrm>
          <a:prstGeom prst="line">
            <a:avLst/>
          </a:prstGeom>
          <a:noFill/>
          <a:ln w="25400">
            <a:solidFill>
              <a:srgbClr val="0099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328746" name="Line 42"/>
          <p:cNvSpPr>
            <a:spLocks noChangeShapeType="1"/>
          </p:cNvSpPr>
          <p:nvPr/>
        </p:nvSpPr>
        <p:spPr bwMode="auto">
          <a:xfrm>
            <a:off x="4724400" y="3733800"/>
            <a:ext cx="0" cy="404813"/>
          </a:xfrm>
          <a:prstGeom prst="line">
            <a:avLst/>
          </a:prstGeom>
          <a:noFill/>
          <a:ln w="2540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328747" name="Line 43"/>
          <p:cNvSpPr>
            <a:spLocks noChangeShapeType="1"/>
          </p:cNvSpPr>
          <p:nvPr/>
        </p:nvSpPr>
        <p:spPr bwMode="auto">
          <a:xfrm>
            <a:off x="4724400" y="5410200"/>
            <a:ext cx="0" cy="109538"/>
          </a:xfrm>
          <a:prstGeom prst="line">
            <a:avLst/>
          </a:prstGeom>
          <a:noFill/>
          <a:ln w="25400">
            <a:solidFill>
              <a:srgbClr val="CF0E3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grpSp>
        <p:nvGrpSpPr>
          <p:cNvPr id="328775" name="Group 71"/>
          <p:cNvGrpSpPr>
            <a:grpSpLocks/>
          </p:cNvGrpSpPr>
          <p:nvPr/>
        </p:nvGrpSpPr>
        <p:grpSpPr bwMode="auto">
          <a:xfrm>
            <a:off x="2590800" y="5867400"/>
            <a:ext cx="4292600" cy="341313"/>
            <a:chOff x="1632" y="3696"/>
            <a:chExt cx="2703" cy="215"/>
          </a:xfrm>
        </p:grpSpPr>
        <p:sp>
          <p:nvSpPr>
            <p:cNvPr id="74803" name="Rectangle 44"/>
            <p:cNvSpPr>
              <a:spLocks noChangeArrowheads="1"/>
            </p:cNvSpPr>
            <p:nvPr/>
          </p:nvSpPr>
          <p:spPr bwMode="auto">
            <a:xfrm>
              <a:off x="1632" y="3696"/>
              <a:ext cx="2703" cy="201"/>
            </a:xfrm>
            <a:prstGeom prst="rect">
              <a:avLst/>
            </a:prstGeom>
            <a:solidFill>
              <a:srgbClr val="FF0000"/>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eaLnBrk="1" hangingPunct="1">
                <a:spcBef>
                  <a:spcPct val="0"/>
                </a:spcBef>
                <a:buClrTx/>
                <a:buFontTx/>
                <a:buNone/>
              </a:pPr>
              <a:endParaRPr lang="de-DE" altLang="de-DE" sz="4400">
                <a:solidFill>
                  <a:schemeClr val="bg2"/>
                </a:solidFill>
              </a:endParaRPr>
            </a:p>
          </p:txBody>
        </p:sp>
        <p:sp>
          <p:nvSpPr>
            <p:cNvPr id="74804" name="Rectangle 45"/>
            <p:cNvSpPr>
              <a:spLocks noChangeArrowheads="1"/>
            </p:cNvSpPr>
            <p:nvPr/>
          </p:nvSpPr>
          <p:spPr bwMode="auto">
            <a:xfrm>
              <a:off x="2296" y="3721"/>
              <a:ext cx="1330" cy="1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50000"/>
                </a:spcBef>
                <a:buClrTx/>
                <a:buFontTx/>
                <a:buNone/>
              </a:pPr>
              <a:r>
                <a:rPr lang="de-DE" altLang="de-DE" sz="1400" b="1"/>
                <a:t>Hinterachse</a:t>
              </a:r>
            </a:p>
          </p:txBody>
        </p:sp>
      </p:grpSp>
      <p:sp>
        <p:nvSpPr>
          <p:cNvPr id="328750" name="Line 46"/>
          <p:cNvSpPr>
            <a:spLocks noChangeShapeType="1"/>
          </p:cNvSpPr>
          <p:nvPr/>
        </p:nvSpPr>
        <p:spPr bwMode="auto">
          <a:xfrm>
            <a:off x="4724400" y="5715000"/>
            <a:ext cx="0" cy="176213"/>
          </a:xfrm>
          <a:prstGeom prst="line">
            <a:avLst/>
          </a:prstGeom>
          <a:noFill/>
          <a:ln w="25400">
            <a:solidFill>
              <a:srgbClr val="CF0E3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328751" name="Rectangle 47"/>
          <p:cNvSpPr>
            <a:spLocks noChangeArrowheads="1"/>
          </p:cNvSpPr>
          <p:nvPr/>
        </p:nvSpPr>
        <p:spPr bwMode="auto">
          <a:xfrm>
            <a:off x="2579688" y="5476875"/>
            <a:ext cx="4397375" cy="301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50000"/>
              </a:spcBef>
              <a:buClrTx/>
              <a:buFontTx/>
              <a:buNone/>
            </a:pPr>
            <a:r>
              <a:rPr lang="de-DE" altLang="de-DE" sz="1400" b="1"/>
              <a:t>Fahrbereich I u. II</a:t>
            </a:r>
          </a:p>
        </p:txBody>
      </p:sp>
      <p:sp>
        <p:nvSpPr>
          <p:cNvPr id="328752" name="Rectangle 48"/>
          <p:cNvSpPr>
            <a:spLocks noChangeArrowheads="1"/>
          </p:cNvSpPr>
          <p:nvPr/>
        </p:nvSpPr>
        <p:spPr bwMode="auto">
          <a:xfrm>
            <a:off x="5851525" y="5310188"/>
            <a:ext cx="3487738"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200"/>
              <a:t>Fahrbereich I  für Feldeinsatz (0 - 32 km/h) Fahrbereich II für Straßeneinsatz (0 - 50 km/h)</a:t>
            </a:r>
          </a:p>
        </p:txBody>
      </p:sp>
      <p:sp>
        <p:nvSpPr>
          <p:cNvPr id="328753" name="Rectangle 49"/>
          <p:cNvSpPr>
            <a:spLocks noChangeArrowheads="1"/>
          </p:cNvSpPr>
          <p:nvPr/>
        </p:nvSpPr>
        <p:spPr bwMode="auto">
          <a:xfrm>
            <a:off x="762000" y="4114800"/>
            <a:ext cx="2468563" cy="1001713"/>
          </a:xfrm>
          <a:prstGeom prst="rect">
            <a:avLst/>
          </a:prstGeom>
          <a:solidFill>
            <a:srgbClr val="993366"/>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200">
                <a:solidFill>
                  <a:srgbClr val="FFFFFF"/>
                </a:solidFill>
              </a:rPr>
              <a:t>"Im Zusammenspiel zwischen der </a:t>
            </a:r>
            <a:r>
              <a:rPr lang="de-DE" altLang="de-DE" sz="1200" b="1">
                <a:solidFill>
                  <a:srgbClr val="FFFFFF"/>
                </a:solidFill>
              </a:rPr>
              <a:t>Hydropumpe</a:t>
            </a:r>
            <a:r>
              <a:rPr lang="de-DE" altLang="de-DE" sz="1200">
                <a:solidFill>
                  <a:srgbClr val="FFFFFF"/>
                </a:solidFill>
              </a:rPr>
              <a:t> und dem ebenfalls schwenkbaren </a:t>
            </a:r>
            <a:r>
              <a:rPr lang="de-DE" altLang="de-DE" sz="1200" b="1">
                <a:solidFill>
                  <a:srgbClr val="FFFFFF"/>
                </a:solidFill>
              </a:rPr>
              <a:t>Hydromotor </a:t>
            </a:r>
            <a:r>
              <a:rPr lang="de-DE" altLang="de-DE" sz="1200">
                <a:solidFill>
                  <a:srgbClr val="FFFFFF"/>
                </a:solidFill>
              </a:rPr>
              <a:t>liegt das </a:t>
            </a:r>
            <a:r>
              <a:rPr lang="de-DE" altLang="de-DE" sz="1200" b="1">
                <a:solidFill>
                  <a:srgbClr val="FFFFFF"/>
                </a:solidFill>
              </a:rPr>
              <a:t>Funktionsgeheimnis</a:t>
            </a:r>
            <a:r>
              <a:rPr lang="de-DE" altLang="de-DE" sz="1200">
                <a:solidFill>
                  <a:srgbClr val="FFFFFF"/>
                </a:solidFill>
              </a:rPr>
              <a:t> des VARIO-Getriebes" </a:t>
            </a:r>
          </a:p>
        </p:txBody>
      </p:sp>
      <p:grpSp>
        <p:nvGrpSpPr>
          <p:cNvPr id="328772" name="Group 68"/>
          <p:cNvGrpSpPr>
            <a:grpSpLocks/>
          </p:cNvGrpSpPr>
          <p:nvPr/>
        </p:nvGrpSpPr>
        <p:grpSpPr bwMode="auto">
          <a:xfrm>
            <a:off x="7723188" y="993775"/>
            <a:ext cx="1412875" cy="1404938"/>
            <a:chOff x="4865" y="626"/>
            <a:chExt cx="890" cy="885"/>
          </a:xfrm>
        </p:grpSpPr>
        <p:sp>
          <p:nvSpPr>
            <p:cNvPr id="74801" name="Oval 50"/>
            <p:cNvSpPr>
              <a:spLocks noChangeArrowheads="1"/>
            </p:cNvSpPr>
            <p:nvPr/>
          </p:nvSpPr>
          <p:spPr bwMode="auto">
            <a:xfrm>
              <a:off x="4865" y="626"/>
              <a:ext cx="890" cy="885"/>
            </a:xfrm>
            <a:prstGeom prst="ellipse">
              <a:avLst/>
            </a:prstGeom>
            <a:solidFill>
              <a:srgbClr val="60C900"/>
            </a:solid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eaLnBrk="1" hangingPunct="1">
                <a:spcBef>
                  <a:spcPct val="0"/>
                </a:spcBef>
                <a:buClrTx/>
                <a:buFontTx/>
                <a:buNone/>
              </a:pPr>
              <a:endParaRPr lang="de-DE" altLang="de-DE" sz="4400">
                <a:solidFill>
                  <a:schemeClr val="bg2"/>
                </a:solidFill>
              </a:endParaRPr>
            </a:p>
          </p:txBody>
        </p:sp>
        <p:sp>
          <p:nvSpPr>
            <p:cNvPr id="74802" name="Oval 51"/>
            <p:cNvSpPr>
              <a:spLocks noChangeArrowheads="1"/>
            </p:cNvSpPr>
            <p:nvPr/>
          </p:nvSpPr>
          <p:spPr bwMode="auto">
            <a:xfrm>
              <a:off x="4955" y="710"/>
              <a:ext cx="730" cy="716"/>
            </a:xfrm>
            <a:prstGeom prst="ellipse">
              <a:avLst/>
            </a:prstGeom>
            <a:solidFill>
              <a:srgbClr val="FFFF99"/>
            </a:solid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eaLnBrk="1" hangingPunct="1">
                <a:spcBef>
                  <a:spcPct val="0"/>
                </a:spcBef>
                <a:buClrTx/>
                <a:buFontTx/>
                <a:buNone/>
              </a:pPr>
              <a:endParaRPr lang="de-DE" altLang="de-DE" sz="4400">
                <a:solidFill>
                  <a:schemeClr val="bg2"/>
                </a:solidFill>
              </a:endParaRPr>
            </a:p>
          </p:txBody>
        </p:sp>
      </p:grpSp>
      <p:sp>
        <p:nvSpPr>
          <p:cNvPr id="328756" name="Oval 52"/>
          <p:cNvSpPr>
            <a:spLocks noChangeArrowheads="1"/>
          </p:cNvSpPr>
          <p:nvPr/>
        </p:nvSpPr>
        <p:spPr bwMode="auto">
          <a:xfrm>
            <a:off x="8137525" y="1404938"/>
            <a:ext cx="609600" cy="608012"/>
          </a:xfrm>
          <a:prstGeom prst="ellipse">
            <a:avLst/>
          </a:prstGeom>
          <a:solidFill>
            <a:srgbClr val="3366FF"/>
          </a:solid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eaLnBrk="1" hangingPunct="1">
              <a:spcBef>
                <a:spcPct val="0"/>
              </a:spcBef>
              <a:buClrTx/>
              <a:buFontTx/>
              <a:buNone/>
            </a:pPr>
            <a:endParaRPr lang="de-DE" altLang="de-DE" sz="4400">
              <a:solidFill>
                <a:schemeClr val="bg2"/>
              </a:solidFill>
            </a:endParaRPr>
          </a:p>
        </p:txBody>
      </p:sp>
      <p:grpSp>
        <p:nvGrpSpPr>
          <p:cNvPr id="328774" name="Group 70"/>
          <p:cNvGrpSpPr>
            <a:grpSpLocks/>
          </p:cNvGrpSpPr>
          <p:nvPr/>
        </p:nvGrpSpPr>
        <p:grpSpPr bwMode="auto">
          <a:xfrm>
            <a:off x="7935913" y="1343025"/>
            <a:ext cx="1014412" cy="911225"/>
            <a:chOff x="4998" y="846"/>
            <a:chExt cx="640" cy="574"/>
          </a:xfrm>
        </p:grpSpPr>
        <p:grpSp>
          <p:nvGrpSpPr>
            <p:cNvPr id="74793" name="Group 66"/>
            <p:cNvGrpSpPr>
              <a:grpSpLocks/>
            </p:cNvGrpSpPr>
            <p:nvPr/>
          </p:nvGrpSpPr>
          <p:grpSpPr bwMode="auto">
            <a:xfrm>
              <a:off x="4998" y="846"/>
              <a:ext cx="640" cy="574"/>
              <a:chOff x="4998" y="846"/>
              <a:chExt cx="640" cy="574"/>
            </a:xfrm>
          </p:grpSpPr>
          <p:sp>
            <p:nvSpPr>
              <p:cNvPr id="74795" name="Oval 53"/>
              <p:cNvSpPr>
                <a:spLocks noChangeArrowheads="1"/>
              </p:cNvSpPr>
              <p:nvPr/>
            </p:nvSpPr>
            <p:spPr bwMode="auto">
              <a:xfrm>
                <a:off x="4998" y="851"/>
                <a:ext cx="155" cy="145"/>
              </a:xfrm>
              <a:prstGeom prst="ellipse">
                <a:avLst/>
              </a:prstGeom>
              <a:solidFill>
                <a:srgbClr val="FE9B03"/>
              </a:solid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eaLnBrk="1" hangingPunct="1">
                  <a:spcBef>
                    <a:spcPct val="0"/>
                  </a:spcBef>
                  <a:buClrTx/>
                  <a:buFontTx/>
                  <a:buNone/>
                </a:pPr>
                <a:endParaRPr lang="de-DE" altLang="de-DE" sz="4400">
                  <a:solidFill>
                    <a:schemeClr val="bg2"/>
                  </a:solidFill>
                </a:endParaRPr>
              </a:p>
            </p:txBody>
          </p:sp>
          <p:sp>
            <p:nvSpPr>
              <p:cNvPr id="74796" name="Oval 54"/>
              <p:cNvSpPr>
                <a:spLocks noChangeArrowheads="1"/>
              </p:cNvSpPr>
              <p:nvPr/>
            </p:nvSpPr>
            <p:spPr bwMode="auto">
              <a:xfrm>
                <a:off x="5245" y="1276"/>
                <a:ext cx="155" cy="144"/>
              </a:xfrm>
              <a:prstGeom prst="ellipse">
                <a:avLst/>
              </a:prstGeom>
              <a:solidFill>
                <a:srgbClr val="FE9B03"/>
              </a:solid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eaLnBrk="1" hangingPunct="1">
                  <a:spcBef>
                    <a:spcPct val="0"/>
                  </a:spcBef>
                  <a:buClrTx/>
                  <a:buFontTx/>
                  <a:buNone/>
                </a:pPr>
                <a:endParaRPr lang="de-DE" altLang="de-DE" sz="4400">
                  <a:solidFill>
                    <a:schemeClr val="bg2"/>
                  </a:solidFill>
                </a:endParaRPr>
              </a:p>
            </p:txBody>
          </p:sp>
          <p:sp>
            <p:nvSpPr>
              <p:cNvPr id="74797" name="Oval 55"/>
              <p:cNvSpPr>
                <a:spLocks noChangeArrowheads="1"/>
              </p:cNvSpPr>
              <p:nvPr/>
            </p:nvSpPr>
            <p:spPr bwMode="auto">
              <a:xfrm>
                <a:off x="5484" y="846"/>
                <a:ext cx="154" cy="144"/>
              </a:xfrm>
              <a:prstGeom prst="ellipse">
                <a:avLst/>
              </a:prstGeom>
              <a:solidFill>
                <a:srgbClr val="FE9B03"/>
              </a:solid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eaLnBrk="1" hangingPunct="1">
                  <a:spcBef>
                    <a:spcPct val="0"/>
                  </a:spcBef>
                  <a:buClrTx/>
                  <a:buFontTx/>
                  <a:buNone/>
                </a:pPr>
                <a:endParaRPr lang="de-DE" altLang="de-DE" sz="4400">
                  <a:solidFill>
                    <a:schemeClr val="bg2"/>
                  </a:solidFill>
                </a:endParaRPr>
              </a:p>
            </p:txBody>
          </p:sp>
          <p:sp>
            <p:nvSpPr>
              <p:cNvPr id="74798" name="AutoShape 56"/>
              <p:cNvSpPr>
                <a:spLocks noChangeArrowheads="1"/>
              </p:cNvSpPr>
              <p:nvPr/>
            </p:nvSpPr>
            <p:spPr bwMode="auto">
              <a:xfrm rot="2160000" flipH="1">
                <a:off x="5047" y="942"/>
                <a:ext cx="313" cy="123"/>
              </a:xfrm>
              <a:prstGeom prst="rightArrow">
                <a:avLst>
                  <a:gd name="adj1" fmla="val 50000"/>
                  <a:gd name="adj2" fmla="val 127248"/>
                </a:avLst>
              </a:prstGeom>
              <a:solidFill>
                <a:srgbClr val="D57611"/>
              </a:solidFill>
              <a:ln w="12700">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eaLnBrk="1" hangingPunct="1">
                  <a:spcBef>
                    <a:spcPct val="0"/>
                  </a:spcBef>
                  <a:buClrTx/>
                  <a:buFontTx/>
                  <a:buNone/>
                </a:pPr>
                <a:endParaRPr lang="de-DE" altLang="de-DE" sz="4400">
                  <a:solidFill>
                    <a:schemeClr val="bg2"/>
                  </a:solidFill>
                </a:endParaRPr>
              </a:p>
            </p:txBody>
          </p:sp>
          <p:sp>
            <p:nvSpPr>
              <p:cNvPr id="74799" name="AutoShape 57"/>
              <p:cNvSpPr>
                <a:spLocks noChangeArrowheads="1"/>
              </p:cNvSpPr>
              <p:nvPr/>
            </p:nvSpPr>
            <p:spPr bwMode="auto">
              <a:xfrm rot="16200000" flipH="1">
                <a:off x="5174" y="1145"/>
                <a:ext cx="302" cy="124"/>
              </a:xfrm>
              <a:prstGeom prst="rightArrow">
                <a:avLst>
                  <a:gd name="adj1" fmla="val 50000"/>
                  <a:gd name="adj2" fmla="val 121785"/>
                </a:avLst>
              </a:prstGeom>
              <a:solidFill>
                <a:srgbClr val="D57611"/>
              </a:solidFill>
              <a:ln w="12700">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eaLnBrk="1" hangingPunct="1">
                  <a:spcBef>
                    <a:spcPct val="0"/>
                  </a:spcBef>
                  <a:buClrTx/>
                  <a:buFontTx/>
                  <a:buNone/>
                </a:pPr>
                <a:endParaRPr lang="de-DE" altLang="de-DE" sz="4400">
                  <a:solidFill>
                    <a:schemeClr val="bg2"/>
                  </a:solidFill>
                </a:endParaRPr>
              </a:p>
            </p:txBody>
          </p:sp>
          <p:sp>
            <p:nvSpPr>
              <p:cNvPr id="74800" name="AutoShape 58"/>
              <p:cNvSpPr>
                <a:spLocks noChangeArrowheads="1"/>
              </p:cNvSpPr>
              <p:nvPr/>
            </p:nvSpPr>
            <p:spPr bwMode="auto">
              <a:xfrm rot="8640000" flipH="1">
                <a:off x="5295" y="941"/>
                <a:ext cx="304" cy="124"/>
              </a:xfrm>
              <a:prstGeom prst="rightArrow">
                <a:avLst>
                  <a:gd name="adj1" fmla="val 50000"/>
                  <a:gd name="adj2" fmla="val 122592"/>
                </a:avLst>
              </a:prstGeom>
              <a:solidFill>
                <a:srgbClr val="D57611"/>
              </a:solidFill>
              <a:ln w="12700">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eaLnBrk="1" hangingPunct="1">
                  <a:spcBef>
                    <a:spcPct val="0"/>
                  </a:spcBef>
                  <a:buClrTx/>
                  <a:buFontTx/>
                  <a:buNone/>
                </a:pPr>
                <a:endParaRPr lang="de-DE" altLang="de-DE" sz="4400">
                  <a:solidFill>
                    <a:schemeClr val="bg2"/>
                  </a:solidFill>
                </a:endParaRPr>
              </a:p>
            </p:txBody>
          </p:sp>
        </p:grpSp>
        <p:sp>
          <p:nvSpPr>
            <p:cNvPr id="74794" name="Oval 59"/>
            <p:cNvSpPr>
              <a:spLocks noChangeArrowheads="1"/>
            </p:cNvSpPr>
            <p:nvPr/>
          </p:nvSpPr>
          <p:spPr bwMode="auto">
            <a:xfrm>
              <a:off x="5275" y="1033"/>
              <a:ext cx="96" cy="99"/>
            </a:xfrm>
            <a:prstGeom prst="ellipse">
              <a:avLst/>
            </a:prstGeom>
            <a:solidFill>
              <a:srgbClr val="D57611"/>
            </a:solidFill>
            <a:ln w="12700">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eaLnBrk="1" hangingPunct="1">
                <a:spcBef>
                  <a:spcPct val="0"/>
                </a:spcBef>
                <a:buClrTx/>
                <a:buFontTx/>
                <a:buNone/>
              </a:pPr>
              <a:endParaRPr lang="de-DE" altLang="de-DE" sz="4400">
                <a:solidFill>
                  <a:schemeClr val="bg2"/>
                </a:solidFill>
              </a:endParaRPr>
            </a:p>
          </p:txBody>
        </p:sp>
      </p:grpSp>
      <p:grpSp>
        <p:nvGrpSpPr>
          <p:cNvPr id="328769" name="Group 65"/>
          <p:cNvGrpSpPr>
            <a:grpSpLocks/>
          </p:cNvGrpSpPr>
          <p:nvPr/>
        </p:nvGrpSpPr>
        <p:grpSpPr bwMode="auto">
          <a:xfrm>
            <a:off x="7612063" y="881063"/>
            <a:ext cx="1606550" cy="1857375"/>
            <a:chOff x="4795" y="555"/>
            <a:chExt cx="1012" cy="1170"/>
          </a:xfrm>
        </p:grpSpPr>
        <p:sp>
          <p:nvSpPr>
            <p:cNvPr id="74791" name="Rectangle 60"/>
            <p:cNvSpPr>
              <a:spLocks noChangeArrowheads="1"/>
            </p:cNvSpPr>
            <p:nvPr/>
          </p:nvSpPr>
          <p:spPr bwMode="auto">
            <a:xfrm>
              <a:off x="4974" y="1554"/>
              <a:ext cx="742" cy="1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200" b="1"/>
                <a:t>Planetensatz</a:t>
              </a:r>
            </a:p>
          </p:txBody>
        </p:sp>
        <p:sp>
          <p:nvSpPr>
            <p:cNvPr id="74792" name="Rectangle 61"/>
            <p:cNvSpPr>
              <a:spLocks noChangeArrowheads="1"/>
            </p:cNvSpPr>
            <p:nvPr/>
          </p:nvSpPr>
          <p:spPr bwMode="auto">
            <a:xfrm>
              <a:off x="4795" y="555"/>
              <a:ext cx="1012" cy="1146"/>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eaLnBrk="1" hangingPunct="1">
                <a:spcBef>
                  <a:spcPct val="0"/>
                </a:spcBef>
                <a:buClrTx/>
                <a:buFontTx/>
                <a:buNone/>
              </a:pPr>
              <a:endParaRPr lang="de-DE" altLang="de-DE" sz="4400">
                <a:solidFill>
                  <a:schemeClr val="bg2"/>
                </a:solidFill>
              </a:endParaRPr>
            </a:p>
          </p:txBody>
        </p:sp>
      </p:grpSp>
      <p:sp>
        <p:nvSpPr>
          <p:cNvPr id="64" name="Titel 1"/>
          <p:cNvSpPr txBox="1">
            <a:spLocks/>
          </p:cNvSpPr>
          <p:nvPr/>
        </p:nvSpPr>
        <p:spPr>
          <a:xfrm>
            <a:off x="508000" y="188913"/>
            <a:ext cx="8718550" cy="609600"/>
          </a:xfrm>
          <a:prstGeom prst="rect">
            <a:avLst/>
          </a:prstGeom>
        </p:spPr>
        <p:txBody>
          <a:bodyPr/>
          <a:lstStyle>
            <a:lvl1pPr algn="l" defTabSz="457200" rtl="0" eaLnBrk="0" fontAlgn="base" hangingPunct="0">
              <a:spcBef>
                <a:spcPct val="0"/>
              </a:spcBef>
              <a:spcAft>
                <a:spcPct val="0"/>
              </a:spcAft>
              <a:defRPr sz="2800" b="1">
                <a:solidFill>
                  <a:schemeClr val="tx1"/>
                </a:solidFill>
                <a:latin typeface="+mj-lt"/>
                <a:ea typeface="ＭＳ Ｐゴシック" pitchFamily="34" charset="-128"/>
                <a:cs typeface="+mj-cs"/>
              </a:defRPr>
            </a:lvl1pPr>
            <a:lvl2pPr algn="l" defTabSz="457200" rtl="0" eaLnBrk="0" fontAlgn="base" hangingPunct="0">
              <a:spcBef>
                <a:spcPct val="0"/>
              </a:spcBef>
              <a:spcAft>
                <a:spcPct val="0"/>
              </a:spcAft>
              <a:defRPr sz="2800" b="1">
                <a:solidFill>
                  <a:schemeClr val="tx1"/>
                </a:solidFill>
                <a:latin typeface="Arial" charset="0"/>
                <a:ea typeface="ＭＳ Ｐゴシック" pitchFamily="34" charset="-128"/>
                <a:cs typeface="Arial" charset="0"/>
              </a:defRPr>
            </a:lvl2pPr>
            <a:lvl3pPr algn="l" defTabSz="457200" rtl="0" eaLnBrk="0" fontAlgn="base" hangingPunct="0">
              <a:spcBef>
                <a:spcPct val="0"/>
              </a:spcBef>
              <a:spcAft>
                <a:spcPct val="0"/>
              </a:spcAft>
              <a:defRPr sz="2800" b="1">
                <a:solidFill>
                  <a:schemeClr val="tx1"/>
                </a:solidFill>
                <a:latin typeface="Arial" charset="0"/>
                <a:ea typeface="ＭＳ Ｐゴシック" pitchFamily="34" charset="-128"/>
                <a:cs typeface="Arial" charset="0"/>
              </a:defRPr>
            </a:lvl3pPr>
            <a:lvl4pPr algn="l" defTabSz="457200" rtl="0" eaLnBrk="0" fontAlgn="base" hangingPunct="0">
              <a:spcBef>
                <a:spcPct val="0"/>
              </a:spcBef>
              <a:spcAft>
                <a:spcPct val="0"/>
              </a:spcAft>
              <a:defRPr sz="2800" b="1">
                <a:solidFill>
                  <a:schemeClr val="tx1"/>
                </a:solidFill>
                <a:latin typeface="Arial" charset="0"/>
                <a:ea typeface="ＭＳ Ｐゴシック" pitchFamily="34" charset="-128"/>
                <a:cs typeface="Arial" charset="0"/>
              </a:defRPr>
            </a:lvl4pPr>
            <a:lvl5pPr algn="l" defTabSz="457200" rtl="0" eaLnBrk="0" fontAlgn="base" hangingPunct="0">
              <a:spcBef>
                <a:spcPct val="0"/>
              </a:spcBef>
              <a:spcAft>
                <a:spcPct val="0"/>
              </a:spcAft>
              <a:defRPr sz="2800" b="1">
                <a:solidFill>
                  <a:schemeClr val="tx1"/>
                </a:solidFill>
                <a:latin typeface="Arial" charset="0"/>
                <a:ea typeface="ＭＳ Ｐゴシック" pitchFamily="34" charset="-128"/>
                <a:cs typeface="Arial" charset="0"/>
              </a:defRPr>
            </a:lvl5pPr>
            <a:lvl6pPr marL="457200" algn="l" defTabSz="457200" rtl="0" fontAlgn="base">
              <a:spcBef>
                <a:spcPct val="0"/>
              </a:spcBef>
              <a:spcAft>
                <a:spcPct val="0"/>
              </a:spcAft>
              <a:defRPr sz="2800" b="1">
                <a:solidFill>
                  <a:schemeClr val="tx1"/>
                </a:solidFill>
                <a:latin typeface="Arial" charset="0"/>
                <a:ea typeface="MS PGothic" pitchFamily="34" charset="-128"/>
                <a:cs typeface="Arial" charset="0"/>
              </a:defRPr>
            </a:lvl6pPr>
            <a:lvl7pPr marL="914400" algn="l" defTabSz="457200" rtl="0" fontAlgn="base">
              <a:spcBef>
                <a:spcPct val="0"/>
              </a:spcBef>
              <a:spcAft>
                <a:spcPct val="0"/>
              </a:spcAft>
              <a:defRPr sz="2800" b="1">
                <a:solidFill>
                  <a:schemeClr val="tx1"/>
                </a:solidFill>
                <a:latin typeface="Arial" charset="0"/>
                <a:ea typeface="MS PGothic" pitchFamily="34" charset="-128"/>
                <a:cs typeface="Arial" charset="0"/>
              </a:defRPr>
            </a:lvl7pPr>
            <a:lvl8pPr marL="1371600" algn="l" defTabSz="457200" rtl="0" fontAlgn="base">
              <a:spcBef>
                <a:spcPct val="0"/>
              </a:spcBef>
              <a:spcAft>
                <a:spcPct val="0"/>
              </a:spcAft>
              <a:defRPr sz="2800" b="1">
                <a:solidFill>
                  <a:schemeClr val="tx1"/>
                </a:solidFill>
                <a:latin typeface="Arial" charset="0"/>
                <a:ea typeface="MS PGothic" pitchFamily="34" charset="-128"/>
                <a:cs typeface="Arial" charset="0"/>
              </a:defRPr>
            </a:lvl8pPr>
            <a:lvl9pPr marL="1828800" algn="l" defTabSz="457200" rtl="0" fontAlgn="base">
              <a:spcBef>
                <a:spcPct val="0"/>
              </a:spcBef>
              <a:spcAft>
                <a:spcPct val="0"/>
              </a:spcAft>
              <a:defRPr sz="2800" b="1">
                <a:solidFill>
                  <a:schemeClr val="tx1"/>
                </a:solidFill>
                <a:latin typeface="Arial" charset="0"/>
                <a:ea typeface="MS PGothic" pitchFamily="34" charset="-128"/>
                <a:cs typeface="Arial" charset="0"/>
              </a:defRPr>
            </a:lvl9pPr>
          </a:lstStyle>
          <a:p>
            <a:r>
              <a:rPr lang="de-DE" kern="0" dirty="0"/>
              <a:t>Funktionsablauf -  Fendt-</a:t>
            </a:r>
            <a:r>
              <a:rPr lang="de-DE" kern="0" dirty="0" err="1"/>
              <a:t>Vario</a:t>
            </a:r>
            <a:r>
              <a:rPr lang="de-DE" kern="0" dirty="0"/>
              <a:t>-Getriebe</a:t>
            </a:r>
          </a:p>
        </p:txBody>
      </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328728"/>
                                        </p:tgtEl>
                                        <p:attrNameLst>
                                          <p:attrName>style.visibility</p:attrName>
                                        </p:attrNameLst>
                                      </p:cBhvr>
                                      <p:to>
                                        <p:strVal val="visible"/>
                                      </p:to>
                                    </p:set>
                                    <p:animEffect transition="in" filter="box(out)">
                                      <p:cBhvr>
                                        <p:cTn id="7" dur="500"/>
                                        <p:tgtEl>
                                          <p:spTgt spid="32872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328732"/>
                                        </p:tgtEl>
                                        <p:attrNameLst>
                                          <p:attrName>style.visibility</p:attrName>
                                        </p:attrNameLst>
                                      </p:cBhvr>
                                      <p:to>
                                        <p:strVal val="visible"/>
                                      </p:to>
                                    </p:set>
                                    <p:animEffect transition="in" filter="wipe(up)">
                                      <p:cBhvr>
                                        <p:cTn id="12" dur="500"/>
                                        <p:tgtEl>
                                          <p:spTgt spid="328732"/>
                                        </p:tgtEl>
                                      </p:cBhvr>
                                    </p:animEffect>
                                  </p:childTnLst>
                                </p:cTn>
                              </p:par>
                            </p:childTnLst>
                          </p:cTn>
                        </p:par>
                        <p:par>
                          <p:cTn id="13" fill="hold" nodeType="afterGroup">
                            <p:stCondLst>
                              <p:cond delay="500"/>
                            </p:stCondLst>
                            <p:childTnLst>
                              <p:par>
                                <p:cTn id="14" presetID="17" presetClass="entr" presetSubtype="4" fill="hold" grpId="0" nodeType="afterEffect">
                                  <p:stCondLst>
                                    <p:cond delay="0"/>
                                  </p:stCondLst>
                                  <p:childTnLst>
                                    <p:set>
                                      <p:cBhvr>
                                        <p:cTn id="15" dur="1" fill="hold">
                                          <p:stCondLst>
                                            <p:cond delay="0"/>
                                          </p:stCondLst>
                                        </p:cTn>
                                        <p:tgtEl>
                                          <p:spTgt spid="328729"/>
                                        </p:tgtEl>
                                        <p:attrNameLst>
                                          <p:attrName>style.visibility</p:attrName>
                                        </p:attrNameLst>
                                      </p:cBhvr>
                                      <p:to>
                                        <p:strVal val="visible"/>
                                      </p:to>
                                    </p:set>
                                    <p:anim calcmode="lin" valueType="num">
                                      <p:cBhvr>
                                        <p:cTn id="16" dur="500" fill="hold"/>
                                        <p:tgtEl>
                                          <p:spTgt spid="328729"/>
                                        </p:tgtEl>
                                        <p:attrNameLst>
                                          <p:attrName>ppt_x</p:attrName>
                                        </p:attrNameLst>
                                      </p:cBhvr>
                                      <p:tavLst>
                                        <p:tav tm="0">
                                          <p:val>
                                            <p:strVal val="#ppt_x"/>
                                          </p:val>
                                        </p:tav>
                                        <p:tav tm="100000">
                                          <p:val>
                                            <p:strVal val="#ppt_x"/>
                                          </p:val>
                                        </p:tav>
                                      </p:tavLst>
                                    </p:anim>
                                    <p:anim calcmode="lin" valueType="num">
                                      <p:cBhvr>
                                        <p:cTn id="17" dur="500" fill="hold"/>
                                        <p:tgtEl>
                                          <p:spTgt spid="328729"/>
                                        </p:tgtEl>
                                        <p:attrNameLst>
                                          <p:attrName>ppt_y</p:attrName>
                                        </p:attrNameLst>
                                      </p:cBhvr>
                                      <p:tavLst>
                                        <p:tav tm="0">
                                          <p:val>
                                            <p:strVal val="#ppt_y+#ppt_h/2"/>
                                          </p:val>
                                        </p:tav>
                                        <p:tav tm="100000">
                                          <p:val>
                                            <p:strVal val="#ppt_y"/>
                                          </p:val>
                                        </p:tav>
                                      </p:tavLst>
                                    </p:anim>
                                    <p:anim calcmode="lin" valueType="num">
                                      <p:cBhvr>
                                        <p:cTn id="18" dur="500" fill="hold"/>
                                        <p:tgtEl>
                                          <p:spTgt spid="328729"/>
                                        </p:tgtEl>
                                        <p:attrNameLst>
                                          <p:attrName>ppt_w</p:attrName>
                                        </p:attrNameLst>
                                      </p:cBhvr>
                                      <p:tavLst>
                                        <p:tav tm="0">
                                          <p:val>
                                            <p:strVal val="#ppt_w"/>
                                          </p:val>
                                        </p:tav>
                                        <p:tav tm="100000">
                                          <p:val>
                                            <p:strVal val="#ppt_w"/>
                                          </p:val>
                                        </p:tav>
                                      </p:tavLst>
                                    </p:anim>
                                    <p:anim calcmode="lin" valueType="num">
                                      <p:cBhvr>
                                        <p:cTn id="19" dur="500" fill="hold"/>
                                        <p:tgtEl>
                                          <p:spTgt spid="328729"/>
                                        </p:tgtEl>
                                        <p:attrNameLst>
                                          <p:attrName>ppt_h</p:attrName>
                                        </p:attrNameLst>
                                      </p:cBhvr>
                                      <p:tavLst>
                                        <p:tav tm="0">
                                          <p:val>
                                            <p:fltVal val="0"/>
                                          </p:val>
                                        </p:tav>
                                        <p:tav tm="100000">
                                          <p:val>
                                            <p:strVal val="#ppt_h"/>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22" presetClass="entr" presetSubtype="1" fill="hold" nodeType="clickEffect">
                                  <p:stCondLst>
                                    <p:cond delay="0"/>
                                  </p:stCondLst>
                                  <p:childTnLst>
                                    <p:set>
                                      <p:cBhvr>
                                        <p:cTn id="23" dur="1" fill="hold">
                                          <p:stCondLst>
                                            <p:cond delay="0"/>
                                          </p:stCondLst>
                                        </p:cTn>
                                        <p:tgtEl>
                                          <p:spTgt spid="328766"/>
                                        </p:tgtEl>
                                        <p:attrNameLst>
                                          <p:attrName>style.visibility</p:attrName>
                                        </p:attrNameLst>
                                      </p:cBhvr>
                                      <p:to>
                                        <p:strVal val="visible"/>
                                      </p:to>
                                    </p:set>
                                    <p:animEffect transition="in" filter="wipe(up)">
                                      <p:cBhvr>
                                        <p:cTn id="24" dur="500"/>
                                        <p:tgtEl>
                                          <p:spTgt spid="328766"/>
                                        </p:tgtEl>
                                      </p:cBhvr>
                                    </p:animEffect>
                                  </p:childTnLst>
                                </p:cTn>
                              </p:par>
                            </p:childTnLst>
                          </p:cTn>
                        </p:par>
                        <p:par>
                          <p:cTn id="25" fill="hold" nodeType="afterGroup">
                            <p:stCondLst>
                              <p:cond delay="500"/>
                            </p:stCondLst>
                            <p:childTnLst>
                              <p:par>
                                <p:cTn id="26" presetID="9" presetClass="entr" presetSubtype="0" fill="hold" grpId="0" nodeType="afterEffect">
                                  <p:stCondLst>
                                    <p:cond delay="0"/>
                                  </p:stCondLst>
                                  <p:childTnLst>
                                    <p:set>
                                      <p:cBhvr>
                                        <p:cTn id="27" dur="1" fill="hold">
                                          <p:stCondLst>
                                            <p:cond delay="0"/>
                                          </p:stCondLst>
                                        </p:cTn>
                                        <p:tgtEl>
                                          <p:spTgt spid="328733"/>
                                        </p:tgtEl>
                                        <p:attrNameLst>
                                          <p:attrName>style.visibility</p:attrName>
                                        </p:attrNameLst>
                                      </p:cBhvr>
                                      <p:to>
                                        <p:strVal val="visible"/>
                                      </p:to>
                                    </p:set>
                                    <p:animEffect transition="in" filter="dissolve">
                                      <p:cBhvr>
                                        <p:cTn id="28" dur="500"/>
                                        <p:tgtEl>
                                          <p:spTgt spid="328733"/>
                                        </p:tgtEl>
                                      </p:cBhvr>
                                    </p:animEffect>
                                  </p:childTnLst>
                                </p:cTn>
                              </p:par>
                            </p:childTnLst>
                          </p:cTn>
                        </p:par>
                        <p:par>
                          <p:cTn id="29" fill="hold" nodeType="afterGroup">
                            <p:stCondLst>
                              <p:cond delay="1000"/>
                            </p:stCondLst>
                            <p:childTnLst>
                              <p:par>
                                <p:cTn id="30" presetID="12" presetClass="entr" presetSubtype="4" fill="hold" nodeType="afterEffect">
                                  <p:stCondLst>
                                    <p:cond delay="0"/>
                                  </p:stCondLst>
                                  <p:childTnLst>
                                    <p:set>
                                      <p:cBhvr>
                                        <p:cTn id="31" dur="1" fill="hold">
                                          <p:stCondLst>
                                            <p:cond delay="0"/>
                                          </p:stCondLst>
                                        </p:cTn>
                                        <p:tgtEl>
                                          <p:spTgt spid="328769"/>
                                        </p:tgtEl>
                                        <p:attrNameLst>
                                          <p:attrName>style.visibility</p:attrName>
                                        </p:attrNameLst>
                                      </p:cBhvr>
                                      <p:to>
                                        <p:strVal val="visible"/>
                                      </p:to>
                                    </p:set>
                                    <p:animEffect transition="in" filter="slide(fromBottom)">
                                      <p:cBhvr>
                                        <p:cTn id="32" dur="500"/>
                                        <p:tgtEl>
                                          <p:spTgt spid="328769"/>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7" presetClass="entr" presetSubtype="4" fill="hold" nodeType="clickEffect">
                                  <p:stCondLst>
                                    <p:cond delay="0"/>
                                  </p:stCondLst>
                                  <p:childTnLst>
                                    <p:set>
                                      <p:cBhvr>
                                        <p:cTn id="36" dur="1" fill="hold">
                                          <p:stCondLst>
                                            <p:cond delay="0"/>
                                          </p:stCondLst>
                                        </p:cTn>
                                        <p:tgtEl>
                                          <p:spTgt spid="328767"/>
                                        </p:tgtEl>
                                        <p:attrNameLst>
                                          <p:attrName>style.visibility</p:attrName>
                                        </p:attrNameLst>
                                      </p:cBhvr>
                                      <p:to>
                                        <p:strVal val="visible"/>
                                      </p:to>
                                    </p:set>
                                    <p:anim calcmode="lin" valueType="num">
                                      <p:cBhvr>
                                        <p:cTn id="37" dur="500" fill="hold"/>
                                        <p:tgtEl>
                                          <p:spTgt spid="328767"/>
                                        </p:tgtEl>
                                        <p:attrNameLst>
                                          <p:attrName>ppt_x</p:attrName>
                                        </p:attrNameLst>
                                      </p:cBhvr>
                                      <p:tavLst>
                                        <p:tav tm="0">
                                          <p:val>
                                            <p:strVal val="#ppt_x"/>
                                          </p:val>
                                        </p:tav>
                                        <p:tav tm="100000">
                                          <p:val>
                                            <p:strVal val="#ppt_x"/>
                                          </p:val>
                                        </p:tav>
                                      </p:tavLst>
                                    </p:anim>
                                    <p:anim calcmode="lin" valueType="num">
                                      <p:cBhvr>
                                        <p:cTn id="38" dur="500" fill="hold"/>
                                        <p:tgtEl>
                                          <p:spTgt spid="328767"/>
                                        </p:tgtEl>
                                        <p:attrNameLst>
                                          <p:attrName>ppt_y</p:attrName>
                                        </p:attrNameLst>
                                      </p:cBhvr>
                                      <p:tavLst>
                                        <p:tav tm="0">
                                          <p:val>
                                            <p:strVal val="#ppt_y+#ppt_h/2"/>
                                          </p:val>
                                        </p:tav>
                                        <p:tav tm="100000">
                                          <p:val>
                                            <p:strVal val="#ppt_y"/>
                                          </p:val>
                                        </p:tav>
                                      </p:tavLst>
                                    </p:anim>
                                    <p:anim calcmode="lin" valueType="num">
                                      <p:cBhvr>
                                        <p:cTn id="39" dur="500" fill="hold"/>
                                        <p:tgtEl>
                                          <p:spTgt spid="328767"/>
                                        </p:tgtEl>
                                        <p:attrNameLst>
                                          <p:attrName>ppt_w</p:attrName>
                                        </p:attrNameLst>
                                      </p:cBhvr>
                                      <p:tavLst>
                                        <p:tav tm="0">
                                          <p:val>
                                            <p:strVal val="#ppt_w"/>
                                          </p:val>
                                        </p:tav>
                                        <p:tav tm="100000">
                                          <p:val>
                                            <p:strVal val="#ppt_w"/>
                                          </p:val>
                                        </p:tav>
                                      </p:tavLst>
                                    </p:anim>
                                    <p:anim calcmode="lin" valueType="num">
                                      <p:cBhvr>
                                        <p:cTn id="40" dur="500" fill="hold"/>
                                        <p:tgtEl>
                                          <p:spTgt spid="328767"/>
                                        </p:tgtEl>
                                        <p:attrNameLst>
                                          <p:attrName>ppt_h</p:attrName>
                                        </p:attrNameLst>
                                      </p:cBhvr>
                                      <p:tavLst>
                                        <p:tav tm="0">
                                          <p:val>
                                            <p:fltVal val="0"/>
                                          </p:val>
                                        </p:tav>
                                        <p:tav tm="100000">
                                          <p:val>
                                            <p:strVal val="#ppt_h"/>
                                          </p:val>
                                        </p:tav>
                                      </p:tavLst>
                                    </p:anim>
                                  </p:childTnLst>
                                </p:cTn>
                              </p:par>
                            </p:childTnLst>
                          </p:cTn>
                        </p:par>
                        <p:par>
                          <p:cTn id="41" fill="hold" nodeType="afterGroup">
                            <p:stCondLst>
                              <p:cond delay="500"/>
                            </p:stCondLst>
                            <p:childTnLst>
                              <p:par>
                                <p:cTn id="42" presetID="9" presetClass="entr" presetSubtype="0" fill="hold" nodeType="afterEffect">
                                  <p:stCondLst>
                                    <p:cond delay="0"/>
                                  </p:stCondLst>
                                  <p:childTnLst>
                                    <p:set>
                                      <p:cBhvr>
                                        <p:cTn id="43" dur="1" fill="hold">
                                          <p:stCondLst>
                                            <p:cond delay="0"/>
                                          </p:stCondLst>
                                        </p:cTn>
                                        <p:tgtEl>
                                          <p:spTgt spid="328774"/>
                                        </p:tgtEl>
                                        <p:attrNameLst>
                                          <p:attrName>style.visibility</p:attrName>
                                        </p:attrNameLst>
                                      </p:cBhvr>
                                      <p:to>
                                        <p:strVal val="visible"/>
                                      </p:to>
                                    </p:set>
                                    <p:animEffect transition="in" filter="dissolve">
                                      <p:cBhvr>
                                        <p:cTn id="44" dur="500"/>
                                        <p:tgtEl>
                                          <p:spTgt spid="328774"/>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22" presetClass="entr" presetSubtype="8" fill="hold" grpId="0" nodeType="clickEffect">
                                  <p:stCondLst>
                                    <p:cond delay="0"/>
                                  </p:stCondLst>
                                  <p:iterate type="wd">
                                    <p:tmPct val="100000"/>
                                  </p:iterate>
                                  <p:childTnLst>
                                    <p:set>
                                      <p:cBhvr>
                                        <p:cTn id="48" dur="1" fill="hold">
                                          <p:stCondLst>
                                            <p:cond delay="0"/>
                                          </p:stCondLst>
                                        </p:cTn>
                                        <p:tgtEl>
                                          <p:spTgt spid="328735"/>
                                        </p:tgtEl>
                                        <p:attrNameLst>
                                          <p:attrName>style.visibility</p:attrName>
                                        </p:attrNameLst>
                                      </p:cBhvr>
                                      <p:to>
                                        <p:strVal val="visible"/>
                                      </p:to>
                                    </p:set>
                                    <p:animEffect transition="in" filter="wipe(left)">
                                      <p:cBhvr>
                                        <p:cTn id="49" dur="300"/>
                                        <p:tgtEl>
                                          <p:spTgt spid="328735"/>
                                        </p:tgtEl>
                                      </p:cBhvr>
                                    </p:animEffect>
                                  </p:childTnLst>
                                </p:cTn>
                              </p:par>
                            </p:childTnLst>
                          </p:cTn>
                        </p:par>
                      </p:childTnLst>
                    </p:cTn>
                  </p:par>
                  <p:par>
                    <p:cTn id="50" fill="hold" nodeType="clickPar">
                      <p:stCondLst>
                        <p:cond delay="indefinite"/>
                      </p:stCondLst>
                      <p:childTnLst>
                        <p:par>
                          <p:cTn id="51" fill="hold" nodeType="withGroup">
                            <p:stCondLst>
                              <p:cond delay="0"/>
                            </p:stCondLst>
                            <p:childTnLst>
                              <p:par>
                                <p:cTn id="52" presetID="17" presetClass="entr" presetSubtype="4" fill="hold" nodeType="clickEffect">
                                  <p:stCondLst>
                                    <p:cond delay="0"/>
                                  </p:stCondLst>
                                  <p:childTnLst>
                                    <p:set>
                                      <p:cBhvr>
                                        <p:cTn id="53" dur="1" fill="hold">
                                          <p:stCondLst>
                                            <p:cond delay="0"/>
                                          </p:stCondLst>
                                        </p:cTn>
                                        <p:tgtEl>
                                          <p:spTgt spid="328771"/>
                                        </p:tgtEl>
                                        <p:attrNameLst>
                                          <p:attrName>style.visibility</p:attrName>
                                        </p:attrNameLst>
                                      </p:cBhvr>
                                      <p:to>
                                        <p:strVal val="visible"/>
                                      </p:to>
                                    </p:set>
                                    <p:anim calcmode="lin" valueType="num">
                                      <p:cBhvr>
                                        <p:cTn id="54" dur="500" fill="hold"/>
                                        <p:tgtEl>
                                          <p:spTgt spid="328771"/>
                                        </p:tgtEl>
                                        <p:attrNameLst>
                                          <p:attrName>ppt_x</p:attrName>
                                        </p:attrNameLst>
                                      </p:cBhvr>
                                      <p:tavLst>
                                        <p:tav tm="0">
                                          <p:val>
                                            <p:strVal val="#ppt_x"/>
                                          </p:val>
                                        </p:tav>
                                        <p:tav tm="100000">
                                          <p:val>
                                            <p:strVal val="#ppt_x"/>
                                          </p:val>
                                        </p:tav>
                                      </p:tavLst>
                                    </p:anim>
                                    <p:anim calcmode="lin" valueType="num">
                                      <p:cBhvr>
                                        <p:cTn id="55" dur="500" fill="hold"/>
                                        <p:tgtEl>
                                          <p:spTgt spid="328771"/>
                                        </p:tgtEl>
                                        <p:attrNameLst>
                                          <p:attrName>ppt_y</p:attrName>
                                        </p:attrNameLst>
                                      </p:cBhvr>
                                      <p:tavLst>
                                        <p:tav tm="0">
                                          <p:val>
                                            <p:strVal val="#ppt_y+#ppt_h/2"/>
                                          </p:val>
                                        </p:tav>
                                        <p:tav tm="100000">
                                          <p:val>
                                            <p:strVal val="#ppt_y"/>
                                          </p:val>
                                        </p:tav>
                                      </p:tavLst>
                                    </p:anim>
                                    <p:anim calcmode="lin" valueType="num">
                                      <p:cBhvr>
                                        <p:cTn id="56" dur="500" fill="hold"/>
                                        <p:tgtEl>
                                          <p:spTgt spid="328771"/>
                                        </p:tgtEl>
                                        <p:attrNameLst>
                                          <p:attrName>ppt_w</p:attrName>
                                        </p:attrNameLst>
                                      </p:cBhvr>
                                      <p:tavLst>
                                        <p:tav tm="0">
                                          <p:val>
                                            <p:strVal val="#ppt_w"/>
                                          </p:val>
                                        </p:tav>
                                        <p:tav tm="100000">
                                          <p:val>
                                            <p:strVal val="#ppt_w"/>
                                          </p:val>
                                        </p:tav>
                                      </p:tavLst>
                                    </p:anim>
                                    <p:anim calcmode="lin" valueType="num">
                                      <p:cBhvr>
                                        <p:cTn id="57" dur="500" fill="hold"/>
                                        <p:tgtEl>
                                          <p:spTgt spid="328771"/>
                                        </p:tgtEl>
                                        <p:attrNameLst>
                                          <p:attrName>ppt_h</p:attrName>
                                        </p:attrNameLst>
                                      </p:cBhvr>
                                      <p:tavLst>
                                        <p:tav tm="0">
                                          <p:val>
                                            <p:fltVal val="0"/>
                                          </p:val>
                                        </p:tav>
                                        <p:tav tm="100000">
                                          <p:val>
                                            <p:strVal val="#ppt_h"/>
                                          </p:val>
                                        </p:tav>
                                      </p:tavLst>
                                    </p:anim>
                                  </p:childTnLst>
                                </p:cTn>
                              </p:par>
                            </p:childTnLst>
                          </p:cTn>
                        </p:par>
                      </p:childTnLst>
                    </p:cTn>
                  </p:par>
                  <p:par>
                    <p:cTn id="58" fill="hold" nodeType="clickPar">
                      <p:stCondLst>
                        <p:cond delay="indefinite"/>
                      </p:stCondLst>
                      <p:childTnLst>
                        <p:par>
                          <p:cTn id="59" fill="hold" nodeType="withGroup">
                            <p:stCondLst>
                              <p:cond delay="0"/>
                            </p:stCondLst>
                            <p:childTnLst>
                              <p:par>
                                <p:cTn id="60" presetID="9" presetClass="entr" presetSubtype="0" fill="hold" nodeType="clickEffect">
                                  <p:stCondLst>
                                    <p:cond delay="0"/>
                                  </p:stCondLst>
                                  <p:childTnLst>
                                    <p:set>
                                      <p:cBhvr>
                                        <p:cTn id="61" dur="1" fill="hold">
                                          <p:stCondLst>
                                            <p:cond delay="0"/>
                                          </p:stCondLst>
                                        </p:cTn>
                                        <p:tgtEl>
                                          <p:spTgt spid="328772"/>
                                        </p:tgtEl>
                                        <p:attrNameLst>
                                          <p:attrName>style.visibility</p:attrName>
                                        </p:attrNameLst>
                                      </p:cBhvr>
                                      <p:to>
                                        <p:strVal val="visible"/>
                                      </p:to>
                                    </p:set>
                                    <p:animEffect transition="in" filter="dissolve">
                                      <p:cBhvr>
                                        <p:cTn id="62" dur="500"/>
                                        <p:tgtEl>
                                          <p:spTgt spid="328772"/>
                                        </p:tgtEl>
                                      </p:cBhvr>
                                    </p:animEffect>
                                  </p:childTnLst>
                                </p:cTn>
                              </p:par>
                            </p:childTnLst>
                          </p:cTn>
                        </p:par>
                        <p:par>
                          <p:cTn id="63" fill="hold" nodeType="afterGroup">
                            <p:stCondLst>
                              <p:cond delay="500"/>
                            </p:stCondLst>
                            <p:childTnLst>
                              <p:par>
                                <p:cTn id="64" presetID="22" presetClass="entr" presetSubtype="1" fill="hold" grpId="0" nodeType="afterEffect">
                                  <p:stCondLst>
                                    <p:cond delay="0"/>
                                  </p:stCondLst>
                                  <p:childTnLst>
                                    <p:set>
                                      <p:cBhvr>
                                        <p:cTn id="65" dur="1" fill="hold">
                                          <p:stCondLst>
                                            <p:cond delay="0"/>
                                          </p:stCondLst>
                                        </p:cTn>
                                        <p:tgtEl>
                                          <p:spTgt spid="328740"/>
                                        </p:tgtEl>
                                        <p:attrNameLst>
                                          <p:attrName>style.visibility</p:attrName>
                                        </p:attrNameLst>
                                      </p:cBhvr>
                                      <p:to>
                                        <p:strVal val="visible"/>
                                      </p:to>
                                    </p:set>
                                    <p:animEffect transition="in" filter="wipe(up)">
                                      <p:cBhvr>
                                        <p:cTn id="66" dur="500"/>
                                        <p:tgtEl>
                                          <p:spTgt spid="328740"/>
                                        </p:tgtEl>
                                      </p:cBhvr>
                                    </p:animEffect>
                                  </p:childTnLst>
                                </p:cTn>
                              </p:par>
                            </p:childTnLst>
                          </p:cTn>
                        </p:par>
                      </p:childTnLst>
                    </p:cTn>
                  </p:par>
                  <p:par>
                    <p:cTn id="67" fill="hold" nodeType="clickPar">
                      <p:stCondLst>
                        <p:cond delay="indefinite"/>
                      </p:stCondLst>
                      <p:childTnLst>
                        <p:par>
                          <p:cTn id="68" fill="hold" nodeType="withGroup">
                            <p:stCondLst>
                              <p:cond delay="0"/>
                            </p:stCondLst>
                            <p:childTnLst>
                              <p:par>
                                <p:cTn id="69" presetID="22" presetClass="entr" presetSubtype="8" fill="hold" grpId="0" nodeType="clickEffect">
                                  <p:stCondLst>
                                    <p:cond delay="0"/>
                                  </p:stCondLst>
                                  <p:iterate type="wd">
                                    <p:tmPct val="100000"/>
                                  </p:iterate>
                                  <p:childTnLst>
                                    <p:set>
                                      <p:cBhvr>
                                        <p:cTn id="70" dur="1" fill="hold">
                                          <p:stCondLst>
                                            <p:cond delay="0"/>
                                          </p:stCondLst>
                                        </p:cTn>
                                        <p:tgtEl>
                                          <p:spTgt spid="328736"/>
                                        </p:tgtEl>
                                        <p:attrNameLst>
                                          <p:attrName>style.visibility</p:attrName>
                                        </p:attrNameLst>
                                      </p:cBhvr>
                                      <p:to>
                                        <p:strVal val="visible"/>
                                      </p:to>
                                    </p:set>
                                    <p:animEffect transition="in" filter="wipe(left)">
                                      <p:cBhvr>
                                        <p:cTn id="71" dur="300"/>
                                        <p:tgtEl>
                                          <p:spTgt spid="328736"/>
                                        </p:tgtEl>
                                      </p:cBhvr>
                                    </p:animEffect>
                                  </p:childTnLst>
                                </p:cTn>
                              </p:par>
                            </p:childTnLst>
                          </p:cTn>
                        </p:par>
                        <p:par>
                          <p:cTn id="72" fill="hold" nodeType="afterGroup">
                            <p:stCondLst>
                              <p:cond delay="2100"/>
                            </p:stCondLst>
                            <p:childTnLst>
                              <p:par>
                                <p:cTn id="73" presetID="22" presetClass="entr" presetSubtype="1" fill="hold" grpId="0" nodeType="afterEffect">
                                  <p:stCondLst>
                                    <p:cond delay="0"/>
                                  </p:stCondLst>
                                  <p:childTnLst>
                                    <p:set>
                                      <p:cBhvr>
                                        <p:cTn id="74" dur="1" fill="hold">
                                          <p:stCondLst>
                                            <p:cond delay="0"/>
                                          </p:stCondLst>
                                        </p:cTn>
                                        <p:tgtEl>
                                          <p:spTgt spid="328744"/>
                                        </p:tgtEl>
                                        <p:attrNameLst>
                                          <p:attrName>style.visibility</p:attrName>
                                        </p:attrNameLst>
                                      </p:cBhvr>
                                      <p:to>
                                        <p:strVal val="visible"/>
                                      </p:to>
                                    </p:set>
                                    <p:animEffect transition="in" filter="wipe(up)">
                                      <p:cBhvr>
                                        <p:cTn id="75" dur="500"/>
                                        <p:tgtEl>
                                          <p:spTgt spid="328744"/>
                                        </p:tgtEl>
                                      </p:cBhvr>
                                    </p:animEffect>
                                  </p:childTnLst>
                                </p:cTn>
                              </p:par>
                            </p:childTnLst>
                          </p:cTn>
                        </p:par>
                      </p:childTnLst>
                    </p:cTn>
                  </p:par>
                  <p:par>
                    <p:cTn id="76" fill="hold" nodeType="clickPar">
                      <p:stCondLst>
                        <p:cond delay="indefinite"/>
                      </p:stCondLst>
                      <p:childTnLst>
                        <p:par>
                          <p:cTn id="77" fill="hold" nodeType="withGroup">
                            <p:stCondLst>
                              <p:cond delay="0"/>
                            </p:stCondLst>
                            <p:childTnLst>
                              <p:par>
                                <p:cTn id="78" presetID="19" presetClass="entr" presetSubtype="10" fill="hold" grpId="0" nodeType="clickEffect">
                                  <p:stCondLst>
                                    <p:cond delay="0"/>
                                  </p:stCondLst>
                                  <p:childTnLst>
                                    <p:set>
                                      <p:cBhvr>
                                        <p:cTn id="79" dur="1" fill="hold">
                                          <p:stCondLst>
                                            <p:cond delay="0"/>
                                          </p:stCondLst>
                                        </p:cTn>
                                        <p:tgtEl>
                                          <p:spTgt spid="328742"/>
                                        </p:tgtEl>
                                        <p:attrNameLst>
                                          <p:attrName>style.visibility</p:attrName>
                                        </p:attrNameLst>
                                      </p:cBhvr>
                                      <p:to>
                                        <p:strVal val="visible"/>
                                      </p:to>
                                    </p:set>
                                    <p:anim calcmode="lin" valueType="num">
                                      <p:cBhvr>
                                        <p:cTn id="80" dur="5000" fill="hold"/>
                                        <p:tgtEl>
                                          <p:spTgt spid="328742"/>
                                        </p:tgtEl>
                                        <p:attrNameLst>
                                          <p:attrName>ppt_w</p:attrName>
                                        </p:attrNameLst>
                                      </p:cBhvr>
                                      <p:tavLst>
                                        <p:tav tm="0" fmla="#ppt_w*sin(2.5*pi*$)">
                                          <p:val>
                                            <p:fltVal val="0"/>
                                          </p:val>
                                        </p:tav>
                                        <p:tav tm="100000">
                                          <p:val>
                                            <p:fltVal val="1"/>
                                          </p:val>
                                        </p:tav>
                                      </p:tavLst>
                                    </p:anim>
                                    <p:anim calcmode="lin" valueType="num">
                                      <p:cBhvr>
                                        <p:cTn id="81" dur="5000" fill="hold"/>
                                        <p:tgtEl>
                                          <p:spTgt spid="328742"/>
                                        </p:tgtEl>
                                        <p:attrNameLst>
                                          <p:attrName>ppt_h</p:attrName>
                                        </p:attrNameLst>
                                      </p:cBhvr>
                                      <p:tavLst>
                                        <p:tav tm="0">
                                          <p:val>
                                            <p:strVal val="#ppt_h"/>
                                          </p:val>
                                        </p:tav>
                                        <p:tav tm="100000">
                                          <p:val>
                                            <p:strVal val="#ppt_h"/>
                                          </p:val>
                                        </p:tav>
                                      </p:tavLst>
                                    </p:anim>
                                  </p:childTnLst>
                                </p:cTn>
                              </p:par>
                            </p:childTnLst>
                          </p:cTn>
                        </p:par>
                        <p:par>
                          <p:cTn id="82" fill="hold" nodeType="afterGroup">
                            <p:stCondLst>
                              <p:cond delay="5000"/>
                            </p:stCondLst>
                            <p:childTnLst>
                              <p:par>
                                <p:cTn id="83" presetID="22" presetClass="entr" presetSubtype="1" fill="hold" grpId="0" nodeType="afterEffect">
                                  <p:stCondLst>
                                    <p:cond delay="0"/>
                                  </p:stCondLst>
                                  <p:childTnLst>
                                    <p:set>
                                      <p:cBhvr>
                                        <p:cTn id="84" dur="1" fill="hold">
                                          <p:stCondLst>
                                            <p:cond delay="0"/>
                                          </p:stCondLst>
                                        </p:cTn>
                                        <p:tgtEl>
                                          <p:spTgt spid="328745"/>
                                        </p:tgtEl>
                                        <p:attrNameLst>
                                          <p:attrName>style.visibility</p:attrName>
                                        </p:attrNameLst>
                                      </p:cBhvr>
                                      <p:to>
                                        <p:strVal val="visible"/>
                                      </p:to>
                                    </p:set>
                                    <p:animEffect transition="in" filter="wipe(up)">
                                      <p:cBhvr>
                                        <p:cTn id="85" dur="500"/>
                                        <p:tgtEl>
                                          <p:spTgt spid="328745"/>
                                        </p:tgtEl>
                                      </p:cBhvr>
                                    </p:animEffect>
                                  </p:childTnLst>
                                </p:cTn>
                              </p:par>
                            </p:childTnLst>
                          </p:cTn>
                        </p:par>
                      </p:childTnLst>
                    </p:cTn>
                  </p:par>
                  <p:par>
                    <p:cTn id="86" fill="hold" nodeType="clickPar">
                      <p:stCondLst>
                        <p:cond delay="indefinite"/>
                      </p:stCondLst>
                      <p:childTnLst>
                        <p:par>
                          <p:cTn id="87" fill="hold" nodeType="withGroup">
                            <p:stCondLst>
                              <p:cond delay="0"/>
                            </p:stCondLst>
                            <p:childTnLst>
                              <p:par>
                                <p:cTn id="88" presetID="19" presetClass="entr" presetSubtype="10" fill="hold" grpId="0" nodeType="clickEffect">
                                  <p:stCondLst>
                                    <p:cond delay="0"/>
                                  </p:stCondLst>
                                  <p:childTnLst>
                                    <p:set>
                                      <p:cBhvr>
                                        <p:cTn id="89" dur="1" fill="hold">
                                          <p:stCondLst>
                                            <p:cond delay="0"/>
                                          </p:stCondLst>
                                        </p:cTn>
                                        <p:tgtEl>
                                          <p:spTgt spid="328743"/>
                                        </p:tgtEl>
                                        <p:attrNameLst>
                                          <p:attrName>style.visibility</p:attrName>
                                        </p:attrNameLst>
                                      </p:cBhvr>
                                      <p:to>
                                        <p:strVal val="visible"/>
                                      </p:to>
                                    </p:set>
                                    <p:anim calcmode="lin" valueType="num">
                                      <p:cBhvr>
                                        <p:cTn id="90" dur="5000" fill="hold"/>
                                        <p:tgtEl>
                                          <p:spTgt spid="328743"/>
                                        </p:tgtEl>
                                        <p:attrNameLst>
                                          <p:attrName>ppt_w</p:attrName>
                                        </p:attrNameLst>
                                      </p:cBhvr>
                                      <p:tavLst>
                                        <p:tav tm="0" fmla="#ppt_w*sin(2.5*pi*$)">
                                          <p:val>
                                            <p:fltVal val="0"/>
                                          </p:val>
                                        </p:tav>
                                        <p:tav tm="100000">
                                          <p:val>
                                            <p:fltVal val="1"/>
                                          </p:val>
                                        </p:tav>
                                      </p:tavLst>
                                    </p:anim>
                                    <p:anim calcmode="lin" valueType="num">
                                      <p:cBhvr>
                                        <p:cTn id="91" dur="5000" fill="hold"/>
                                        <p:tgtEl>
                                          <p:spTgt spid="328743"/>
                                        </p:tgtEl>
                                        <p:attrNameLst>
                                          <p:attrName>ppt_h</p:attrName>
                                        </p:attrNameLst>
                                      </p:cBhvr>
                                      <p:tavLst>
                                        <p:tav tm="0">
                                          <p:val>
                                            <p:strVal val="#ppt_h"/>
                                          </p:val>
                                        </p:tav>
                                        <p:tav tm="100000">
                                          <p:val>
                                            <p:strVal val="#ppt_h"/>
                                          </p:val>
                                        </p:tav>
                                      </p:tavLst>
                                    </p:anim>
                                  </p:childTnLst>
                                </p:cTn>
                              </p:par>
                            </p:childTnLst>
                          </p:cTn>
                        </p:par>
                      </p:childTnLst>
                    </p:cTn>
                  </p:par>
                  <p:par>
                    <p:cTn id="92" fill="hold" nodeType="clickPar">
                      <p:stCondLst>
                        <p:cond delay="indefinite"/>
                      </p:stCondLst>
                      <p:childTnLst>
                        <p:par>
                          <p:cTn id="93" fill="hold" nodeType="withGroup">
                            <p:stCondLst>
                              <p:cond delay="0"/>
                            </p:stCondLst>
                            <p:childTnLst>
                              <p:par>
                                <p:cTn id="94" presetID="17" presetClass="entr" presetSubtype="4" fill="hold" grpId="0" nodeType="clickEffect">
                                  <p:stCondLst>
                                    <p:cond delay="0"/>
                                  </p:stCondLst>
                                  <p:childTnLst>
                                    <p:set>
                                      <p:cBhvr>
                                        <p:cTn id="95" dur="1" fill="hold">
                                          <p:stCondLst>
                                            <p:cond delay="0"/>
                                          </p:stCondLst>
                                        </p:cTn>
                                        <p:tgtEl>
                                          <p:spTgt spid="328722"/>
                                        </p:tgtEl>
                                        <p:attrNameLst>
                                          <p:attrName>style.visibility</p:attrName>
                                        </p:attrNameLst>
                                      </p:cBhvr>
                                      <p:to>
                                        <p:strVal val="visible"/>
                                      </p:to>
                                    </p:set>
                                    <p:anim calcmode="lin" valueType="num">
                                      <p:cBhvr>
                                        <p:cTn id="96" dur="500" fill="hold"/>
                                        <p:tgtEl>
                                          <p:spTgt spid="328722"/>
                                        </p:tgtEl>
                                        <p:attrNameLst>
                                          <p:attrName>ppt_x</p:attrName>
                                        </p:attrNameLst>
                                      </p:cBhvr>
                                      <p:tavLst>
                                        <p:tav tm="0">
                                          <p:val>
                                            <p:strVal val="#ppt_x"/>
                                          </p:val>
                                        </p:tav>
                                        <p:tav tm="100000">
                                          <p:val>
                                            <p:strVal val="#ppt_x"/>
                                          </p:val>
                                        </p:tav>
                                      </p:tavLst>
                                    </p:anim>
                                    <p:anim calcmode="lin" valueType="num">
                                      <p:cBhvr>
                                        <p:cTn id="97" dur="500" fill="hold"/>
                                        <p:tgtEl>
                                          <p:spTgt spid="328722"/>
                                        </p:tgtEl>
                                        <p:attrNameLst>
                                          <p:attrName>ppt_y</p:attrName>
                                        </p:attrNameLst>
                                      </p:cBhvr>
                                      <p:tavLst>
                                        <p:tav tm="0">
                                          <p:val>
                                            <p:strVal val="#ppt_y+#ppt_h/2"/>
                                          </p:val>
                                        </p:tav>
                                        <p:tav tm="100000">
                                          <p:val>
                                            <p:strVal val="#ppt_y"/>
                                          </p:val>
                                        </p:tav>
                                      </p:tavLst>
                                    </p:anim>
                                    <p:anim calcmode="lin" valueType="num">
                                      <p:cBhvr>
                                        <p:cTn id="98" dur="500" fill="hold"/>
                                        <p:tgtEl>
                                          <p:spTgt spid="328722"/>
                                        </p:tgtEl>
                                        <p:attrNameLst>
                                          <p:attrName>ppt_w</p:attrName>
                                        </p:attrNameLst>
                                      </p:cBhvr>
                                      <p:tavLst>
                                        <p:tav tm="0">
                                          <p:val>
                                            <p:strVal val="#ppt_w"/>
                                          </p:val>
                                        </p:tav>
                                        <p:tav tm="100000">
                                          <p:val>
                                            <p:strVal val="#ppt_w"/>
                                          </p:val>
                                        </p:tav>
                                      </p:tavLst>
                                    </p:anim>
                                    <p:anim calcmode="lin" valueType="num">
                                      <p:cBhvr>
                                        <p:cTn id="99" dur="500" fill="hold"/>
                                        <p:tgtEl>
                                          <p:spTgt spid="328722"/>
                                        </p:tgtEl>
                                        <p:attrNameLst>
                                          <p:attrName>ppt_h</p:attrName>
                                        </p:attrNameLst>
                                      </p:cBhvr>
                                      <p:tavLst>
                                        <p:tav tm="0">
                                          <p:val>
                                            <p:fltVal val="0"/>
                                          </p:val>
                                        </p:tav>
                                        <p:tav tm="100000">
                                          <p:val>
                                            <p:strVal val="#ppt_h"/>
                                          </p:val>
                                        </p:tav>
                                      </p:tavLst>
                                    </p:anim>
                                  </p:childTnLst>
                                </p:cTn>
                              </p:par>
                            </p:childTnLst>
                          </p:cTn>
                        </p:par>
                        <p:par>
                          <p:cTn id="100" fill="hold" nodeType="afterGroup">
                            <p:stCondLst>
                              <p:cond delay="500"/>
                            </p:stCondLst>
                            <p:childTnLst>
                              <p:par>
                                <p:cTn id="101" presetID="9" presetClass="entr" presetSubtype="0" fill="hold" grpId="0" nodeType="afterEffect">
                                  <p:stCondLst>
                                    <p:cond delay="0"/>
                                  </p:stCondLst>
                                  <p:childTnLst>
                                    <p:set>
                                      <p:cBhvr>
                                        <p:cTn id="102" dur="1" fill="hold">
                                          <p:stCondLst>
                                            <p:cond delay="0"/>
                                          </p:stCondLst>
                                        </p:cTn>
                                        <p:tgtEl>
                                          <p:spTgt spid="328756"/>
                                        </p:tgtEl>
                                        <p:attrNameLst>
                                          <p:attrName>style.visibility</p:attrName>
                                        </p:attrNameLst>
                                      </p:cBhvr>
                                      <p:to>
                                        <p:strVal val="visible"/>
                                      </p:to>
                                    </p:set>
                                    <p:animEffect transition="in" filter="dissolve">
                                      <p:cBhvr>
                                        <p:cTn id="103" dur="500"/>
                                        <p:tgtEl>
                                          <p:spTgt spid="328756"/>
                                        </p:tgtEl>
                                      </p:cBhvr>
                                    </p:animEffect>
                                  </p:childTnLst>
                                </p:cTn>
                              </p:par>
                            </p:childTnLst>
                          </p:cTn>
                        </p:par>
                      </p:childTnLst>
                    </p:cTn>
                  </p:par>
                  <p:par>
                    <p:cTn id="104" fill="hold" nodeType="clickPar">
                      <p:stCondLst>
                        <p:cond delay="indefinite"/>
                      </p:stCondLst>
                      <p:childTnLst>
                        <p:par>
                          <p:cTn id="105" fill="hold" nodeType="withGroup">
                            <p:stCondLst>
                              <p:cond delay="0"/>
                            </p:stCondLst>
                            <p:childTnLst>
                              <p:par>
                                <p:cTn id="106" presetID="22" presetClass="entr" presetSubtype="1" fill="hold" grpId="0" nodeType="clickEffect">
                                  <p:stCondLst>
                                    <p:cond delay="0"/>
                                  </p:stCondLst>
                                  <p:childTnLst>
                                    <p:set>
                                      <p:cBhvr>
                                        <p:cTn id="107" dur="1" fill="hold">
                                          <p:stCondLst>
                                            <p:cond delay="0"/>
                                          </p:stCondLst>
                                        </p:cTn>
                                        <p:tgtEl>
                                          <p:spTgt spid="328725"/>
                                        </p:tgtEl>
                                        <p:attrNameLst>
                                          <p:attrName>style.visibility</p:attrName>
                                        </p:attrNameLst>
                                      </p:cBhvr>
                                      <p:to>
                                        <p:strVal val="visible"/>
                                      </p:to>
                                    </p:set>
                                    <p:animEffect transition="in" filter="wipe(up)">
                                      <p:cBhvr>
                                        <p:cTn id="108" dur="500"/>
                                        <p:tgtEl>
                                          <p:spTgt spid="328725"/>
                                        </p:tgtEl>
                                      </p:cBhvr>
                                    </p:animEffect>
                                  </p:childTnLst>
                                </p:cTn>
                              </p:par>
                            </p:childTnLst>
                          </p:cTn>
                        </p:par>
                      </p:childTnLst>
                    </p:cTn>
                  </p:par>
                  <p:par>
                    <p:cTn id="109" fill="hold" nodeType="clickPar">
                      <p:stCondLst>
                        <p:cond delay="indefinite"/>
                      </p:stCondLst>
                      <p:childTnLst>
                        <p:par>
                          <p:cTn id="110" fill="hold" nodeType="withGroup">
                            <p:stCondLst>
                              <p:cond delay="0"/>
                            </p:stCondLst>
                            <p:childTnLst>
                              <p:par>
                                <p:cTn id="111" presetID="22" presetClass="entr" presetSubtype="8" fill="hold" grpId="0" nodeType="clickEffect">
                                  <p:stCondLst>
                                    <p:cond delay="0"/>
                                  </p:stCondLst>
                                  <p:iterate type="wd">
                                    <p:tmPct val="100000"/>
                                  </p:iterate>
                                  <p:childTnLst>
                                    <p:set>
                                      <p:cBhvr>
                                        <p:cTn id="112" dur="1" fill="hold">
                                          <p:stCondLst>
                                            <p:cond delay="0"/>
                                          </p:stCondLst>
                                        </p:cTn>
                                        <p:tgtEl>
                                          <p:spTgt spid="328734"/>
                                        </p:tgtEl>
                                        <p:attrNameLst>
                                          <p:attrName>style.visibility</p:attrName>
                                        </p:attrNameLst>
                                      </p:cBhvr>
                                      <p:to>
                                        <p:strVal val="visible"/>
                                      </p:to>
                                    </p:set>
                                    <p:animEffect transition="in" filter="wipe(left)">
                                      <p:cBhvr>
                                        <p:cTn id="113" dur="300"/>
                                        <p:tgtEl>
                                          <p:spTgt spid="328734"/>
                                        </p:tgtEl>
                                      </p:cBhvr>
                                    </p:animEffect>
                                  </p:childTnLst>
                                </p:cTn>
                              </p:par>
                            </p:childTnLst>
                          </p:cTn>
                        </p:par>
                      </p:childTnLst>
                    </p:cTn>
                  </p:par>
                  <p:par>
                    <p:cTn id="114" fill="hold" nodeType="clickPar">
                      <p:stCondLst>
                        <p:cond delay="indefinite"/>
                      </p:stCondLst>
                      <p:childTnLst>
                        <p:par>
                          <p:cTn id="115" fill="hold" nodeType="withGroup">
                            <p:stCondLst>
                              <p:cond delay="0"/>
                            </p:stCondLst>
                            <p:childTnLst>
                              <p:par>
                                <p:cTn id="116" presetID="22" presetClass="entr" presetSubtype="1" fill="hold" grpId="0" nodeType="clickEffect">
                                  <p:stCondLst>
                                    <p:cond delay="0"/>
                                  </p:stCondLst>
                                  <p:childTnLst>
                                    <p:set>
                                      <p:cBhvr>
                                        <p:cTn id="117" dur="1" fill="hold">
                                          <p:stCondLst>
                                            <p:cond delay="0"/>
                                          </p:stCondLst>
                                        </p:cTn>
                                        <p:tgtEl>
                                          <p:spTgt spid="328746"/>
                                        </p:tgtEl>
                                        <p:attrNameLst>
                                          <p:attrName>style.visibility</p:attrName>
                                        </p:attrNameLst>
                                      </p:cBhvr>
                                      <p:to>
                                        <p:strVal val="visible"/>
                                      </p:to>
                                    </p:set>
                                    <p:animEffect transition="in" filter="wipe(up)">
                                      <p:cBhvr>
                                        <p:cTn id="118" dur="500"/>
                                        <p:tgtEl>
                                          <p:spTgt spid="328746"/>
                                        </p:tgtEl>
                                      </p:cBhvr>
                                    </p:animEffect>
                                  </p:childTnLst>
                                </p:cTn>
                              </p:par>
                            </p:childTnLst>
                          </p:cTn>
                        </p:par>
                        <p:par>
                          <p:cTn id="119" fill="hold" nodeType="afterGroup">
                            <p:stCondLst>
                              <p:cond delay="500"/>
                            </p:stCondLst>
                            <p:childTnLst>
                              <p:par>
                                <p:cTn id="120" presetID="17" presetClass="entr" presetSubtype="4" fill="hold" nodeType="afterEffect">
                                  <p:stCondLst>
                                    <p:cond delay="0"/>
                                  </p:stCondLst>
                                  <p:childTnLst>
                                    <p:set>
                                      <p:cBhvr>
                                        <p:cTn id="121" dur="1" fill="hold">
                                          <p:stCondLst>
                                            <p:cond delay="0"/>
                                          </p:stCondLst>
                                        </p:cTn>
                                        <p:tgtEl>
                                          <p:spTgt spid="328773"/>
                                        </p:tgtEl>
                                        <p:attrNameLst>
                                          <p:attrName>style.visibility</p:attrName>
                                        </p:attrNameLst>
                                      </p:cBhvr>
                                      <p:to>
                                        <p:strVal val="visible"/>
                                      </p:to>
                                    </p:set>
                                    <p:anim calcmode="lin" valueType="num">
                                      <p:cBhvr>
                                        <p:cTn id="122" dur="500" fill="hold"/>
                                        <p:tgtEl>
                                          <p:spTgt spid="328773"/>
                                        </p:tgtEl>
                                        <p:attrNameLst>
                                          <p:attrName>ppt_x</p:attrName>
                                        </p:attrNameLst>
                                      </p:cBhvr>
                                      <p:tavLst>
                                        <p:tav tm="0">
                                          <p:val>
                                            <p:strVal val="#ppt_x"/>
                                          </p:val>
                                        </p:tav>
                                        <p:tav tm="100000">
                                          <p:val>
                                            <p:strVal val="#ppt_x"/>
                                          </p:val>
                                        </p:tav>
                                      </p:tavLst>
                                    </p:anim>
                                    <p:anim calcmode="lin" valueType="num">
                                      <p:cBhvr>
                                        <p:cTn id="123" dur="500" fill="hold"/>
                                        <p:tgtEl>
                                          <p:spTgt spid="328773"/>
                                        </p:tgtEl>
                                        <p:attrNameLst>
                                          <p:attrName>ppt_y</p:attrName>
                                        </p:attrNameLst>
                                      </p:cBhvr>
                                      <p:tavLst>
                                        <p:tav tm="0">
                                          <p:val>
                                            <p:strVal val="#ppt_y+#ppt_h/2"/>
                                          </p:val>
                                        </p:tav>
                                        <p:tav tm="100000">
                                          <p:val>
                                            <p:strVal val="#ppt_y"/>
                                          </p:val>
                                        </p:tav>
                                      </p:tavLst>
                                    </p:anim>
                                    <p:anim calcmode="lin" valueType="num">
                                      <p:cBhvr>
                                        <p:cTn id="124" dur="500" fill="hold"/>
                                        <p:tgtEl>
                                          <p:spTgt spid="328773"/>
                                        </p:tgtEl>
                                        <p:attrNameLst>
                                          <p:attrName>ppt_w</p:attrName>
                                        </p:attrNameLst>
                                      </p:cBhvr>
                                      <p:tavLst>
                                        <p:tav tm="0">
                                          <p:val>
                                            <p:strVal val="#ppt_w"/>
                                          </p:val>
                                        </p:tav>
                                        <p:tav tm="100000">
                                          <p:val>
                                            <p:strVal val="#ppt_w"/>
                                          </p:val>
                                        </p:tav>
                                      </p:tavLst>
                                    </p:anim>
                                    <p:anim calcmode="lin" valueType="num">
                                      <p:cBhvr>
                                        <p:cTn id="125" dur="500" fill="hold"/>
                                        <p:tgtEl>
                                          <p:spTgt spid="328773"/>
                                        </p:tgtEl>
                                        <p:attrNameLst>
                                          <p:attrName>ppt_h</p:attrName>
                                        </p:attrNameLst>
                                      </p:cBhvr>
                                      <p:tavLst>
                                        <p:tav tm="0">
                                          <p:val>
                                            <p:fltVal val="0"/>
                                          </p:val>
                                        </p:tav>
                                        <p:tav tm="100000">
                                          <p:val>
                                            <p:strVal val="#ppt_h"/>
                                          </p:val>
                                        </p:tav>
                                      </p:tavLst>
                                    </p:anim>
                                  </p:childTnLst>
                                </p:cTn>
                              </p:par>
                            </p:childTnLst>
                          </p:cTn>
                        </p:par>
                      </p:childTnLst>
                    </p:cTn>
                  </p:par>
                  <p:par>
                    <p:cTn id="126" fill="hold" nodeType="clickPar">
                      <p:stCondLst>
                        <p:cond delay="indefinite"/>
                      </p:stCondLst>
                      <p:childTnLst>
                        <p:par>
                          <p:cTn id="127" fill="hold" nodeType="withGroup">
                            <p:stCondLst>
                              <p:cond delay="0"/>
                            </p:stCondLst>
                            <p:childTnLst>
                              <p:par>
                                <p:cTn id="128" presetID="22" presetClass="entr" presetSubtype="8" fill="hold" grpId="0" nodeType="clickEffect">
                                  <p:stCondLst>
                                    <p:cond delay="0"/>
                                  </p:stCondLst>
                                  <p:iterate type="wd">
                                    <p:tmPct val="100000"/>
                                  </p:iterate>
                                  <p:childTnLst>
                                    <p:set>
                                      <p:cBhvr>
                                        <p:cTn id="129" dur="1" fill="hold">
                                          <p:stCondLst>
                                            <p:cond delay="0"/>
                                          </p:stCondLst>
                                        </p:cTn>
                                        <p:tgtEl>
                                          <p:spTgt spid="328741"/>
                                        </p:tgtEl>
                                        <p:attrNameLst>
                                          <p:attrName>style.visibility</p:attrName>
                                        </p:attrNameLst>
                                      </p:cBhvr>
                                      <p:to>
                                        <p:strVal val="visible"/>
                                      </p:to>
                                    </p:set>
                                    <p:animEffect transition="in" filter="wipe(left)">
                                      <p:cBhvr>
                                        <p:cTn id="130" dur="300"/>
                                        <p:tgtEl>
                                          <p:spTgt spid="328741"/>
                                        </p:tgtEl>
                                      </p:cBhvr>
                                    </p:animEffect>
                                  </p:childTnLst>
                                </p:cTn>
                              </p:par>
                            </p:childTnLst>
                          </p:cTn>
                        </p:par>
                        <p:par>
                          <p:cTn id="131" fill="hold" nodeType="afterGroup">
                            <p:stCondLst>
                              <p:cond delay="6300"/>
                            </p:stCondLst>
                            <p:childTnLst>
                              <p:par>
                                <p:cTn id="132" presetID="22" presetClass="entr" presetSubtype="1" fill="hold" grpId="0" nodeType="afterEffect">
                                  <p:stCondLst>
                                    <p:cond delay="0"/>
                                  </p:stCondLst>
                                  <p:childTnLst>
                                    <p:set>
                                      <p:cBhvr>
                                        <p:cTn id="133" dur="1" fill="hold">
                                          <p:stCondLst>
                                            <p:cond delay="0"/>
                                          </p:stCondLst>
                                        </p:cTn>
                                        <p:tgtEl>
                                          <p:spTgt spid="328747"/>
                                        </p:tgtEl>
                                        <p:attrNameLst>
                                          <p:attrName>style.visibility</p:attrName>
                                        </p:attrNameLst>
                                      </p:cBhvr>
                                      <p:to>
                                        <p:strVal val="visible"/>
                                      </p:to>
                                    </p:set>
                                    <p:animEffect transition="in" filter="wipe(up)">
                                      <p:cBhvr>
                                        <p:cTn id="134" dur="500"/>
                                        <p:tgtEl>
                                          <p:spTgt spid="328747"/>
                                        </p:tgtEl>
                                      </p:cBhvr>
                                    </p:animEffect>
                                  </p:childTnLst>
                                </p:cTn>
                              </p:par>
                            </p:childTnLst>
                          </p:cTn>
                        </p:par>
                      </p:childTnLst>
                    </p:cTn>
                  </p:par>
                  <p:par>
                    <p:cTn id="135" fill="hold" nodeType="clickPar">
                      <p:stCondLst>
                        <p:cond delay="indefinite"/>
                      </p:stCondLst>
                      <p:childTnLst>
                        <p:par>
                          <p:cTn id="136" fill="hold" nodeType="withGroup">
                            <p:stCondLst>
                              <p:cond delay="0"/>
                            </p:stCondLst>
                            <p:childTnLst>
                              <p:par>
                                <p:cTn id="137" presetID="22" presetClass="entr" presetSubtype="8" fill="hold" grpId="0" nodeType="clickEffect">
                                  <p:stCondLst>
                                    <p:cond delay="0"/>
                                  </p:stCondLst>
                                  <p:iterate type="wd">
                                    <p:tmPct val="100000"/>
                                  </p:iterate>
                                  <p:childTnLst>
                                    <p:set>
                                      <p:cBhvr>
                                        <p:cTn id="138" dur="1" fill="hold">
                                          <p:stCondLst>
                                            <p:cond delay="0"/>
                                          </p:stCondLst>
                                        </p:cTn>
                                        <p:tgtEl>
                                          <p:spTgt spid="328751"/>
                                        </p:tgtEl>
                                        <p:attrNameLst>
                                          <p:attrName>style.visibility</p:attrName>
                                        </p:attrNameLst>
                                      </p:cBhvr>
                                      <p:to>
                                        <p:strVal val="visible"/>
                                      </p:to>
                                    </p:set>
                                    <p:animEffect transition="in" filter="wipe(left)">
                                      <p:cBhvr>
                                        <p:cTn id="139" dur="300"/>
                                        <p:tgtEl>
                                          <p:spTgt spid="328751"/>
                                        </p:tgtEl>
                                      </p:cBhvr>
                                    </p:animEffect>
                                  </p:childTnLst>
                                </p:cTn>
                              </p:par>
                            </p:childTnLst>
                          </p:cTn>
                        </p:par>
                      </p:childTnLst>
                    </p:cTn>
                  </p:par>
                  <p:par>
                    <p:cTn id="140" fill="hold" nodeType="clickPar">
                      <p:stCondLst>
                        <p:cond delay="indefinite"/>
                      </p:stCondLst>
                      <p:childTnLst>
                        <p:par>
                          <p:cTn id="141" fill="hold" nodeType="withGroup">
                            <p:stCondLst>
                              <p:cond delay="0"/>
                            </p:stCondLst>
                            <p:childTnLst>
                              <p:par>
                                <p:cTn id="142" presetID="22" presetClass="entr" presetSubtype="8" fill="hold" grpId="0" nodeType="clickEffect">
                                  <p:stCondLst>
                                    <p:cond delay="0"/>
                                  </p:stCondLst>
                                  <p:iterate type="wd">
                                    <p:tmPct val="100000"/>
                                  </p:iterate>
                                  <p:childTnLst>
                                    <p:set>
                                      <p:cBhvr>
                                        <p:cTn id="143" dur="1" fill="hold">
                                          <p:stCondLst>
                                            <p:cond delay="0"/>
                                          </p:stCondLst>
                                        </p:cTn>
                                        <p:tgtEl>
                                          <p:spTgt spid="328752"/>
                                        </p:tgtEl>
                                        <p:attrNameLst>
                                          <p:attrName>style.visibility</p:attrName>
                                        </p:attrNameLst>
                                      </p:cBhvr>
                                      <p:to>
                                        <p:strVal val="visible"/>
                                      </p:to>
                                    </p:set>
                                    <p:animEffect transition="in" filter="wipe(left)">
                                      <p:cBhvr>
                                        <p:cTn id="144" dur="300"/>
                                        <p:tgtEl>
                                          <p:spTgt spid="328752"/>
                                        </p:tgtEl>
                                      </p:cBhvr>
                                    </p:animEffect>
                                  </p:childTnLst>
                                </p:cTn>
                              </p:par>
                            </p:childTnLst>
                          </p:cTn>
                        </p:par>
                        <p:par>
                          <p:cTn id="145" fill="hold" nodeType="afterGroup">
                            <p:stCondLst>
                              <p:cond delay="6000"/>
                            </p:stCondLst>
                            <p:childTnLst>
                              <p:par>
                                <p:cTn id="146" presetID="22" presetClass="entr" presetSubtype="1" fill="hold" grpId="0" nodeType="afterEffect">
                                  <p:stCondLst>
                                    <p:cond delay="0"/>
                                  </p:stCondLst>
                                  <p:childTnLst>
                                    <p:set>
                                      <p:cBhvr>
                                        <p:cTn id="147" dur="1" fill="hold">
                                          <p:stCondLst>
                                            <p:cond delay="0"/>
                                          </p:stCondLst>
                                        </p:cTn>
                                        <p:tgtEl>
                                          <p:spTgt spid="328750"/>
                                        </p:tgtEl>
                                        <p:attrNameLst>
                                          <p:attrName>style.visibility</p:attrName>
                                        </p:attrNameLst>
                                      </p:cBhvr>
                                      <p:to>
                                        <p:strVal val="visible"/>
                                      </p:to>
                                    </p:set>
                                    <p:animEffect transition="in" filter="wipe(up)">
                                      <p:cBhvr>
                                        <p:cTn id="148" dur="500"/>
                                        <p:tgtEl>
                                          <p:spTgt spid="328750"/>
                                        </p:tgtEl>
                                      </p:cBhvr>
                                    </p:animEffect>
                                  </p:childTnLst>
                                </p:cTn>
                              </p:par>
                            </p:childTnLst>
                          </p:cTn>
                        </p:par>
                      </p:childTnLst>
                    </p:cTn>
                  </p:par>
                  <p:par>
                    <p:cTn id="149" fill="hold" nodeType="clickPar">
                      <p:stCondLst>
                        <p:cond delay="indefinite"/>
                      </p:stCondLst>
                      <p:childTnLst>
                        <p:par>
                          <p:cTn id="150" fill="hold" nodeType="withGroup">
                            <p:stCondLst>
                              <p:cond delay="0"/>
                            </p:stCondLst>
                            <p:childTnLst>
                              <p:par>
                                <p:cTn id="151" presetID="19" presetClass="entr" presetSubtype="10" fill="hold" nodeType="clickEffect">
                                  <p:stCondLst>
                                    <p:cond delay="0"/>
                                  </p:stCondLst>
                                  <p:childTnLst>
                                    <p:set>
                                      <p:cBhvr>
                                        <p:cTn id="152" dur="1" fill="hold">
                                          <p:stCondLst>
                                            <p:cond delay="0"/>
                                          </p:stCondLst>
                                        </p:cTn>
                                        <p:tgtEl>
                                          <p:spTgt spid="328775"/>
                                        </p:tgtEl>
                                        <p:attrNameLst>
                                          <p:attrName>style.visibility</p:attrName>
                                        </p:attrNameLst>
                                      </p:cBhvr>
                                      <p:to>
                                        <p:strVal val="visible"/>
                                      </p:to>
                                    </p:set>
                                    <p:anim calcmode="lin" valueType="num">
                                      <p:cBhvr>
                                        <p:cTn id="153" dur="5000" fill="hold"/>
                                        <p:tgtEl>
                                          <p:spTgt spid="328775"/>
                                        </p:tgtEl>
                                        <p:attrNameLst>
                                          <p:attrName>ppt_w</p:attrName>
                                        </p:attrNameLst>
                                      </p:cBhvr>
                                      <p:tavLst>
                                        <p:tav tm="0" fmla="#ppt_w*sin(2.5*pi*$)">
                                          <p:val>
                                            <p:fltVal val="0"/>
                                          </p:val>
                                        </p:tav>
                                        <p:tav tm="100000">
                                          <p:val>
                                            <p:fltVal val="1"/>
                                          </p:val>
                                        </p:tav>
                                      </p:tavLst>
                                    </p:anim>
                                    <p:anim calcmode="lin" valueType="num">
                                      <p:cBhvr>
                                        <p:cTn id="154" dur="5000" fill="hold"/>
                                        <p:tgtEl>
                                          <p:spTgt spid="328775"/>
                                        </p:tgtEl>
                                        <p:attrNameLst>
                                          <p:attrName>ppt_h</p:attrName>
                                        </p:attrNameLst>
                                      </p:cBhvr>
                                      <p:tavLst>
                                        <p:tav tm="0">
                                          <p:val>
                                            <p:strVal val="#ppt_h"/>
                                          </p:val>
                                        </p:tav>
                                        <p:tav tm="100000">
                                          <p:val>
                                            <p:strVal val="#ppt_h"/>
                                          </p:val>
                                        </p:tav>
                                      </p:tavLst>
                                    </p:anim>
                                  </p:childTnLst>
                                </p:cTn>
                              </p:par>
                            </p:childTnLst>
                          </p:cTn>
                        </p:par>
                      </p:childTnLst>
                    </p:cTn>
                  </p:par>
                  <p:par>
                    <p:cTn id="155" fill="hold" nodeType="clickPar">
                      <p:stCondLst>
                        <p:cond delay="indefinite"/>
                      </p:stCondLst>
                      <p:childTnLst>
                        <p:par>
                          <p:cTn id="156" fill="hold" nodeType="withGroup">
                            <p:stCondLst>
                              <p:cond delay="0"/>
                            </p:stCondLst>
                            <p:childTnLst>
                              <p:par>
                                <p:cTn id="157" presetID="22" presetClass="entr" presetSubtype="8" fill="hold" grpId="0" nodeType="clickEffect">
                                  <p:stCondLst>
                                    <p:cond delay="0"/>
                                  </p:stCondLst>
                                  <p:iterate type="wd">
                                    <p:tmPct val="100000"/>
                                  </p:iterate>
                                  <p:childTnLst>
                                    <p:set>
                                      <p:cBhvr>
                                        <p:cTn id="158" dur="1" fill="hold">
                                          <p:stCondLst>
                                            <p:cond delay="0"/>
                                          </p:stCondLst>
                                        </p:cTn>
                                        <p:tgtEl>
                                          <p:spTgt spid="328753"/>
                                        </p:tgtEl>
                                        <p:attrNameLst>
                                          <p:attrName>style.visibility</p:attrName>
                                        </p:attrNameLst>
                                      </p:cBhvr>
                                      <p:to>
                                        <p:strVal val="visible"/>
                                      </p:to>
                                    </p:set>
                                    <p:animEffect transition="in" filter="wipe(left)">
                                      <p:cBhvr>
                                        <p:cTn id="159" dur="300"/>
                                        <p:tgtEl>
                                          <p:spTgt spid="3287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8722" grpId="0" animBg="1"/>
      <p:bldP spid="328725" grpId="0" animBg="1"/>
      <p:bldP spid="328728" grpId="0" animBg="1" autoUpdateAnimBg="0"/>
      <p:bldP spid="328729" grpId="0" autoUpdateAnimBg="0"/>
      <p:bldP spid="328732" grpId="0" animBg="1"/>
      <p:bldP spid="328733" grpId="0" autoUpdateAnimBg="0"/>
      <p:bldP spid="328734" grpId="0" autoUpdateAnimBg="0"/>
      <p:bldP spid="328735" grpId="0" autoUpdateAnimBg="0"/>
      <p:bldP spid="328736" grpId="0" autoUpdateAnimBg="0"/>
      <p:bldP spid="328740" grpId="0" animBg="1"/>
      <p:bldP spid="328741" grpId="0" autoUpdateAnimBg="0"/>
      <p:bldP spid="328742" grpId="0" autoUpdateAnimBg="0"/>
      <p:bldP spid="328743" grpId="0" autoUpdateAnimBg="0"/>
      <p:bldP spid="328744" grpId="0" animBg="1"/>
      <p:bldP spid="328745" grpId="0" animBg="1"/>
      <p:bldP spid="328746" grpId="0" animBg="1"/>
      <p:bldP spid="328747" grpId="0" animBg="1"/>
      <p:bldP spid="328750" grpId="0" animBg="1"/>
      <p:bldP spid="328751" grpId="0" autoUpdateAnimBg="0"/>
      <p:bldP spid="328752" grpId="0" autoUpdateAnimBg="0"/>
      <p:bldP spid="328753" grpId="0" animBg="1" autoUpdateAnimBg="0"/>
      <p:bldP spid="328756" grpId="0" animBg="1"/>
    </p:bldLst>
  </p:timing>
</p:sld>
</file>

<file path=ppt/slides/slide6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5778" name="Foliennummernplatzhalter 1"/>
          <p:cNvSpPr>
            <a:spLocks noGrp="1"/>
          </p:cNvSpPr>
          <p:nvPr>
            <p:ph type="sldNum" sz="quarter" idx="10"/>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r">
              <a:spcBef>
                <a:spcPct val="0"/>
              </a:spcBef>
              <a:buClrTx/>
              <a:buFontTx/>
              <a:buNone/>
            </a:pPr>
            <a:r>
              <a:rPr lang="de-DE" altLang="de-DE" sz="1000">
                <a:solidFill>
                  <a:srgbClr val="71AD2A"/>
                </a:solidFill>
              </a:rPr>
              <a:t> Folie </a:t>
            </a:r>
            <a:fld id="{368AB2AA-A30C-46C3-9CCF-49D9A0C78ED3}" type="slidenum">
              <a:rPr lang="de-DE" altLang="de-DE" sz="1000">
                <a:solidFill>
                  <a:srgbClr val="71AD2A"/>
                </a:solidFill>
              </a:rPr>
              <a:pPr algn="r">
                <a:spcBef>
                  <a:spcPct val="0"/>
                </a:spcBef>
                <a:buClrTx/>
                <a:buFontTx/>
                <a:buNone/>
              </a:pPr>
              <a:t>68</a:t>
            </a:fld>
            <a:endParaRPr lang="de-DE" altLang="de-DE" sz="1000">
              <a:solidFill>
                <a:srgbClr val="71AD2A"/>
              </a:solidFill>
            </a:endParaRPr>
          </a:p>
        </p:txBody>
      </p:sp>
      <p:sp>
        <p:nvSpPr>
          <p:cNvPr id="75779" name="Fußzeilenplatzhalter 2"/>
          <p:cNvSpPr>
            <a:spLocks noGrp="1"/>
          </p:cNvSpPr>
          <p:nvPr>
            <p:ph type="ftr" sz="quarter" idx="11"/>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0"/>
              </a:spcBef>
              <a:buClrTx/>
              <a:buFontTx/>
              <a:buNone/>
            </a:pPr>
            <a:r>
              <a:rPr lang="de-DE" altLang="de-DE" sz="1000">
                <a:solidFill>
                  <a:srgbClr val="71AD2A"/>
                </a:solidFill>
              </a:rPr>
              <a:t>HSWT    Prof. Dr. U. Groß                  Modul: Grundlagen der Agrartechnik   2 Sem.        LE :   Motor Grundlagen</a:t>
            </a:r>
          </a:p>
        </p:txBody>
      </p:sp>
      <p:pic>
        <p:nvPicPr>
          <p:cNvPr id="331817" name="Picture 41" descr="VARIOS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838200"/>
            <a:ext cx="7620000" cy="5360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1818" name="Rectangle 42"/>
          <p:cNvSpPr>
            <a:spLocks noChangeArrowheads="1"/>
          </p:cNvSpPr>
          <p:nvPr/>
        </p:nvSpPr>
        <p:spPr bwMode="auto">
          <a:xfrm>
            <a:off x="6477000" y="838200"/>
            <a:ext cx="2820988" cy="698500"/>
          </a:xfrm>
          <a:prstGeom prst="rect">
            <a:avLst/>
          </a:prstGeom>
          <a:solidFill>
            <a:srgbClr val="FFCC00"/>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2000" b="1" u="sng">
                <a:solidFill>
                  <a:srgbClr val="000000"/>
                </a:solidFill>
              </a:rPr>
              <a:t>Zustand 1:</a:t>
            </a:r>
            <a:r>
              <a:rPr lang="de-DE" altLang="de-DE" sz="2000" b="1">
                <a:solidFill>
                  <a:srgbClr val="000000"/>
                </a:solidFill>
              </a:rPr>
              <a:t> Traktor steht und Motor läuft</a:t>
            </a:r>
            <a:endParaRPr lang="de-DE" altLang="de-DE" sz="1800">
              <a:solidFill>
                <a:srgbClr val="000000"/>
              </a:solidFill>
            </a:endParaRPr>
          </a:p>
        </p:txBody>
      </p:sp>
      <p:grpSp>
        <p:nvGrpSpPr>
          <p:cNvPr id="331819" name="Group 43"/>
          <p:cNvGrpSpPr>
            <a:grpSpLocks/>
          </p:cNvGrpSpPr>
          <p:nvPr/>
        </p:nvGrpSpPr>
        <p:grpSpPr bwMode="auto">
          <a:xfrm>
            <a:off x="533400" y="3581400"/>
            <a:ext cx="1752600" cy="1047750"/>
            <a:chOff x="336" y="2160"/>
            <a:chExt cx="1104" cy="660"/>
          </a:xfrm>
        </p:grpSpPr>
        <p:sp>
          <p:nvSpPr>
            <p:cNvPr id="75796" name="Line 44"/>
            <p:cNvSpPr>
              <a:spLocks noChangeShapeType="1"/>
            </p:cNvSpPr>
            <p:nvPr/>
          </p:nvSpPr>
          <p:spPr bwMode="auto">
            <a:xfrm flipV="1">
              <a:off x="864" y="2160"/>
              <a:ext cx="384" cy="384"/>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75797" name="Rectangle 45"/>
            <p:cNvSpPr>
              <a:spLocks noChangeArrowheads="1"/>
            </p:cNvSpPr>
            <p:nvPr/>
          </p:nvSpPr>
          <p:spPr bwMode="auto">
            <a:xfrm>
              <a:off x="336" y="2496"/>
              <a:ext cx="1104" cy="324"/>
            </a:xfrm>
            <a:prstGeom prst="rect">
              <a:avLst/>
            </a:prstGeom>
            <a:solidFill>
              <a:srgbClr val="FFCC99"/>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400" b="1"/>
                <a:t>Hydromotoren stehen auf 45 °</a:t>
              </a:r>
            </a:p>
          </p:txBody>
        </p:sp>
      </p:grpSp>
      <p:grpSp>
        <p:nvGrpSpPr>
          <p:cNvPr id="331822" name="Group 46"/>
          <p:cNvGrpSpPr>
            <a:grpSpLocks/>
          </p:cNvGrpSpPr>
          <p:nvPr/>
        </p:nvGrpSpPr>
        <p:grpSpPr bwMode="auto">
          <a:xfrm>
            <a:off x="4038600" y="838200"/>
            <a:ext cx="2287588" cy="609600"/>
            <a:chOff x="2544" y="432"/>
            <a:chExt cx="1440" cy="384"/>
          </a:xfrm>
        </p:grpSpPr>
        <p:sp>
          <p:nvSpPr>
            <p:cNvPr id="75794" name="Line 47"/>
            <p:cNvSpPr>
              <a:spLocks noChangeShapeType="1"/>
            </p:cNvSpPr>
            <p:nvPr/>
          </p:nvSpPr>
          <p:spPr bwMode="auto">
            <a:xfrm>
              <a:off x="2832" y="576"/>
              <a:ext cx="192" cy="240"/>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75795" name="Rectangle 48"/>
            <p:cNvSpPr>
              <a:spLocks noChangeArrowheads="1"/>
            </p:cNvSpPr>
            <p:nvPr/>
          </p:nvSpPr>
          <p:spPr bwMode="auto">
            <a:xfrm>
              <a:off x="2544" y="432"/>
              <a:ext cx="1440" cy="190"/>
            </a:xfrm>
            <a:prstGeom prst="rect">
              <a:avLst/>
            </a:prstGeom>
            <a:solidFill>
              <a:srgbClr val="339966"/>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400" b="1"/>
                <a:t>Hohlrad dreht sich</a:t>
              </a:r>
            </a:p>
          </p:txBody>
        </p:sp>
      </p:grpSp>
      <p:grpSp>
        <p:nvGrpSpPr>
          <p:cNvPr id="331825" name="Group 49"/>
          <p:cNvGrpSpPr>
            <a:grpSpLocks/>
          </p:cNvGrpSpPr>
          <p:nvPr/>
        </p:nvGrpSpPr>
        <p:grpSpPr bwMode="auto">
          <a:xfrm>
            <a:off x="533400" y="838200"/>
            <a:ext cx="1752600" cy="514350"/>
            <a:chOff x="336" y="432"/>
            <a:chExt cx="1104" cy="324"/>
          </a:xfrm>
        </p:grpSpPr>
        <p:sp>
          <p:nvSpPr>
            <p:cNvPr id="75792" name="Line 50"/>
            <p:cNvSpPr>
              <a:spLocks noChangeShapeType="1"/>
            </p:cNvSpPr>
            <p:nvPr/>
          </p:nvSpPr>
          <p:spPr bwMode="auto">
            <a:xfrm>
              <a:off x="1152" y="576"/>
              <a:ext cx="288" cy="144"/>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75793" name="Rectangle 51"/>
            <p:cNvSpPr>
              <a:spLocks noChangeArrowheads="1"/>
            </p:cNvSpPr>
            <p:nvPr/>
          </p:nvSpPr>
          <p:spPr bwMode="auto">
            <a:xfrm>
              <a:off x="336" y="432"/>
              <a:ext cx="864" cy="324"/>
            </a:xfrm>
            <a:prstGeom prst="rect">
              <a:avLst/>
            </a:prstGeom>
            <a:solidFill>
              <a:srgbClr val="C0C0C0"/>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400" b="1"/>
                <a:t>Hydropumpe steht auf 0°</a:t>
              </a:r>
            </a:p>
          </p:txBody>
        </p:sp>
      </p:grpSp>
      <p:grpSp>
        <p:nvGrpSpPr>
          <p:cNvPr id="331828" name="Group 52"/>
          <p:cNvGrpSpPr>
            <a:grpSpLocks/>
          </p:cNvGrpSpPr>
          <p:nvPr/>
        </p:nvGrpSpPr>
        <p:grpSpPr bwMode="auto">
          <a:xfrm>
            <a:off x="5029200" y="2057400"/>
            <a:ext cx="1524000" cy="1565275"/>
            <a:chOff x="3168" y="1200"/>
            <a:chExt cx="960" cy="986"/>
          </a:xfrm>
        </p:grpSpPr>
        <p:sp>
          <p:nvSpPr>
            <p:cNvPr id="75790" name="Rectangle 53"/>
            <p:cNvSpPr>
              <a:spLocks noChangeArrowheads="1"/>
            </p:cNvSpPr>
            <p:nvPr/>
          </p:nvSpPr>
          <p:spPr bwMode="auto">
            <a:xfrm>
              <a:off x="3168" y="1728"/>
              <a:ext cx="960" cy="458"/>
            </a:xfrm>
            <a:prstGeom prst="rect">
              <a:avLst/>
            </a:prstGeom>
            <a:solidFill>
              <a:srgbClr val="FF9900"/>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400" b="1"/>
                <a:t>Planetenträger wird vom Motor angetrieben</a:t>
              </a:r>
            </a:p>
          </p:txBody>
        </p:sp>
        <p:sp>
          <p:nvSpPr>
            <p:cNvPr id="75791" name="Line 54"/>
            <p:cNvSpPr>
              <a:spLocks noChangeShapeType="1"/>
            </p:cNvSpPr>
            <p:nvPr/>
          </p:nvSpPr>
          <p:spPr bwMode="auto">
            <a:xfrm flipH="1" flipV="1">
              <a:off x="3504" y="1200"/>
              <a:ext cx="144" cy="528"/>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grpSp>
      <p:grpSp>
        <p:nvGrpSpPr>
          <p:cNvPr id="331831" name="Group 55"/>
          <p:cNvGrpSpPr>
            <a:grpSpLocks/>
          </p:cNvGrpSpPr>
          <p:nvPr/>
        </p:nvGrpSpPr>
        <p:grpSpPr bwMode="auto">
          <a:xfrm>
            <a:off x="5486400" y="1676400"/>
            <a:ext cx="2820988" cy="301625"/>
            <a:chOff x="3456" y="960"/>
            <a:chExt cx="1776" cy="190"/>
          </a:xfrm>
        </p:grpSpPr>
        <p:sp>
          <p:nvSpPr>
            <p:cNvPr id="75788" name="Rectangle 56"/>
            <p:cNvSpPr>
              <a:spLocks noChangeArrowheads="1"/>
            </p:cNvSpPr>
            <p:nvPr/>
          </p:nvSpPr>
          <p:spPr bwMode="auto">
            <a:xfrm>
              <a:off x="3888" y="960"/>
              <a:ext cx="1344" cy="190"/>
            </a:xfrm>
            <a:prstGeom prst="rect">
              <a:avLst/>
            </a:prstGeom>
            <a:solidFill>
              <a:srgbClr val="99CCFF"/>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50000"/>
                </a:spcBef>
                <a:buClrTx/>
                <a:buFontTx/>
                <a:buNone/>
              </a:pPr>
              <a:r>
                <a:rPr lang="de-DE" altLang="de-DE" sz="1400" b="1"/>
                <a:t>Sonnenrad steht still</a:t>
              </a:r>
            </a:p>
          </p:txBody>
        </p:sp>
        <p:sp>
          <p:nvSpPr>
            <p:cNvPr id="75789" name="Line 57"/>
            <p:cNvSpPr>
              <a:spLocks noChangeShapeType="1"/>
            </p:cNvSpPr>
            <p:nvPr/>
          </p:nvSpPr>
          <p:spPr bwMode="auto">
            <a:xfrm flipH="1" flipV="1">
              <a:off x="3456" y="1056"/>
              <a:ext cx="432" cy="0"/>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grpSp>
      <p:sp>
        <p:nvSpPr>
          <p:cNvPr id="22" name="Titel 1"/>
          <p:cNvSpPr txBox="1">
            <a:spLocks/>
          </p:cNvSpPr>
          <p:nvPr/>
        </p:nvSpPr>
        <p:spPr>
          <a:xfrm>
            <a:off x="508000" y="188913"/>
            <a:ext cx="8718550" cy="609600"/>
          </a:xfrm>
          <a:prstGeom prst="rect">
            <a:avLst/>
          </a:prstGeom>
        </p:spPr>
        <p:txBody>
          <a:bodyPr/>
          <a:lstStyle>
            <a:lvl1pPr algn="l" defTabSz="457200" rtl="0" eaLnBrk="0" fontAlgn="base" hangingPunct="0">
              <a:spcBef>
                <a:spcPct val="0"/>
              </a:spcBef>
              <a:spcAft>
                <a:spcPct val="0"/>
              </a:spcAft>
              <a:defRPr sz="2800" b="1">
                <a:solidFill>
                  <a:schemeClr val="tx1"/>
                </a:solidFill>
                <a:latin typeface="+mj-lt"/>
                <a:ea typeface="ＭＳ Ｐゴシック" pitchFamily="34" charset="-128"/>
                <a:cs typeface="+mj-cs"/>
              </a:defRPr>
            </a:lvl1pPr>
            <a:lvl2pPr algn="l" defTabSz="457200" rtl="0" eaLnBrk="0" fontAlgn="base" hangingPunct="0">
              <a:spcBef>
                <a:spcPct val="0"/>
              </a:spcBef>
              <a:spcAft>
                <a:spcPct val="0"/>
              </a:spcAft>
              <a:defRPr sz="2800" b="1">
                <a:solidFill>
                  <a:schemeClr val="tx1"/>
                </a:solidFill>
                <a:latin typeface="Arial" charset="0"/>
                <a:ea typeface="ＭＳ Ｐゴシック" pitchFamily="34" charset="-128"/>
                <a:cs typeface="Arial" charset="0"/>
              </a:defRPr>
            </a:lvl2pPr>
            <a:lvl3pPr algn="l" defTabSz="457200" rtl="0" eaLnBrk="0" fontAlgn="base" hangingPunct="0">
              <a:spcBef>
                <a:spcPct val="0"/>
              </a:spcBef>
              <a:spcAft>
                <a:spcPct val="0"/>
              </a:spcAft>
              <a:defRPr sz="2800" b="1">
                <a:solidFill>
                  <a:schemeClr val="tx1"/>
                </a:solidFill>
                <a:latin typeface="Arial" charset="0"/>
                <a:ea typeface="ＭＳ Ｐゴシック" pitchFamily="34" charset="-128"/>
                <a:cs typeface="Arial" charset="0"/>
              </a:defRPr>
            </a:lvl3pPr>
            <a:lvl4pPr algn="l" defTabSz="457200" rtl="0" eaLnBrk="0" fontAlgn="base" hangingPunct="0">
              <a:spcBef>
                <a:spcPct val="0"/>
              </a:spcBef>
              <a:spcAft>
                <a:spcPct val="0"/>
              </a:spcAft>
              <a:defRPr sz="2800" b="1">
                <a:solidFill>
                  <a:schemeClr val="tx1"/>
                </a:solidFill>
                <a:latin typeface="Arial" charset="0"/>
                <a:ea typeface="ＭＳ Ｐゴシック" pitchFamily="34" charset="-128"/>
                <a:cs typeface="Arial" charset="0"/>
              </a:defRPr>
            </a:lvl4pPr>
            <a:lvl5pPr algn="l" defTabSz="457200" rtl="0" eaLnBrk="0" fontAlgn="base" hangingPunct="0">
              <a:spcBef>
                <a:spcPct val="0"/>
              </a:spcBef>
              <a:spcAft>
                <a:spcPct val="0"/>
              </a:spcAft>
              <a:defRPr sz="2800" b="1">
                <a:solidFill>
                  <a:schemeClr val="tx1"/>
                </a:solidFill>
                <a:latin typeface="Arial" charset="0"/>
                <a:ea typeface="ＭＳ Ｐゴシック" pitchFamily="34" charset="-128"/>
                <a:cs typeface="Arial" charset="0"/>
              </a:defRPr>
            </a:lvl5pPr>
            <a:lvl6pPr marL="457200" algn="l" defTabSz="457200" rtl="0" fontAlgn="base">
              <a:spcBef>
                <a:spcPct val="0"/>
              </a:spcBef>
              <a:spcAft>
                <a:spcPct val="0"/>
              </a:spcAft>
              <a:defRPr sz="2800" b="1">
                <a:solidFill>
                  <a:schemeClr val="tx1"/>
                </a:solidFill>
                <a:latin typeface="Arial" charset="0"/>
                <a:ea typeface="MS PGothic" pitchFamily="34" charset="-128"/>
                <a:cs typeface="Arial" charset="0"/>
              </a:defRPr>
            </a:lvl6pPr>
            <a:lvl7pPr marL="914400" algn="l" defTabSz="457200" rtl="0" fontAlgn="base">
              <a:spcBef>
                <a:spcPct val="0"/>
              </a:spcBef>
              <a:spcAft>
                <a:spcPct val="0"/>
              </a:spcAft>
              <a:defRPr sz="2800" b="1">
                <a:solidFill>
                  <a:schemeClr val="tx1"/>
                </a:solidFill>
                <a:latin typeface="Arial" charset="0"/>
                <a:ea typeface="MS PGothic" pitchFamily="34" charset="-128"/>
                <a:cs typeface="Arial" charset="0"/>
              </a:defRPr>
            </a:lvl7pPr>
            <a:lvl8pPr marL="1371600" algn="l" defTabSz="457200" rtl="0" fontAlgn="base">
              <a:spcBef>
                <a:spcPct val="0"/>
              </a:spcBef>
              <a:spcAft>
                <a:spcPct val="0"/>
              </a:spcAft>
              <a:defRPr sz="2800" b="1">
                <a:solidFill>
                  <a:schemeClr val="tx1"/>
                </a:solidFill>
                <a:latin typeface="Arial" charset="0"/>
                <a:ea typeface="MS PGothic" pitchFamily="34" charset="-128"/>
                <a:cs typeface="Arial" charset="0"/>
              </a:defRPr>
            </a:lvl8pPr>
            <a:lvl9pPr marL="1828800" algn="l" defTabSz="457200" rtl="0" fontAlgn="base">
              <a:spcBef>
                <a:spcPct val="0"/>
              </a:spcBef>
              <a:spcAft>
                <a:spcPct val="0"/>
              </a:spcAft>
              <a:defRPr sz="2800" b="1">
                <a:solidFill>
                  <a:schemeClr val="tx1"/>
                </a:solidFill>
                <a:latin typeface="Arial" charset="0"/>
                <a:ea typeface="MS PGothic" pitchFamily="34" charset="-128"/>
                <a:cs typeface="Arial" charset="0"/>
              </a:defRPr>
            </a:lvl9pPr>
          </a:lstStyle>
          <a:p>
            <a:r>
              <a:rPr lang="de-DE" kern="0" dirty="0"/>
              <a:t>Funktionsablauf -  Fendt-</a:t>
            </a:r>
            <a:r>
              <a:rPr lang="de-DE" kern="0" dirty="0" err="1"/>
              <a:t>Vario</a:t>
            </a:r>
            <a:r>
              <a:rPr lang="de-DE" kern="0" dirty="0"/>
              <a:t>-Getriebe</a:t>
            </a:r>
          </a:p>
        </p:txBody>
      </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331817"/>
                                        </p:tgtEl>
                                        <p:attrNameLst>
                                          <p:attrName>style.visibility</p:attrName>
                                        </p:attrNameLst>
                                      </p:cBhvr>
                                      <p:to>
                                        <p:strVal val="visible"/>
                                      </p:to>
                                    </p:set>
                                    <p:animEffect transition="in" filter="dissolve">
                                      <p:cBhvr>
                                        <p:cTn id="7" dur="500"/>
                                        <p:tgtEl>
                                          <p:spTgt spid="33181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grpId="0" nodeType="clickEffect">
                                  <p:stCondLst>
                                    <p:cond delay="0"/>
                                  </p:stCondLst>
                                  <p:childTnLst>
                                    <p:set>
                                      <p:cBhvr>
                                        <p:cTn id="11" dur="1" fill="hold">
                                          <p:stCondLst>
                                            <p:cond delay="0"/>
                                          </p:stCondLst>
                                        </p:cTn>
                                        <p:tgtEl>
                                          <p:spTgt spid="331818"/>
                                        </p:tgtEl>
                                        <p:attrNameLst>
                                          <p:attrName>style.visibility</p:attrName>
                                        </p:attrNameLst>
                                      </p:cBhvr>
                                      <p:to>
                                        <p:strVal val="visible"/>
                                      </p:to>
                                    </p:set>
                                    <p:animEffect transition="in" filter="box(out)">
                                      <p:cBhvr>
                                        <p:cTn id="12" dur="500"/>
                                        <p:tgtEl>
                                          <p:spTgt spid="331818"/>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32" fill="hold" nodeType="clickEffect">
                                  <p:stCondLst>
                                    <p:cond delay="0"/>
                                  </p:stCondLst>
                                  <p:childTnLst>
                                    <p:set>
                                      <p:cBhvr>
                                        <p:cTn id="16" dur="1" fill="hold">
                                          <p:stCondLst>
                                            <p:cond delay="0"/>
                                          </p:stCondLst>
                                        </p:cTn>
                                        <p:tgtEl>
                                          <p:spTgt spid="331828"/>
                                        </p:tgtEl>
                                        <p:attrNameLst>
                                          <p:attrName>style.visibility</p:attrName>
                                        </p:attrNameLst>
                                      </p:cBhvr>
                                      <p:to>
                                        <p:strVal val="visible"/>
                                      </p:to>
                                    </p:set>
                                    <p:animEffect transition="in" filter="box(out)">
                                      <p:cBhvr>
                                        <p:cTn id="17" dur="500"/>
                                        <p:tgtEl>
                                          <p:spTgt spid="331828"/>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32" fill="hold" nodeType="clickEffect">
                                  <p:stCondLst>
                                    <p:cond delay="0"/>
                                  </p:stCondLst>
                                  <p:childTnLst>
                                    <p:set>
                                      <p:cBhvr>
                                        <p:cTn id="21" dur="1" fill="hold">
                                          <p:stCondLst>
                                            <p:cond delay="0"/>
                                          </p:stCondLst>
                                        </p:cTn>
                                        <p:tgtEl>
                                          <p:spTgt spid="331831"/>
                                        </p:tgtEl>
                                        <p:attrNameLst>
                                          <p:attrName>style.visibility</p:attrName>
                                        </p:attrNameLst>
                                      </p:cBhvr>
                                      <p:to>
                                        <p:strVal val="visible"/>
                                      </p:to>
                                    </p:set>
                                    <p:animEffect transition="in" filter="box(out)">
                                      <p:cBhvr>
                                        <p:cTn id="22" dur="500"/>
                                        <p:tgtEl>
                                          <p:spTgt spid="331831"/>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4" presetClass="entr" presetSubtype="32" fill="hold" nodeType="clickEffect">
                                  <p:stCondLst>
                                    <p:cond delay="0"/>
                                  </p:stCondLst>
                                  <p:childTnLst>
                                    <p:set>
                                      <p:cBhvr>
                                        <p:cTn id="26" dur="1" fill="hold">
                                          <p:stCondLst>
                                            <p:cond delay="0"/>
                                          </p:stCondLst>
                                        </p:cTn>
                                        <p:tgtEl>
                                          <p:spTgt spid="331822"/>
                                        </p:tgtEl>
                                        <p:attrNameLst>
                                          <p:attrName>style.visibility</p:attrName>
                                        </p:attrNameLst>
                                      </p:cBhvr>
                                      <p:to>
                                        <p:strVal val="visible"/>
                                      </p:to>
                                    </p:set>
                                    <p:animEffect transition="in" filter="box(out)">
                                      <p:cBhvr>
                                        <p:cTn id="27" dur="500"/>
                                        <p:tgtEl>
                                          <p:spTgt spid="331822"/>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4" presetClass="entr" presetSubtype="32" fill="hold" nodeType="clickEffect">
                                  <p:stCondLst>
                                    <p:cond delay="0"/>
                                  </p:stCondLst>
                                  <p:childTnLst>
                                    <p:set>
                                      <p:cBhvr>
                                        <p:cTn id="31" dur="1" fill="hold">
                                          <p:stCondLst>
                                            <p:cond delay="0"/>
                                          </p:stCondLst>
                                        </p:cTn>
                                        <p:tgtEl>
                                          <p:spTgt spid="331825"/>
                                        </p:tgtEl>
                                        <p:attrNameLst>
                                          <p:attrName>style.visibility</p:attrName>
                                        </p:attrNameLst>
                                      </p:cBhvr>
                                      <p:to>
                                        <p:strVal val="visible"/>
                                      </p:to>
                                    </p:set>
                                    <p:animEffect transition="in" filter="box(out)">
                                      <p:cBhvr>
                                        <p:cTn id="32" dur="500"/>
                                        <p:tgtEl>
                                          <p:spTgt spid="331825"/>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4" presetClass="entr" presetSubtype="32" fill="hold" nodeType="clickEffect">
                                  <p:stCondLst>
                                    <p:cond delay="0"/>
                                  </p:stCondLst>
                                  <p:childTnLst>
                                    <p:set>
                                      <p:cBhvr>
                                        <p:cTn id="36" dur="1" fill="hold">
                                          <p:stCondLst>
                                            <p:cond delay="0"/>
                                          </p:stCondLst>
                                        </p:cTn>
                                        <p:tgtEl>
                                          <p:spTgt spid="331819"/>
                                        </p:tgtEl>
                                        <p:attrNameLst>
                                          <p:attrName>style.visibility</p:attrName>
                                        </p:attrNameLst>
                                      </p:cBhvr>
                                      <p:to>
                                        <p:strVal val="visible"/>
                                      </p:to>
                                    </p:set>
                                    <p:animEffect transition="in" filter="box(out)">
                                      <p:cBhvr>
                                        <p:cTn id="37" dur="500"/>
                                        <p:tgtEl>
                                          <p:spTgt spid="3318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1818" grpId="0" animBg="1" autoUpdateAnimBg="0"/>
    </p:bldLst>
  </p:timing>
</p:sld>
</file>

<file path=ppt/slides/slide6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6802" name="Foliennummernplatzhalter 1"/>
          <p:cNvSpPr>
            <a:spLocks noGrp="1"/>
          </p:cNvSpPr>
          <p:nvPr>
            <p:ph type="sldNum" sz="quarter" idx="10"/>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r">
              <a:spcBef>
                <a:spcPct val="0"/>
              </a:spcBef>
              <a:buClrTx/>
              <a:buFontTx/>
              <a:buNone/>
            </a:pPr>
            <a:r>
              <a:rPr lang="de-DE" altLang="de-DE" sz="1000">
                <a:solidFill>
                  <a:srgbClr val="71AD2A"/>
                </a:solidFill>
              </a:rPr>
              <a:t> Folie </a:t>
            </a:r>
            <a:fld id="{7E1FB995-706A-4234-BFAE-880FE4EE02A4}" type="slidenum">
              <a:rPr lang="de-DE" altLang="de-DE" sz="1000">
                <a:solidFill>
                  <a:srgbClr val="71AD2A"/>
                </a:solidFill>
              </a:rPr>
              <a:pPr algn="r">
                <a:spcBef>
                  <a:spcPct val="0"/>
                </a:spcBef>
                <a:buClrTx/>
                <a:buFontTx/>
                <a:buNone/>
              </a:pPr>
              <a:t>69</a:t>
            </a:fld>
            <a:endParaRPr lang="de-DE" altLang="de-DE" sz="1000">
              <a:solidFill>
                <a:srgbClr val="71AD2A"/>
              </a:solidFill>
            </a:endParaRPr>
          </a:p>
        </p:txBody>
      </p:sp>
      <p:sp>
        <p:nvSpPr>
          <p:cNvPr id="76803" name="Fußzeilenplatzhalter 2"/>
          <p:cNvSpPr>
            <a:spLocks noGrp="1"/>
          </p:cNvSpPr>
          <p:nvPr>
            <p:ph type="ftr" sz="quarter" idx="11"/>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0"/>
              </a:spcBef>
              <a:buClrTx/>
              <a:buFontTx/>
              <a:buNone/>
            </a:pPr>
            <a:r>
              <a:rPr lang="de-DE" altLang="de-DE" sz="1000">
                <a:solidFill>
                  <a:srgbClr val="71AD2A"/>
                </a:solidFill>
              </a:rPr>
              <a:t>HSWT    Prof. Dr. U. Groß                  Modul: Grundlagen der Agrartechnik   2 Sem.        LE :   Motor Grundlagen</a:t>
            </a:r>
          </a:p>
        </p:txBody>
      </p:sp>
      <p:pic>
        <p:nvPicPr>
          <p:cNvPr id="332812" name="Picture 12" descr="VARIOS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838200"/>
            <a:ext cx="7621588" cy="535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2813" name="Rectangle 13"/>
          <p:cNvSpPr>
            <a:spLocks noChangeArrowheads="1"/>
          </p:cNvSpPr>
          <p:nvPr/>
        </p:nvSpPr>
        <p:spPr bwMode="auto">
          <a:xfrm>
            <a:off x="6248400" y="838200"/>
            <a:ext cx="3276600" cy="698500"/>
          </a:xfrm>
          <a:prstGeom prst="rect">
            <a:avLst/>
          </a:prstGeom>
          <a:solidFill>
            <a:srgbClr val="FFCC00"/>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2000" b="1" u="sng">
                <a:solidFill>
                  <a:srgbClr val="000000"/>
                </a:solidFill>
              </a:rPr>
              <a:t>Zustand 2:</a:t>
            </a:r>
            <a:r>
              <a:rPr lang="de-DE" altLang="de-DE" sz="2000" b="1">
                <a:solidFill>
                  <a:srgbClr val="000000"/>
                </a:solidFill>
              </a:rPr>
              <a:t> Traktor fährt mit 8 km/h (Fahrbereich I)</a:t>
            </a:r>
            <a:endParaRPr lang="de-DE" altLang="de-DE" sz="1800">
              <a:solidFill>
                <a:srgbClr val="000000"/>
              </a:solidFill>
            </a:endParaRPr>
          </a:p>
        </p:txBody>
      </p:sp>
      <p:grpSp>
        <p:nvGrpSpPr>
          <p:cNvPr id="332814" name="Group 14"/>
          <p:cNvGrpSpPr>
            <a:grpSpLocks/>
          </p:cNvGrpSpPr>
          <p:nvPr/>
        </p:nvGrpSpPr>
        <p:grpSpPr bwMode="auto">
          <a:xfrm>
            <a:off x="304800" y="838200"/>
            <a:ext cx="2362200" cy="939800"/>
            <a:chOff x="48" y="432"/>
            <a:chExt cx="1488" cy="592"/>
          </a:xfrm>
        </p:grpSpPr>
        <p:sp>
          <p:nvSpPr>
            <p:cNvPr id="76811" name="Line 15"/>
            <p:cNvSpPr>
              <a:spLocks noChangeShapeType="1"/>
            </p:cNvSpPr>
            <p:nvPr/>
          </p:nvSpPr>
          <p:spPr bwMode="auto">
            <a:xfrm>
              <a:off x="1344" y="624"/>
              <a:ext cx="192" cy="240"/>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76812" name="Rectangle 16"/>
            <p:cNvSpPr>
              <a:spLocks noChangeArrowheads="1"/>
            </p:cNvSpPr>
            <p:nvPr/>
          </p:nvSpPr>
          <p:spPr bwMode="auto">
            <a:xfrm>
              <a:off x="48" y="432"/>
              <a:ext cx="1344" cy="592"/>
            </a:xfrm>
            <a:prstGeom prst="rect">
              <a:avLst/>
            </a:prstGeom>
            <a:solidFill>
              <a:srgbClr val="C0C0C0"/>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400" b="1"/>
                <a:t>Die Hydropumpe steht auf 45° Schwenkwinkel und fördert Öl in Richt-ung Hydromotoren.</a:t>
              </a:r>
            </a:p>
          </p:txBody>
        </p:sp>
      </p:grpSp>
      <p:grpSp>
        <p:nvGrpSpPr>
          <p:cNvPr id="332817" name="Group 17"/>
          <p:cNvGrpSpPr>
            <a:grpSpLocks/>
          </p:cNvGrpSpPr>
          <p:nvPr/>
        </p:nvGrpSpPr>
        <p:grpSpPr bwMode="auto">
          <a:xfrm>
            <a:off x="533400" y="3657600"/>
            <a:ext cx="2057400" cy="1746250"/>
            <a:chOff x="192" y="2208"/>
            <a:chExt cx="1296" cy="1100"/>
          </a:xfrm>
        </p:grpSpPr>
        <p:sp>
          <p:nvSpPr>
            <p:cNvPr id="76809" name="Line 18"/>
            <p:cNvSpPr>
              <a:spLocks noChangeShapeType="1"/>
            </p:cNvSpPr>
            <p:nvPr/>
          </p:nvSpPr>
          <p:spPr bwMode="auto">
            <a:xfrm flipV="1">
              <a:off x="768" y="2208"/>
              <a:ext cx="480" cy="288"/>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76810" name="Rectangle 19"/>
            <p:cNvSpPr>
              <a:spLocks noChangeArrowheads="1"/>
            </p:cNvSpPr>
            <p:nvPr/>
          </p:nvSpPr>
          <p:spPr bwMode="auto">
            <a:xfrm>
              <a:off x="192" y="2448"/>
              <a:ext cx="1296" cy="860"/>
            </a:xfrm>
            <a:prstGeom prst="rect">
              <a:avLst/>
            </a:prstGeom>
            <a:solidFill>
              <a:srgbClr val="FFCC99"/>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400" b="1"/>
                <a:t>Die Hydromotoren ihrerseits stehen ebenfalls noch auf 45° Schwenkwinkel (max. Wirkungsgrad im hy-drostatischen Zweig).</a:t>
              </a:r>
            </a:p>
          </p:txBody>
        </p:sp>
      </p:grpSp>
      <p:sp>
        <p:nvSpPr>
          <p:cNvPr id="13" name="Titel 1"/>
          <p:cNvSpPr txBox="1">
            <a:spLocks/>
          </p:cNvSpPr>
          <p:nvPr/>
        </p:nvSpPr>
        <p:spPr>
          <a:xfrm>
            <a:off x="508000" y="188913"/>
            <a:ext cx="8718550" cy="609600"/>
          </a:xfrm>
          <a:prstGeom prst="rect">
            <a:avLst/>
          </a:prstGeom>
        </p:spPr>
        <p:txBody>
          <a:bodyPr/>
          <a:lstStyle>
            <a:lvl1pPr algn="l" defTabSz="457200" rtl="0" eaLnBrk="0" fontAlgn="base" hangingPunct="0">
              <a:spcBef>
                <a:spcPct val="0"/>
              </a:spcBef>
              <a:spcAft>
                <a:spcPct val="0"/>
              </a:spcAft>
              <a:defRPr sz="2800" b="1">
                <a:solidFill>
                  <a:schemeClr val="tx1"/>
                </a:solidFill>
                <a:latin typeface="+mj-lt"/>
                <a:ea typeface="ＭＳ Ｐゴシック" pitchFamily="34" charset="-128"/>
                <a:cs typeface="+mj-cs"/>
              </a:defRPr>
            </a:lvl1pPr>
            <a:lvl2pPr algn="l" defTabSz="457200" rtl="0" eaLnBrk="0" fontAlgn="base" hangingPunct="0">
              <a:spcBef>
                <a:spcPct val="0"/>
              </a:spcBef>
              <a:spcAft>
                <a:spcPct val="0"/>
              </a:spcAft>
              <a:defRPr sz="2800" b="1">
                <a:solidFill>
                  <a:schemeClr val="tx1"/>
                </a:solidFill>
                <a:latin typeface="Arial" charset="0"/>
                <a:ea typeface="ＭＳ Ｐゴシック" pitchFamily="34" charset="-128"/>
                <a:cs typeface="Arial" charset="0"/>
              </a:defRPr>
            </a:lvl2pPr>
            <a:lvl3pPr algn="l" defTabSz="457200" rtl="0" eaLnBrk="0" fontAlgn="base" hangingPunct="0">
              <a:spcBef>
                <a:spcPct val="0"/>
              </a:spcBef>
              <a:spcAft>
                <a:spcPct val="0"/>
              </a:spcAft>
              <a:defRPr sz="2800" b="1">
                <a:solidFill>
                  <a:schemeClr val="tx1"/>
                </a:solidFill>
                <a:latin typeface="Arial" charset="0"/>
                <a:ea typeface="ＭＳ Ｐゴシック" pitchFamily="34" charset="-128"/>
                <a:cs typeface="Arial" charset="0"/>
              </a:defRPr>
            </a:lvl3pPr>
            <a:lvl4pPr algn="l" defTabSz="457200" rtl="0" eaLnBrk="0" fontAlgn="base" hangingPunct="0">
              <a:spcBef>
                <a:spcPct val="0"/>
              </a:spcBef>
              <a:spcAft>
                <a:spcPct val="0"/>
              </a:spcAft>
              <a:defRPr sz="2800" b="1">
                <a:solidFill>
                  <a:schemeClr val="tx1"/>
                </a:solidFill>
                <a:latin typeface="Arial" charset="0"/>
                <a:ea typeface="ＭＳ Ｐゴシック" pitchFamily="34" charset="-128"/>
                <a:cs typeface="Arial" charset="0"/>
              </a:defRPr>
            </a:lvl4pPr>
            <a:lvl5pPr algn="l" defTabSz="457200" rtl="0" eaLnBrk="0" fontAlgn="base" hangingPunct="0">
              <a:spcBef>
                <a:spcPct val="0"/>
              </a:spcBef>
              <a:spcAft>
                <a:spcPct val="0"/>
              </a:spcAft>
              <a:defRPr sz="2800" b="1">
                <a:solidFill>
                  <a:schemeClr val="tx1"/>
                </a:solidFill>
                <a:latin typeface="Arial" charset="0"/>
                <a:ea typeface="ＭＳ Ｐゴシック" pitchFamily="34" charset="-128"/>
                <a:cs typeface="Arial" charset="0"/>
              </a:defRPr>
            </a:lvl5pPr>
            <a:lvl6pPr marL="457200" algn="l" defTabSz="457200" rtl="0" fontAlgn="base">
              <a:spcBef>
                <a:spcPct val="0"/>
              </a:spcBef>
              <a:spcAft>
                <a:spcPct val="0"/>
              </a:spcAft>
              <a:defRPr sz="2800" b="1">
                <a:solidFill>
                  <a:schemeClr val="tx1"/>
                </a:solidFill>
                <a:latin typeface="Arial" charset="0"/>
                <a:ea typeface="MS PGothic" pitchFamily="34" charset="-128"/>
                <a:cs typeface="Arial" charset="0"/>
              </a:defRPr>
            </a:lvl6pPr>
            <a:lvl7pPr marL="914400" algn="l" defTabSz="457200" rtl="0" fontAlgn="base">
              <a:spcBef>
                <a:spcPct val="0"/>
              </a:spcBef>
              <a:spcAft>
                <a:spcPct val="0"/>
              </a:spcAft>
              <a:defRPr sz="2800" b="1">
                <a:solidFill>
                  <a:schemeClr val="tx1"/>
                </a:solidFill>
                <a:latin typeface="Arial" charset="0"/>
                <a:ea typeface="MS PGothic" pitchFamily="34" charset="-128"/>
                <a:cs typeface="Arial" charset="0"/>
              </a:defRPr>
            </a:lvl7pPr>
            <a:lvl8pPr marL="1371600" algn="l" defTabSz="457200" rtl="0" fontAlgn="base">
              <a:spcBef>
                <a:spcPct val="0"/>
              </a:spcBef>
              <a:spcAft>
                <a:spcPct val="0"/>
              </a:spcAft>
              <a:defRPr sz="2800" b="1">
                <a:solidFill>
                  <a:schemeClr val="tx1"/>
                </a:solidFill>
                <a:latin typeface="Arial" charset="0"/>
                <a:ea typeface="MS PGothic" pitchFamily="34" charset="-128"/>
                <a:cs typeface="Arial" charset="0"/>
              </a:defRPr>
            </a:lvl8pPr>
            <a:lvl9pPr marL="1828800" algn="l" defTabSz="457200" rtl="0" fontAlgn="base">
              <a:spcBef>
                <a:spcPct val="0"/>
              </a:spcBef>
              <a:spcAft>
                <a:spcPct val="0"/>
              </a:spcAft>
              <a:defRPr sz="2800" b="1">
                <a:solidFill>
                  <a:schemeClr val="tx1"/>
                </a:solidFill>
                <a:latin typeface="Arial" charset="0"/>
                <a:ea typeface="MS PGothic" pitchFamily="34" charset="-128"/>
                <a:cs typeface="Arial" charset="0"/>
              </a:defRPr>
            </a:lvl9pPr>
          </a:lstStyle>
          <a:p>
            <a:r>
              <a:rPr lang="de-DE" kern="0" dirty="0"/>
              <a:t>Funktionsablauf -  Fendt-</a:t>
            </a:r>
            <a:r>
              <a:rPr lang="de-DE" kern="0" dirty="0" err="1"/>
              <a:t>Vario</a:t>
            </a:r>
            <a:r>
              <a:rPr lang="de-DE" kern="0" dirty="0"/>
              <a:t>-Getriebe</a:t>
            </a:r>
          </a:p>
        </p:txBody>
      </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332812"/>
                                        </p:tgtEl>
                                        <p:attrNameLst>
                                          <p:attrName>style.visibility</p:attrName>
                                        </p:attrNameLst>
                                      </p:cBhvr>
                                      <p:to>
                                        <p:strVal val="visible"/>
                                      </p:to>
                                    </p:set>
                                    <p:animEffect transition="in" filter="dissolve">
                                      <p:cBhvr>
                                        <p:cTn id="7" dur="500"/>
                                        <p:tgtEl>
                                          <p:spTgt spid="33281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grpId="0" nodeType="clickEffect">
                                  <p:stCondLst>
                                    <p:cond delay="0"/>
                                  </p:stCondLst>
                                  <p:childTnLst>
                                    <p:set>
                                      <p:cBhvr>
                                        <p:cTn id="11" dur="1" fill="hold">
                                          <p:stCondLst>
                                            <p:cond delay="0"/>
                                          </p:stCondLst>
                                        </p:cTn>
                                        <p:tgtEl>
                                          <p:spTgt spid="332813"/>
                                        </p:tgtEl>
                                        <p:attrNameLst>
                                          <p:attrName>style.visibility</p:attrName>
                                        </p:attrNameLst>
                                      </p:cBhvr>
                                      <p:to>
                                        <p:strVal val="visible"/>
                                      </p:to>
                                    </p:set>
                                    <p:animEffect transition="in" filter="box(out)">
                                      <p:cBhvr>
                                        <p:cTn id="12" dur="500"/>
                                        <p:tgtEl>
                                          <p:spTgt spid="33281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32" fill="hold" nodeType="clickEffect">
                                  <p:stCondLst>
                                    <p:cond delay="0"/>
                                  </p:stCondLst>
                                  <p:childTnLst>
                                    <p:set>
                                      <p:cBhvr>
                                        <p:cTn id="16" dur="1" fill="hold">
                                          <p:stCondLst>
                                            <p:cond delay="0"/>
                                          </p:stCondLst>
                                        </p:cTn>
                                        <p:tgtEl>
                                          <p:spTgt spid="332814"/>
                                        </p:tgtEl>
                                        <p:attrNameLst>
                                          <p:attrName>style.visibility</p:attrName>
                                        </p:attrNameLst>
                                      </p:cBhvr>
                                      <p:to>
                                        <p:strVal val="visible"/>
                                      </p:to>
                                    </p:set>
                                    <p:animEffect transition="in" filter="box(out)">
                                      <p:cBhvr>
                                        <p:cTn id="17" dur="500"/>
                                        <p:tgtEl>
                                          <p:spTgt spid="332814"/>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32" fill="hold" nodeType="clickEffect">
                                  <p:stCondLst>
                                    <p:cond delay="0"/>
                                  </p:stCondLst>
                                  <p:childTnLst>
                                    <p:set>
                                      <p:cBhvr>
                                        <p:cTn id="21" dur="1" fill="hold">
                                          <p:stCondLst>
                                            <p:cond delay="0"/>
                                          </p:stCondLst>
                                        </p:cTn>
                                        <p:tgtEl>
                                          <p:spTgt spid="332817"/>
                                        </p:tgtEl>
                                        <p:attrNameLst>
                                          <p:attrName>style.visibility</p:attrName>
                                        </p:attrNameLst>
                                      </p:cBhvr>
                                      <p:to>
                                        <p:strVal val="visible"/>
                                      </p:to>
                                    </p:set>
                                    <p:animEffect transition="in" filter="box(out)">
                                      <p:cBhvr>
                                        <p:cTn id="22" dur="500"/>
                                        <p:tgtEl>
                                          <p:spTgt spid="3328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2813" grpId="0" animBg="1" autoUpdateAnimBg="0"/>
    </p:bld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dirty="0"/>
          </a:p>
        </p:txBody>
      </p:sp>
      <p:sp>
        <p:nvSpPr>
          <p:cNvPr id="16386" name="Foliennummernplatzhalter 1"/>
          <p:cNvSpPr>
            <a:spLocks noGrp="1"/>
          </p:cNvSpPr>
          <p:nvPr>
            <p:ph type="sldNum" sz="quarter" idx="10"/>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r">
              <a:spcBef>
                <a:spcPct val="0"/>
              </a:spcBef>
              <a:buClrTx/>
              <a:buFontTx/>
              <a:buNone/>
            </a:pPr>
            <a:r>
              <a:rPr lang="de-DE" altLang="de-DE" sz="1000">
                <a:solidFill>
                  <a:srgbClr val="71AD2A"/>
                </a:solidFill>
              </a:rPr>
              <a:t> Folie </a:t>
            </a:r>
            <a:fld id="{A95500CB-9F95-4272-9CBF-8218E5E3B660}" type="slidenum">
              <a:rPr lang="de-DE" altLang="de-DE" sz="1000">
                <a:solidFill>
                  <a:srgbClr val="71AD2A"/>
                </a:solidFill>
              </a:rPr>
              <a:pPr algn="r">
                <a:spcBef>
                  <a:spcPct val="0"/>
                </a:spcBef>
                <a:buClrTx/>
                <a:buFontTx/>
                <a:buNone/>
              </a:pPr>
              <a:t>7</a:t>
            </a:fld>
            <a:endParaRPr lang="de-DE" altLang="de-DE" sz="1000">
              <a:solidFill>
                <a:srgbClr val="71AD2A"/>
              </a:solidFill>
            </a:endParaRPr>
          </a:p>
        </p:txBody>
      </p:sp>
      <p:sp>
        <p:nvSpPr>
          <p:cNvPr id="16387" name="Fußzeilenplatzhalter 2"/>
          <p:cNvSpPr>
            <a:spLocks noGrp="1"/>
          </p:cNvSpPr>
          <p:nvPr>
            <p:ph type="ftr" sz="quarter" idx="11"/>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0"/>
              </a:spcBef>
              <a:buClrTx/>
              <a:buFontTx/>
              <a:buNone/>
            </a:pPr>
            <a:r>
              <a:rPr lang="de-DE" altLang="de-DE" sz="1000">
                <a:solidFill>
                  <a:srgbClr val="71AD2A"/>
                </a:solidFill>
              </a:rPr>
              <a:t>HSWT    Prof. Dr. U. Groß                  Modul: Grundlagen der Agrartechnik   2 Sem.        LE :   Motor Grundlagen</a:t>
            </a:r>
          </a:p>
        </p:txBody>
      </p:sp>
      <p:pic>
        <p:nvPicPr>
          <p:cNvPr id="350220" name="Picture 12" descr="GREIB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2588" y="1539875"/>
            <a:ext cx="9142412" cy="3776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0221" name="Text Box 13"/>
          <p:cNvSpPr txBox="1">
            <a:spLocks noChangeArrowheads="1"/>
          </p:cNvSpPr>
          <p:nvPr/>
        </p:nvSpPr>
        <p:spPr bwMode="auto">
          <a:xfrm>
            <a:off x="2363788" y="990600"/>
            <a:ext cx="5180012" cy="366713"/>
          </a:xfrm>
          <a:prstGeom prst="rect">
            <a:avLst/>
          </a:prstGeom>
          <a:solidFill>
            <a:srgbClr val="FFCC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50000"/>
              </a:spcBef>
              <a:buClrTx/>
              <a:buFontTx/>
              <a:buNone/>
            </a:pPr>
            <a:r>
              <a:rPr lang="de-DE" altLang="de-DE" sz="1800">
                <a:solidFill>
                  <a:srgbClr val="000000"/>
                </a:solidFill>
              </a:rPr>
              <a:t>Überlastkupplungen</a:t>
            </a:r>
            <a:endParaRPr lang="de-DE" altLang="de-DE" sz="1600" b="1">
              <a:solidFill>
                <a:srgbClr val="000000"/>
              </a:solidFill>
            </a:endParaRPr>
          </a:p>
        </p:txBody>
      </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50221"/>
                                        </p:tgtEl>
                                        <p:attrNameLst>
                                          <p:attrName>style.visibility</p:attrName>
                                        </p:attrNameLst>
                                      </p:cBhvr>
                                      <p:to>
                                        <p:strVal val="visible"/>
                                      </p:to>
                                    </p:set>
                                    <p:animEffect transition="in" filter="checkerboard(across)">
                                      <p:cBhvr>
                                        <p:cTn id="7" dur="500"/>
                                        <p:tgtEl>
                                          <p:spTgt spid="35022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8" presetClass="entr" presetSubtype="12" fill="hold" nodeType="clickEffect">
                                  <p:stCondLst>
                                    <p:cond delay="0"/>
                                  </p:stCondLst>
                                  <p:childTnLst>
                                    <p:set>
                                      <p:cBhvr>
                                        <p:cTn id="11" dur="1" fill="hold">
                                          <p:stCondLst>
                                            <p:cond delay="0"/>
                                          </p:stCondLst>
                                        </p:cTn>
                                        <p:tgtEl>
                                          <p:spTgt spid="350220"/>
                                        </p:tgtEl>
                                        <p:attrNameLst>
                                          <p:attrName>style.visibility</p:attrName>
                                        </p:attrNameLst>
                                      </p:cBhvr>
                                      <p:to>
                                        <p:strVal val="visible"/>
                                      </p:to>
                                    </p:set>
                                    <p:animEffect transition="in" filter="strips(downLeft)">
                                      <p:cBhvr>
                                        <p:cTn id="12" dur="500"/>
                                        <p:tgtEl>
                                          <p:spTgt spid="3502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0221" grpId="0" animBg="1" autoUpdateAnimBg="0"/>
    </p:bldLst>
  </p:timing>
</p:sld>
</file>

<file path=ppt/slides/slide7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7826" name="Foliennummernplatzhalter 1"/>
          <p:cNvSpPr>
            <a:spLocks noGrp="1"/>
          </p:cNvSpPr>
          <p:nvPr>
            <p:ph type="sldNum" sz="quarter" idx="10"/>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r">
              <a:spcBef>
                <a:spcPct val="0"/>
              </a:spcBef>
              <a:buClrTx/>
              <a:buFontTx/>
              <a:buNone/>
            </a:pPr>
            <a:r>
              <a:rPr lang="de-DE" altLang="de-DE" sz="1000">
                <a:solidFill>
                  <a:srgbClr val="71AD2A"/>
                </a:solidFill>
              </a:rPr>
              <a:t> Folie </a:t>
            </a:r>
            <a:fld id="{499A91B5-2762-4A8C-9342-A9D50AFCD186}" type="slidenum">
              <a:rPr lang="de-DE" altLang="de-DE" sz="1000">
                <a:solidFill>
                  <a:srgbClr val="71AD2A"/>
                </a:solidFill>
              </a:rPr>
              <a:pPr algn="r">
                <a:spcBef>
                  <a:spcPct val="0"/>
                </a:spcBef>
                <a:buClrTx/>
                <a:buFontTx/>
                <a:buNone/>
              </a:pPr>
              <a:t>70</a:t>
            </a:fld>
            <a:endParaRPr lang="de-DE" altLang="de-DE" sz="1000">
              <a:solidFill>
                <a:srgbClr val="71AD2A"/>
              </a:solidFill>
            </a:endParaRPr>
          </a:p>
        </p:txBody>
      </p:sp>
      <p:sp>
        <p:nvSpPr>
          <p:cNvPr id="77827" name="Fußzeilenplatzhalter 2"/>
          <p:cNvSpPr>
            <a:spLocks noGrp="1"/>
          </p:cNvSpPr>
          <p:nvPr>
            <p:ph type="ftr" sz="quarter" idx="11"/>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0"/>
              </a:spcBef>
              <a:buClrTx/>
              <a:buFontTx/>
              <a:buNone/>
            </a:pPr>
            <a:r>
              <a:rPr lang="de-DE" altLang="de-DE" sz="1000">
                <a:solidFill>
                  <a:srgbClr val="71AD2A"/>
                </a:solidFill>
              </a:rPr>
              <a:t>HSWT    Prof. Dr. U. Groß                  Modul: Grundlagen der Agrartechnik   2 Sem.        LE :   Motor Grundlagen</a:t>
            </a:r>
          </a:p>
        </p:txBody>
      </p:sp>
      <p:pic>
        <p:nvPicPr>
          <p:cNvPr id="333836" name="Picture 12" descr="VARIOS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762000"/>
            <a:ext cx="7621588" cy="535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3837" name="Rectangle 13"/>
          <p:cNvSpPr>
            <a:spLocks noChangeArrowheads="1"/>
          </p:cNvSpPr>
          <p:nvPr/>
        </p:nvSpPr>
        <p:spPr bwMode="auto">
          <a:xfrm>
            <a:off x="6477000" y="762000"/>
            <a:ext cx="3048000" cy="1003300"/>
          </a:xfrm>
          <a:prstGeom prst="rect">
            <a:avLst/>
          </a:prstGeom>
          <a:solidFill>
            <a:srgbClr val="FFCC00"/>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2000" b="1" u="sng">
                <a:solidFill>
                  <a:srgbClr val="000000"/>
                </a:solidFill>
              </a:rPr>
              <a:t>Zustand 3:</a:t>
            </a:r>
            <a:r>
              <a:rPr lang="de-DE" altLang="de-DE" sz="2000" b="1">
                <a:solidFill>
                  <a:srgbClr val="000000"/>
                </a:solidFill>
              </a:rPr>
              <a:t> Traktor fährt mit 50 km/h bei 1700 Motorumdrehungen</a:t>
            </a:r>
            <a:endParaRPr lang="de-DE" altLang="de-DE" sz="1800">
              <a:solidFill>
                <a:srgbClr val="000000"/>
              </a:solidFill>
            </a:endParaRPr>
          </a:p>
        </p:txBody>
      </p:sp>
      <p:sp>
        <p:nvSpPr>
          <p:cNvPr id="333838" name="Rectangle 14"/>
          <p:cNvSpPr>
            <a:spLocks noChangeArrowheads="1"/>
          </p:cNvSpPr>
          <p:nvPr/>
        </p:nvSpPr>
        <p:spPr bwMode="auto">
          <a:xfrm>
            <a:off x="5791200" y="4800600"/>
            <a:ext cx="3657600" cy="939800"/>
          </a:xfrm>
          <a:prstGeom prst="rect">
            <a:avLst/>
          </a:prstGeom>
          <a:solidFill>
            <a:srgbClr val="800080"/>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50000"/>
              </a:spcBef>
              <a:buClrTx/>
              <a:buFontTx/>
              <a:buNone/>
            </a:pPr>
            <a:r>
              <a:rPr lang="de-DE" altLang="de-DE" sz="1400" b="1">
                <a:solidFill>
                  <a:srgbClr val="FFD98D"/>
                </a:solidFill>
              </a:rPr>
              <a:t>"Im Zusammenspiel zwischen der Hydro-pumpe und den ebenfalls schwenkbaren Hydromotoren liegt das Funktionsge-heimnis des VARIO-Getriebes"</a:t>
            </a:r>
            <a:r>
              <a:rPr lang="de-DE" altLang="de-DE" sz="1400" b="1"/>
              <a:t> </a:t>
            </a:r>
          </a:p>
        </p:txBody>
      </p:sp>
      <p:grpSp>
        <p:nvGrpSpPr>
          <p:cNvPr id="333839" name="Group 15"/>
          <p:cNvGrpSpPr>
            <a:grpSpLocks/>
          </p:cNvGrpSpPr>
          <p:nvPr/>
        </p:nvGrpSpPr>
        <p:grpSpPr bwMode="auto">
          <a:xfrm>
            <a:off x="304800" y="762000"/>
            <a:ext cx="2438400" cy="685800"/>
            <a:chOff x="48" y="432"/>
            <a:chExt cx="1536" cy="432"/>
          </a:xfrm>
        </p:grpSpPr>
        <p:sp>
          <p:nvSpPr>
            <p:cNvPr id="77842" name="Line 16"/>
            <p:cNvSpPr>
              <a:spLocks noChangeShapeType="1"/>
            </p:cNvSpPr>
            <p:nvPr/>
          </p:nvSpPr>
          <p:spPr bwMode="auto">
            <a:xfrm>
              <a:off x="1296" y="624"/>
              <a:ext cx="288" cy="240"/>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77843" name="Rectangle 17"/>
            <p:cNvSpPr>
              <a:spLocks noChangeArrowheads="1"/>
            </p:cNvSpPr>
            <p:nvPr/>
          </p:nvSpPr>
          <p:spPr bwMode="auto">
            <a:xfrm>
              <a:off x="48" y="432"/>
              <a:ext cx="1344" cy="324"/>
            </a:xfrm>
            <a:prstGeom prst="rect">
              <a:avLst/>
            </a:prstGeom>
            <a:solidFill>
              <a:srgbClr val="C0C0C0"/>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400" b="1"/>
                <a:t>Die Hydropumpe steht nach wie vor auf 45 °</a:t>
              </a:r>
            </a:p>
          </p:txBody>
        </p:sp>
      </p:grpSp>
      <p:grpSp>
        <p:nvGrpSpPr>
          <p:cNvPr id="333842" name="Group 18"/>
          <p:cNvGrpSpPr>
            <a:grpSpLocks/>
          </p:cNvGrpSpPr>
          <p:nvPr/>
        </p:nvGrpSpPr>
        <p:grpSpPr bwMode="auto">
          <a:xfrm>
            <a:off x="533400" y="3352800"/>
            <a:ext cx="2133600" cy="1609725"/>
            <a:chOff x="192" y="2064"/>
            <a:chExt cx="1344" cy="1014"/>
          </a:xfrm>
        </p:grpSpPr>
        <p:sp>
          <p:nvSpPr>
            <p:cNvPr id="77840" name="Line 19"/>
            <p:cNvSpPr>
              <a:spLocks noChangeShapeType="1"/>
            </p:cNvSpPr>
            <p:nvPr/>
          </p:nvSpPr>
          <p:spPr bwMode="auto">
            <a:xfrm flipV="1">
              <a:off x="768" y="2064"/>
              <a:ext cx="336" cy="384"/>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77841" name="Rectangle 20"/>
            <p:cNvSpPr>
              <a:spLocks noChangeArrowheads="1"/>
            </p:cNvSpPr>
            <p:nvPr/>
          </p:nvSpPr>
          <p:spPr bwMode="auto">
            <a:xfrm>
              <a:off x="192" y="2352"/>
              <a:ext cx="1344" cy="726"/>
            </a:xfrm>
            <a:prstGeom prst="rect">
              <a:avLst/>
            </a:prstGeom>
            <a:solidFill>
              <a:srgbClr val="FFCC99"/>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400" b="1"/>
                <a:t>Die Hydromotoren stehen auf einem Schwenkwinkel von 0°. Dadurch wird die Hydropumpe blockiert</a:t>
              </a:r>
            </a:p>
          </p:txBody>
        </p:sp>
      </p:grpSp>
      <p:grpSp>
        <p:nvGrpSpPr>
          <p:cNvPr id="333845" name="Group 21"/>
          <p:cNvGrpSpPr>
            <a:grpSpLocks/>
          </p:cNvGrpSpPr>
          <p:nvPr/>
        </p:nvGrpSpPr>
        <p:grpSpPr bwMode="auto">
          <a:xfrm>
            <a:off x="5638800" y="1828800"/>
            <a:ext cx="2668588" cy="1670050"/>
            <a:chOff x="3408" y="1104"/>
            <a:chExt cx="1680" cy="1052"/>
          </a:xfrm>
        </p:grpSpPr>
        <p:sp>
          <p:nvSpPr>
            <p:cNvPr id="77838" name="Line 22"/>
            <p:cNvSpPr>
              <a:spLocks noChangeShapeType="1"/>
            </p:cNvSpPr>
            <p:nvPr/>
          </p:nvSpPr>
          <p:spPr bwMode="auto">
            <a:xfrm flipH="1" flipV="1">
              <a:off x="3408" y="1104"/>
              <a:ext cx="672" cy="240"/>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77839" name="Rectangle 23"/>
            <p:cNvSpPr>
              <a:spLocks noChangeArrowheads="1"/>
            </p:cNvSpPr>
            <p:nvPr/>
          </p:nvSpPr>
          <p:spPr bwMode="auto">
            <a:xfrm>
              <a:off x="3792" y="1296"/>
              <a:ext cx="1296" cy="860"/>
            </a:xfrm>
            <a:prstGeom prst="rect">
              <a:avLst/>
            </a:prstGeom>
            <a:solidFill>
              <a:srgbClr val="99CCFF"/>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400" b="1"/>
                <a:t>Das Drehmoment des Dieselmotors wird jetzt rein mechanisch über das Sonnenrad auf die Hinterachse übertragen.</a:t>
              </a:r>
            </a:p>
          </p:txBody>
        </p:sp>
      </p:grpSp>
      <p:grpSp>
        <p:nvGrpSpPr>
          <p:cNvPr id="333848" name="Group 24"/>
          <p:cNvGrpSpPr>
            <a:grpSpLocks/>
          </p:cNvGrpSpPr>
          <p:nvPr/>
        </p:nvGrpSpPr>
        <p:grpSpPr bwMode="auto">
          <a:xfrm>
            <a:off x="4191000" y="762000"/>
            <a:ext cx="2286000" cy="457200"/>
            <a:chOff x="2496" y="432"/>
            <a:chExt cx="1440" cy="288"/>
          </a:xfrm>
        </p:grpSpPr>
        <p:sp>
          <p:nvSpPr>
            <p:cNvPr id="77836" name="Line 25"/>
            <p:cNvSpPr>
              <a:spLocks noChangeShapeType="1"/>
            </p:cNvSpPr>
            <p:nvPr/>
          </p:nvSpPr>
          <p:spPr bwMode="auto">
            <a:xfrm>
              <a:off x="2976" y="528"/>
              <a:ext cx="192" cy="192"/>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77837" name="Rectangle 26"/>
            <p:cNvSpPr>
              <a:spLocks noChangeArrowheads="1"/>
            </p:cNvSpPr>
            <p:nvPr/>
          </p:nvSpPr>
          <p:spPr bwMode="auto">
            <a:xfrm>
              <a:off x="2496" y="432"/>
              <a:ext cx="1440" cy="190"/>
            </a:xfrm>
            <a:prstGeom prst="rect">
              <a:avLst/>
            </a:prstGeom>
            <a:solidFill>
              <a:srgbClr val="339966"/>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400" b="1"/>
                <a:t>Das Hohlrad ist blockiert</a:t>
              </a:r>
            </a:p>
          </p:txBody>
        </p:sp>
      </p:grpSp>
      <p:sp>
        <p:nvSpPr>
          <p:cNvPr id="20" name="Titel 1"/>
          <p:cNvSpPr txBox="1">
            <a:spLocks/>
          </p:cNvSpPr>
          <p:nvPr/>
        </p:nvSpPr>
        <p:spPr>
          <a:xfrm>
            <a:off x="508000" y="188913"/>
            <a:ext cx="8718550" cy="609600"/>
          </a:xfrm>
          <a:prstGeom prst="rect">
            <a:avLst/>
          </a:prstGeom>
        </p:spPr>
        <p:txBody>
          <a:bodyPr/>
          <a:lstStyle>
            <a:lvl1pPr algn="l" defTabSz="457200" rtl="0" eaLnBrk="0" fontAlgn="base" hangingPunct="0">
              <a:spcBef>
                <a:spcPct val="0"/>
              </a:spcBef>
              <a:spcAft>
                <a:spcPct val="0"/>
              </a:spcAft>
              <a:defRPr sz="2800" b="1">
                <a:solidFill>
                  <a:schemeClr val="tx1"/>
                </a:solidFill>
                <a:latin typeface="+mj-lt"/>
                <a:ea typeface="ＭＳ Ｐゴシック" pitchFamily="34" charset="-128"/>
                <a:cs typeface="+mj-cs"/>
              </a:defRPr>
            </a:lvl1pPr>
            <a:lvl2pPr algn="l" defTabSz="457200" rtl="0" eaLnBrk="0" fontAlgn="base" hangingPunct="0">
              <a:spcBef>
                <a:spcPct val="0"/>
              </a:spcBef>
              <a:spcAft>
                <a:spcPct val="0"/>
              </a:spcAft>
              <a:defRPr sz="2800" b="1">
                <a:solidFill>
                  <a:schemeClr val="tx1"/>
                </a:solidFill>
                <a:latin typeface="Arial" charset="0"/>
                <a:ea typeface="ＭＳ Ｐゴシック" pitchFamily="34" charset="-128"/>
                <a:cs typeface="Arial" charset="0"/>
              </a:defRPr>
            </a:lvl2pPr>
            <a:lvl3pPr algn="l" defTabSz="457200" rtl="0" eaLnBrk="0" fontAlgn="base" hangingPunct="0">
              <a:spcBef>
                <a:spcPct val="0"/>
              </a:spcBef>
              <a:spcAft>
                <a:spcPct val="0"/>
              </a:spcAft>
              <a:defRPr sz="2800" b="1">
                <a:solidFill>
                  <a:schemeClr val="tx1"/>
                </a:solidFill>
                <a:latin typeface="Arial" charset="0"/>
                <a:ea typeface="ＭＳ Ｐゴシック" pitchFamily="34" charset="-128"/>
                <a:cs typeface="Arial" charset="0"/>
              </a:defRPr>
            </a:lvl3pPr>
            <a:lvl4pPr algn="l" defTabSz="457200" rtl="0" eaLnBrk="0" fontAlgn="base" hangingPunct="0">
              <a:spcBef>
                <a:spcPct val="0"/>
              </a:spcBef>
              <a:spcAft>
                <a:spcPct val="0"/>
              </a:spcAft>
              <a:defRPr sz="2800" b="1">
                <a:solidFill>
                  <a:schemeClr val="tx1"/>
                </a:solidFill>
                <a:latin typeface="Arial" charset="0"/>
                <a:ea typeface="ＭＳ Ｐゴシック" pitchFamily="34" charset="-128"/>
                <a:cs typeface="Arial" charset="0"/>
              </a:defRPr>
            </a:lvl4pPr>
            <a:lvl5pPr algn="l" defTabSz="457200" rtl="0" eaLnBrk="0" fontAlgn="base" hangingPunct="0">
              <a:spcBef>
                <a:spcPct val="0"/>
              </a:spcBef>
              <a:spcAft>
                <a:spcPct val="0"/>
              </a:spcAft>
              <a:defRPr sz="2800" b="1">
                <a:solidFill>
                  <a:schemeClr val="tx1"/>
                </a:solidFill>
                <a:latin typeface="Arial" charset="0"/>
                <a:ea typeface="ＭＳ Ｐゴシック" pitchFamily="34" charset="-128"/>
                <a:cs typeface="Arial" charset="0"/>
              </a:defRPr>
            </a:lvl5pPr>
            <a:lvl6pPr marL="457200" algn="l" defTabSz="457200" rtl="0" fontAlgn="base">
              <a:spcBef>
                <a:spcPct val="0"/>
              </a:spcBef>
              <a:spcAft>
                <a:spcPct val="0"/>
              </a:spcAft>
              <a:defRPr sz="2800" b="1">
                <a:solidFill>
                  <a:schemeClr val="tx1"/>
                </a:solidFill>
                <a:latin typeface="Arial" charset="0"/>
                <a:ea typeface="MS PGothic" pitchFamily="34" charset="-128"/>
                <a:cs typeface="Arial" charset="0"/>
              </a:defRPr>
            </a:lvl6pPr>
            <a:lvl7pPr marL="914400" algn="l" defTabSz="457200" rtl="0" fontAlgn="base">
              <a:spcBef>
                <a:spcPct val="0"/>
              </a:spcBef>
              <a:spcAft>
                <a:spcPct val="0"/>
              </a:spcAft>
              <a:defRPr sz="2800" b="1">
                <a:solidFill>
                  <a:schemeClr val="tx1"/>
                </a:solidFill>
                <a:latin typeface="Arial" charset="0"/>
                <a:ea typeface="MS PGothic" pitchFamily="34" charset="-128"/>
                <a:cs typeface="Arial" charset="0"/>
              </a:defRPr>
            </a:lvl7pPr>
            <a:lvl8pPr marL="1371600" algn="l" defTabSz="457200" rtl="0" fontAlgn="base">
              <a:spcBef>
                <a:spcPct val="0"/>
              </a:spcBef>
              <a:spcAft>
                <a:spcPct val="0"/>
              </a:spcAft>
              <a:defRPr sz="2800" b="1">
                <a:solidFill>
                  <a:schemeClr val="tx1"/>
                </a:solidFill>
                <a:latin typeface="Arial" charset="0"/>
                <a:ea typeface="MS PGothic" pitchFamily="34" charset="-128"/>
                <a:cs typeface="Arial" charset="0"/>
              </a:defRPr>
            </a:lvl8pPr>
            <a:lvl9pPr marL="1828800" algn="l" defTabSz="457200" rtl="0" fontAlgn="base">
              <a:spcBef>
                <a:spcPct val="0"/>
              </a:spcBef>
              <a:spcAft>
                <a:spcPct val="0"/>
              </a:spcAft>
              <a:defRPr sz="2800" b="1">
                <a:solidFill>
                  <a:schemeClr val="tx1"/>
                </a:solidFill>
                <a:latin typeface="Arial" charset="0"/>
                <a:ea typeface="MS PGothic" pitchFamily="34" charset="-128"/>
                <a:cs typeface="Arial" charset="0"/>
              </a:defRPr>
            </a:lvl9pPr>
          </a:lstStyle>
          <a:p>
            <a:r>
              <a:rPr lang="de-DE" kern="0" dirty="0"/>
              <a:t>Funktionsablauf -  Fendt-</a:t>
            </a:r>
            <a:r>
              <a:rPr lang="de-DE" kern="0" dirty="0" err="1"/>
              <a:t>Vario</a:t>
            </a:r>
            <a:r>
              <a:rPr lang="de-DE" kern="0" dirty="0"/>
              <a:t>-Getriebe</a:t>
            </a:r>
          </a:p>
        </p:txBody>
      </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333836"/>
                                        </p:tgtEl>
                                        <p:attrNameLst>
                                          <p:attrName>style.visibility</p:attrName>
                                        </p:attrNameLst>
                                      </p:cBhvr>
                                      <p:to>
                                        <p:strVal val="visible"/>
                                      </p:to>
                                    </p:set>
                                    <p:animEffect transition="in" filter="dissolve">
                                      <p:cBhvr>
                                        <p:cTn id="7" dur="500"/>
                                        <p:tgtEl>
                                          <p:spTgt spid="33383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grpId="0" nodeType="clickEffect">
                                  <p:stCondLst>
                                    <p:cond delay="0"/>
                                  </p:stCondLst>
                                  <p:childTnLst>
                                    <p:set>
                                      <p:cBhvr>
                                        <p:cTn id="11" dur="1" fill="hold">
                                          <p:stCondLst>
                                            <p:cond delay="0"/>
                                          </p:stCondLst>
                                        </p:cTn>
                                        <p:tgtEl>
                                          <p:spTgt spid="333837"/>
                                        </p:tgtEl>
                                        <p:attrNameLst>
                                          <p:attrName>style.visibility</p:attrName>
                                        </p:attrNameLst>
                                      </p:cBhvr>
                                      <p:to>
                                        <p:strVal val="visible"/>
                                      </p:to>
                                    </p:set>
                                    <p:animEffect transition="in" filter="box(out)">
                                      <p:cBhvr>
                                        <p:cTn id="12" dur="500"/>
                                        <p:tgtEl>
                                          <p:spTgt spid="33383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32" fill="hold" nodeType="clickEffect">
                                  <p:stCondLst>
                                    <p:cond delay="0"/>
                                  </p:stCondLst>
                                  <p:childTnLst>
                                    <p:set>
                                      <p:cBhvr>
                                        <p:cTn id="16" dur="1" fill="hold">
                                          <p:stCondLst>
                                            <p:cond delay="0"/>
                                          </p:stCondLst>
                                        </p:cTn>
                                        <p:tgtEl>
                                          <p:spTgt spid="333842"/>
                                        </p:tgtEl>
                                        <p:attrNameLst>
                                          <p:attrName>style.visibility</p:attrName>
                                        </p:attrNameLst>
                                      </p:cBhvr>
                                      <p:to>
                                        <p:strVal val="visible"/>
                                      </p:to>
                                    </p:set>
                                    <p:animEffect transition="in" filter="box(out)">
                                      <p:cBhvr>
                                        <p:cTn id="17" dur="500"/>
                                        <p:tgtEl>
                                          <p:spTgt spid="333842"/>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32" fill="hold" nodeType="clickEffect">
                                  <p:stCondLst>
                                    <p:cond delay="0"/>
                                  </p:stCondLst>
                                  <p:childTnLst>
                                    <p:set>
                                      <p:cBhvr>
                                        <p:cTn id="21" dur="1" fill="hold">
                                          <p:stCondLst>
                                            <p:cond delay="0"/>
                                          </p:stCondLst>
                                        </p:cTn>
                                        <p:tgtEl>
                                          <p:spTgt spid="333839"/>
                                        </p:tgtEl>
                                        <p:attrNameLst>
                                          <p:attrName>style.visibility</p:attrName>
                                        </p:attrNameLst>
                                      </p:cBhvr>
                                      <p:to>
                                        <p:strVal val="visible"/>
                                      </p:to>
                                    </p:set>
                                    <p:animEffect transition="in" filter="box(out)">
                                      <p:cBhvr>
                                        <p:cTn id="22" dur="500"/>
                                        <p:tgtEl>
                                          <p:spTgt spid="333839"/>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4" presetClass="entr" presetSubtype="32" fill="hold" nodeType="clickEffect">
                                  <p:stCondLst>
                                    <p:cond delay="0"/>
                                  </p:stCondLst>
                                  <p:childTnLst>
                                    <p:set>
                                      <p:cBhvr>
                                        <p:cTn id="26" dur="1" fill="hold">
                                          <p:stCondLst>
                                            <p:cond delay="0"/>
                                          </p:stCondLst>
                                        </p:cTn>
                                        <p:tgtEl>
                                          <p:spTgt spid="333848"/>
                                        </p:tgtEl>
                                        <p:attrNameLst>
                                          <p:attrName>style.visibility</p:attrName>
                                        </p:attrNameLst>
                                      </p:cBhvr>
                                      <p:to>
                                        <p:strVal val="visible"/>
                                      </p:to>
                                    </p:set>
                                    <p:animEffect transition="in" filter="box(out)">
                                      <p:cBhvr>
                                        <p:cTn id="27" dur="500"/>
                                        <p:tgtEl>
                                          <p:spTgt spid="333848"/>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4" presetClass="entr" presetSubtype="32" fill="hold" nodeType="clickEffect">
                                  <p:stCondLst>
                                    <p:cond delay="0"/>
                                  </p:stCondLst>
                                  <p:childTnLst>
                                    <p:set>
                                      <p:cBhvr>
                                        <p:cTn id="31" dur="1" fill="hold">
                                          <p:stCondLst>
                                            <p:cond delay="0"/>
                                          </p:stCondLst>
                                        </p:cTn>
                                        <p:tgtEl>
                                          <p:spTgt spid="333845"/>
                                        </p:tgtEl>
                                        <p:attrNameLst>
                                          <p:attrName>style.visibility</p:attrName>
                                        </p:attrNameLst>
                                      </p:cBhvr>
                                      <p:to>
                                        <p:strVal val="visible"/>
                                      </p:to>
                                    </p:set>
                                    <p:animEffect transition="in" filter="box(out)">
                                      <p:cBhvr>
                                        <p:cTn id="32" dur="500"/>
                                        <p:tgtEl>
                                          <p:spTgt spid="333845"/>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333838"/>
                                        </p:tgtEl>
                                        <p:attrNameLst>
                                          <p:attrName>style.visibility</p:attrName>
                                        </p:attrNameLst>
                                      </p:cBhvr>
                                      <p:to>
                                        <p:strVal val="visible"/>
                                      </p:to>
                                    </p:set>
                                    <p:animEffect transition="in" filter="dissolve">
                                      <p:cBhvr>
                                        <p:cTn id="37" dur="500"/>
                                        <p:tgtEl>
                                          <p:spTgt spid="3338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3837" grpId="0" animBg="1" autoUpdateAnimBg="0"/>
      <p:bldP spid="333838" grpId="0" animBg="1" autoUpdateAnimBg="0"/>
    </p:bldLst>
  </p:timing>
</p:sld>
</file>

<file path=ppt/slides/slide7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8850" name="Foliennummernplatzhalter 1"/>
          <p:cNvSpPr>
            <a:spLocks noGrp="1"/>
          </p:cNvSpPr>
          <p:nvPr>
            <p:ph type="sldNum" sz="quarter" idx="10"/>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r">
              <a:spcBef>
                <a:spcPct val="0"/>
              </a:spcBef>
              <a:buClrTx/>
              <a:buFontTx/>
              <a:buNone/>
            </a:pPr>
            <a:r>
              <a:rPr lang="de-DE" altLang="de-DE" sz="1000">
                <a:solidFill>
                  <a:srgbClr val="71AD2A"/>
                </a:solidFill>
              </a:rPr>
              <a:t> Folie </a:t>
            </a:r>
            <a:fld id="{85064BBF-D22A-4BF5-BE2B-18989773D88E}" type="slidenum">
              <a:rPr lang="de-DE" altLang="de-DE" sz="1000">
                <a:solidFill>
                  <a:srgbClr val="71AD2A"/>
                </a:solidFill>
              </a:rPr>
              <a:pPr algn="r">
                <a:spcBef>
                  <a:spcPct val="0"/>
                </a:spcBef>
                <a:buClrTx/>
                <a:buFontTx/>
                <a:buNone/>
              </a:pPr>
              <a:t>71</a:t>
            </a:fld>
            <a:endParaRPr lang="de-DE" altLang="de-DE" sz="1000">
              <a:solidFill>
                <a:srgbClr val="71AD2A"/>
              </a:solidFill>
            </a:endParaRPr>
          </a:p>
        </p:txBody>
      </p:sp>
      <p:sp>
        <p:nvSpPr>
          <p:cNvPr id="78851" name="Fußzeilenplatzhalter 2"/>
          <p:cNvSpPr>
            <a:spLocks noGrp="1"/>
          </p:cNvSpPr>
          <p:nvPr>
            <p:ph type="ftr" sz="quarter" idx="11"/>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0"/>
              </a:spcBef>
              <a:buClrTx/>
              <a:buFontTx/>
              <a:buNone/>
            </a:pPr>
            <a:r>
              <a:rPr lang="de-DE" altLang="de-DE" sz="1000">
                <a:solidFill>
                  <a:srgbClr val="71AD2A"/>
                </a:solidFill>
              </a:rPr>
              <a:t>HSWT    Prof. Dr. U. Groß                  Modul: Grundlagen der Agrartechnik   2 Sem.        LE :   Motor Grundlagen</a:t>
            </a:r>
          </a:p>
        </p:txBody>
      </p:sp>
      <p:pic>
        <p:nvPicPr>
          <p:cNvPr id="334860" name="Picture 12" descr="VARIOS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762000"/>
            <a:ext cx="7620000" cy="535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4861" name="Rectangle 13"/>
          <p:cNvSpPr>
            <a:spLocks noChangeArrowheads="1"/>
          </p:cNvSpPr>
          <p:nvPr/>
        </p:nvSpPr>
        <p:spPr bwMode="auto">
          <a:xfrm>
            <a:off x="6553200" y="762000"/>
            <a:ext cx="2971800" cy="698500"/>
          </a:xfrm>
          <a:prstGeom prst="rect">
            <a:avLst/>
          </a:prstGeom>
          <a:solidFill>
            <a:srgbClr val="FFCC00"/>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2000" b="1" u="sng"/>
              <a:t>Zustand 4:</a:t>
            </a:r>
            <a:r>
              <a:rPr lang="de-DE" altLang="de-DE" sz="2000" b="1"/>
              <a:t> Traktor fährt rückwärts</a:t>
            </a:r>
            <a:endParaRPr lang="de-DE" altLang="de-DE" sz="1800"/>
          </a:p>
        </p:txBody>
      </p:sp>
      <p:grpSp>
        <p:nvGrpSpPr>
          <p:cNvPr id="334862" name="Group 14"/>
          <p:cNvGrpSpPr>
            <a:grpSpLocks/>
          </p:cNvGrpSpPr>
          <p:nvPr/>
        </p:nvGrpSpPr>
        <p:grpSpPr bwMode="auto">
          <a:xfrm>
            <a:off x="533400" y="762000"/>
            <a:ext cx="2362200" cy="727075"/>
            <a:chOff x="144" y="432"/>
            <a:chExt cx="1488" cy="458"/>
          </a:xfrm>
        </p:grpSpPr>
        <p:sp>
          <p:nvSpPr>
            <p:cNvPr id="78860" name="Line 15"/>
            <p:cNvSpPr>
              <a:spLocks noChangeShapeType="1"/>
            </p:cNvSpPr>
            <p:nvPr/>
          </p:nvSpPr>
          <p:spPr bwMode="auto">
            <a:xfrm flipV="1">
              <a:off x="1314" y="528"/>
              <a:ext cx="318" cy="96"/>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78861" name="Rectangle 16"/>
            <p:cNvSpPr>
              <a:spLocks noChangeArrowheads="1"/>
            </p:cNvSpPr>
            <p:nvPr/>
          </p:nvSpPr>
          <p:spPr bwMode="auto">
            <a:xfrm>
              <a:off x="144" y="432"/>
              <a:ext cx="1260" cy="458"/>
            </a:xfrm>
            <a:prstGeom prst="rect">
              <a:avLst/>
            </a:prstGeom>
            <a:solidFill>
              <a:srgbClr val="C0C0C0"/>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400" b="1"/>
                <a:t>Die Hydropumpe schwenkt über 0° in die andere Richtung</a:t>
              </a:r>
            </a:p>
          </p:txBody>
        </p:sp>
      </p:grpSp>
      <p:grpSp>
        <p:nvGrpSpPr>
          <p:cNvPr id="334865" name="Group 17"/>
          <p:cNvGrpSpPr>
            <a:grpSpLocks/>
          </p:cNvGrpSpPr>
          <p:nvPr/>
        </p:nvGrpSpPr>
        <p:grpSpPr bwMode="auto">
          <a:xfrm>
            <a:off x="914400" y="3581400"/>
            <a:ext cx="2133600" cy="971550"/>
            <a:chOff x="192" y="2064"/>
            <a:chExt cx="1344" cy="612"/>
          </a:xfrm>
        </p:grpSpPr>
        <p:sp>
          <p:nvSpPr>
            <p:cNvPr id="78858" name="Line 18"/>
            <p:cNvSpPr>
              <a:spLocks noChangeShapeType="1"/>
            </p:cNvSpPr>
            <p:nvPr/>
          </p:nvSpPr>
          <p:spPr bwMode="auto">
            <a:xfrm flipV="1">
              <a:off x="768" y="2064"/>
              <a:ext cx="336" cy="384"/>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78859" name="Rectangle 19"/>
            <p:cNvSpPr>
              <a:spLocks noChangeArrowheads="1"/>
            </p:cNvSpPr>
            <p:nvPr/>
          </p:nvSpPr>
          <p:spPr bwMode="auto">
            <a:xfrm>
              <a:off x="192" y="2352"/>
              <a:ext cx="1344" cy="324"/>
            </a:xfrm>
            <a:prstGeom prst="rect">
              <a:avLst/>
            </a:prstGeom>
            <a:solidFill>
              <a:srgbClr val="FFCC99"/>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400" b="1"/>
                <a:t>Die Hydromotoren schwenken auf 45°</a:t>
              </a:r>
            </a:p>
          </p:txBody>
        </p:sp>
      </p:grpSp>
      <p:sp>
        <p:nvSpPr>
          <p:cNvPr id="334868" name="Rectangle 20"/>
          <p:cNvSpPr>
            <a:spLocks noChangeArrowheads="1"/>
          </p:cNvSpPr>
          <p:nvPr/>
        </p:nvSpPr>
        <p:spPr bwMode="auto">
          <a:xfrm>
            <a:off x="5257800" y="2819400"/>
            <a:ext cx="2514600" cy="939800"/>
          </a:xfrm>
          <a:prstGeom prst="rect">
            <a:avLst/>
          </a:prstGeom>
          <a:solidFill>
            <a:srgbClr val="99CCFF"/>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400" b="1"/>
              <a:t>Das Drehmoment des Dieselmotors wird jetzt rein hydrosatisch durch die Hydromotoren übertragen</a:t>
            </a:r>
          </a:p>
        </p:txBody>
      </p:sp>
      <p:sp>
        <p:nvSpPr>
          <p:cNvPr id="14" name="Titel 1"/>
          <p:cNvSpPr txBox="1">
            <a:spLocks/>
          </p:cNvSpPr>
          <p:nvPr/>
        </p:nvSpPr>
        <p:spPr>
          <a:xfrm>
            <a:off x="508000" y="188913"/>
            <a:ext cx="8718550" cy="609600"/>
          </a:xfrm>
          <a:prstGeom prst="rect">
            <a:avLst/>
          </a:prstGeom>
        </p:spPr>
        <p:txBody>
          <a:bodyPr/>
          <a:lstStyle>
            <a:lvl1pPr algn="l" defTabSz="457200" rtl="0" eaLnBrk="0" fontAlgn="base" hangingPunct="0">
              <a:spcBef>
                <a:spcPct val="0"/>
              </a:spcBef>
              <a:spcAft>
                <a:spcPct val="0"/>
              </a:spcAft>
              <a:defRPr sz="2800" b="1">
                <a:solidFill>
                  <a:schemeClr val="tx1"/>
                </a:solidFill>
                <a:latin typeface="+mj-lt"/>
                <a:ea typeface="ＭＳ Ｐゴシック" pitchFamily="34" charset="-128"/>
                <a:cs typeface="+mj-cs"/>
              </a:defRPr>
            </a:lvl1pPr>
            <a:lvl2pPr algn="l" defTabSz="457200" rtl="0" eaLnBrk="0" fontAlgn="base" hangingPunct="0">
              <a:spcBef>
                <a:spcPct val="0"/>
              </a:spcBef>
              <a:spcAft>
                <a:spcPct val="0"/>
              </a:spcAft>
              <a:defRPr sz="2800" b="1">
                <a:solidFill>
                  <a:schemeClr val="tx1"/>
                </a:solidFill>
                <a:latin typeface="Arial" charset="0"/>
                <a:ea typeface="ＭＳ Ｐゴシック" pitchFamily="34" charset="-128"/>
                <a:cs typeface="Arial" charset="0"/>
              </a:defRPr>
            </a:lvl2pPr>
            <a:lvl3pPr algn="l" defTabSz="457200" rtl="0" eaLnBrk="0" fontAlgn="base" hangingPunct="0">
              <a:spcBef>
                <a:spcPct val="0"/>
              </a:spcBef>
              <a:spcAft>
                <a:spcPct val="0"/>
              </a:spcAft>
              <a:defRPr sz="2800" b="1">
                <a:solidFill>
                  <a:schemeClr val="tx1"/>
                </a:solidFill>
                <a:latin typeface="Arial" charset="0"/>
                <a:ea typeface="ＭＳ Ｐゴシック" pitchFamily="34" charset="-128"/>
                <a:cs typeface="Arial" charset="0"/>
              </a:defRPr>
            </a:lvl3pPr>
            <a:lvl4pPr algn="l" defTabSz="457200" rtl="0" eaLnBrk="0" fontAlgn="base" hangingPunct="0">
              <a:spcBef>
                <a:spcPct val="0"/>
              </a:spcBef>
              <a:spcAft>
                <a:spcPct val="0"/>
              </a:spcAft>
              <a:defRPr sz="2800" b="1">
                <a:solidFill>
                  <a:schemeClr val="tx1"/>
                </a:solidFill>
                <a:latin typeface="Arial" charset="0"/>
                <a:ea typeface="ＭＳ Ｐゴシック" pitchFamily="34" charset="-128"/>
                <a:cs typeface="Arial" charset="0"/>
              </a:defRPr>
            </a:lvl4pPr>
            <a:lvl5pPr algn="l" defTabSz="457200" rtl="0" eaLnBrk="0" fontAlgn="base" hangingPunct="0">
              <a:spcBef>
                <a:spcPct val="0"/>
              </a:spcBef>
              <a:spcAft>
                <a:spcPct val="0"/>
              </a:spcAft>
              <a:defRPr sz="2800" b="1">
                <a:solidFill>
                  <a:schemeClr val="tx1"/>
                </a:solidFill>
                <a:latin typeface="Arial" charset="0"/>
                <a:ea typeface="ＭＳ Ｐゴシック" pitchFamily="34" charset="-128"/>
                <a:cs typeface="Arial" charset="0"/>
              </a:defRPr>
            </a:lvl5pPr>
            <a:lvl6pPr marL="457200" algn="l" defTabSz="457200" rtl="0" fontAlgn="base">
              <a:spcBef>
                <a:spcPct val="0"/>
              </a:spcBef>
              <a:spcAft>
                <a:spcPct val="0"/>
              </a:spcAft>
              <a:defRPr sz="2800" b="1">
                <a:solidFill>
                  <a:schemeClr val="tx1"/>
                </a:solidFill>
                <a:latin typeface="Arial" charset="0"/>
                <a:ea typeface="MS PGothic" pitchFamily="34" charset="-128"/>
                <a:cs typeface="Arial" charset="0"/>
              </a:defRPr>
            </a:lvl6pPr>
            <a:lvl7pPr marL="914400" algn="l" defTabSz="457200" rtl="0" fontAlgn="base">
              <a:spcBef>
                <a:spcPct val="0"/>
              </a:spcBef>
              <a:spcAft>
                <a:spcPct val="0"/>
              </a:spcAft>
              <a:defRPr sz="2800" b="1">
                <a:solidFill>
                  <a:schemeClr val="tx1"/>
                </a:solidFill>
                <a:latin typeface="Arial" charset="0"/>
                <a:ea typeface="MS PGothic" pitchFamily="34" charset="-128"/>
                <a:cs typeface="Arial" charset="0"/>
              </a:defRPr>
            </a:lvl7pPr>
            <a:lvl8pPr marL="1371600" algn="l" defTabSz="457200" rtl="0" fontAlgn="base">
              <a:spcBef>
                <a:spcPct val="0"/>
              </a:spcBef>
              <a:spcAft>
                <a:spcPct val="0"/>
              </a:spcAft>
              <a:defRPr sz="2800" b="1">
                <a:solidFill>
                  <a:schemeClr val="tx1"/>
                </a:solidFill>
                <a:latin typeface="Arial" charset="0"/>
                <a:ea typeface="MS PGothic" pitchFamily="34" charset="-128"/>
                <a:cs typeface="Arial" charset="0"/>
              </a:defRPr>
            </a:lvl8pPr>
            <a:lvl9pPr marL="1828800" algn="l" defTabSz="457200" rtl="0" fontAlgn="base">
              <a:spcBef>
                <a:spcPct val="0"/>
              </a:spcBef>
              <a:spcAft>
                <a:spcPct val="0"/>
              </a:spcAft>
              <a:defRPr sz="2800" b="1">
                <a:solidFill>
                  <a:schemeClr val="tx1"/>
                </a:solidFill>
                <a:latin typeface="Arial" charset="0"/>
                <a:ea typeface="MS PGothic" pitchFamily="34" charset="-128"/>
                <a:cs typeface="Arial" charset="0"/>
              </a:defRPr>
            </a:lvl9pPr>
          </a:lstStyle>
          <a:p>
            <a:r>
              <a:rPr lang="de-DE" kern="0" dirty="0"/>
              <a:t>Funktionsablauf -  Fendt-</a:t>
            </a:r>
            <a:r>
              <a:rPr lang="de-DE" kern="0" dirty="0" err="1"/>
              <a:t>Vario</a:t>
            </a:r>
            <a:r>
              <a:rPr lang="de-DE" kern="0" dirty="0"/>
              <a:t>-Getriebe</a:t>
            </a:r>
          </a:p>
        </p:txBody>
      </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334860"/>
                                        </p:tgtEl>
                                        <p:attrNameLst>
                                          <p:attrName>style.visibility</p:attrName>
                                        </p:attrNameLst>
                                      </p:cBhvr>
                                      <p:to>
                                        <p:strVal val="visible"/>
                                      </p:to>
                                    </p:set>
                                    <p:animEffect transition="in" filter="dissolve">
                                      <p:cBhvr>
                                        <p:cTn id="7" dur="500"/>
                                        <p:tgtEl>
                                          <p:spTgt spid="33486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grpId="0" nodeType="clickEffect">
                                  <p:stCondLst>
                                    <p:cond delay="0"/>
                                  </p:stCondLst>
                                  <p:childTnLst>
                                    <p:set>
                                      <p:cBhvr>
                                        <p:cTn id="11" dur="1" fill="hold">
                                          <p:stCondLst>
                                            <p:cond delay="0"/>
                                          </p:stCondLst>
                                        </p:cTn>
                                        <p:tgtEl>
                                          <p:spTgt spid="334861"/>
                                        </p:tgtEl>
                                        <p:attrNameLst>
                                          <p:attrName>style.visibility</p:attrName>
                                        </p:attrNameLst>
                                      </p:cBhvr>
                                      <p:to>
                                        <p:strVal val="visible"/>
                                      </p:to>
                                    </p:set>
                                    <p:animEffect transition="in" filter="box(out)">
                                      <p:cBhvr>
                                        <p:cTn id="12" dur="500"/>
                                        <p:tgtEl>
                                          <p:spTgt spid="33486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32" fill="hold" nodeType="clickEffect">
                                  <p:stCondLst>
                                    <p:cond delay="0"/>
                                  </p:stCondLst>
                                  <p:childTnLst>
                                    <p:set>
                                      <p:cBhvr>
                                        <p:cTn id="16" dur="1" fill="hold">
                                          <p:stCondLst>
                                            <p:cond delay="0"/>
                                          </p:stCondLst>
                                        </p:cTn>
                                        <p:tgtEl>
                                          <p:spTgt spid="334862"/>
                                        </p:tgtEl>
                                        <p:attrNameLst>
                                          <p:attrName>style.visibility</p:attrName>
                                        </p:attrNameLst>
                                      </p:cBhvr>
                                      <p:to>
                                        <p:strVal val="visible"/>
                                      </p:to>
                                    </p:set>
                                    <p:animEffect transition="in" filter="box(out)">
                                      <p:cBhvr>
                                        <p:cTn id="17" dur="500"/>
                                        <p:tgtEl>
                                          <p:spTgt spid="334862"/>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32" fill="hold" nodeType="clickEffect">
                                  <p:stCondLst>
                                    <p:cond delay="0"/>
                                  </p:stCondLst>
                                  <p:childTnLst>
                                    <p:set>
                                      <p:cBhvr>
                                        <p:cTn id="21" dur="1" fill="hold">
                                          <p:stCondLst>
                                            <p:cond delay="0"/>
                                          </p:stCondLst>
                                        </p:cTn>
                                        <p:tgtEl>
                                          <p:spTgt spid="334865"/>
                                        </p:tgtEl>
                                        <p:attrNameLst>
                                          <p:attrName>style.visibility</p:attrName>
                                        </p:attrNameLst>
                                      </p:cBhvr>
                                      <p:to>
                                        <p:strVal val="visible"/>
                                      </p:to>
                                    </p:set>
                                    <p:animEffect transition="in" filter="box(out)">
                                      <p:cBhvr>
                                        <p:cTn id="22" dur="500"/>
                                        <p:tgtEl>
                                          <p:spTgt spid="334865"/>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4" presetClass="entr" presetSubtype="32" fill="hold" grpId="0" nodeType="clickEffect">
                                  <p:stCondLst>
                                    <p:cond delay="0"/>
                                  </p:stCondLst>
                                  <p:childTnLst>
                                    <p:set>
                                      <p:cBhvr>
                                        <p:cTn id="26" dur="1" fill="hold">
                                          <p:stCondLst>
                                            <p:cond delay="0"/>
                                          </p:stCondLst>
                                        </p:cTn>
                                        <p:tgtEl>
                                          <p:spTgt spid="334868"/>
                                        </p:tgtEl>
                                        <p:attrNameLst>
                                          <p:attrName>style.visibility</p:attrName>
                                        </p:attrNameLst>
                                      </p:cBhvr>
                                      <p:to>
                                        <p:strVal val="visible"/>
                                      </p:to>
                                    </p:set>
                                    <p:animEffect transition="in" filter="box(out)">
                                      <p:cBhvr>
                                        <p:cTn id="27" dur="500"/>
                                        <p:tgtEl>
                                          <p:spTgt spid="3348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4861" grpId="0" animBg="1" autoUpdateAnimBg="0"/>
      <p:bldP spid="334868" grpId="0" animBg="1" autoUpdateAnimBg="0"/>
    </p:bldLst>
  </p:timing>
</p:sld>
</file>

<file path=ppt/slides/slide7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9874" name="Foliennummernplatzhalter 1"/>
          <p:cNvSpPr>
            <a:spLocks noGrp="1"/>
          </p:cNvSpPr>
          <p:nvPr>
            <p:ph type="sldNum" sz="quarter" idx="10"/>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r">
              <a:spcBef>
                <a:spcPct val="0"/>
              </a:spcBef>
              <a:buClrTx/>
              <a:buFontTx/>
              <a:buNone/>
            </a:pPr>
            <a:r>
              <a:rPr lang="de-DE" altLang="de-DE" sz="1000">
                <a:solidFill>
                  <a:srgbClr val="71AD2A"/>
                </a:solidFill>
              </a:rPr>
              <a:t> Folie </a:t>
            </a:r>
            <a:fld id="{E2A71FB7-ADED-4284-989E-CBBAF7146072}" type="slidenum">
              <a:rPr lang="de-DE" altLang="de-DE" sz="1000">
                <a:solidFill>
                  <a:srgbClr val="71AD2A"/>
                </a:solidFill>
              </a:rPr>
              <a:pPr algn="r">
                <a:spcBef>
                  <a:spcPct val="0"/>
                </a:spcBef>
                <a:buClrTx/>
                <a:buFontTx/>
                <a:buNone/>
              </a:pPr>
              <a:t>72</a:t>
            </a:fld>
            <a:endParaRPr lang="de-DE" altLang="de-DE" sz="1000">
              <a:solidFill>
                <a:srgbClr val="71AD2A"/>
              </a:solidFill>
            </a:endParaRPr>
          </a:p>
        </p:txBody>
      </p:sp>
      <p:sp>
        <p:nvSpPr>
          <p:cNvPr id="79875" name="Fußzeilenplatzhalter 2"/>
          <p:cNvSpPr>
            <a:spLocks noGrp="1"/>
          </p:cNvSpPr>
          <p:nvPr>
            <p:ph type="ftr" sz="quarter" idx="11"/>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0"/>
              </a:spcBef>
              <a:buClrTx/>
              <a:buFontTx/>
              <a:buNone/>
            </a:pPr>
            <a:r>
              <a:rPr lang="de-DE" altLang="de-DE" sz="1000">
                <a:solidFill>
                  <a:srgbClr val="71AD2A"/>
                </a:solidFill>
              </a:rPr>
              <a:t>HSWT    Prof. Dr. U. Groß                  Modul: Grundlagen der Agrartechnik   2 Sem.        LE :   Motor Grundlagen</a:t>
            </a:r>
          </a:p>
        </p:txBody>
      </p:sp>
      <p:pic>
        <p:nvPicPr>
          <p:cNvPr id="335884" name="Picture 12" descr="VARIOS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762000"/>
            <a:ext cx="7620000" cy="5360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5885" name="Picture 13" descr="VARIOS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3000" y="762000"/>
            <a:ext cx="7620000" cy="535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5886" name="Picture 14" descr="VARIOS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43000" y="762000"/>
            <a:ext cx="7620000" cy="535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5887" name="Picture 15" descr="VARIOS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43000" y="762000"/>
            <a:ext cx="7620000" cy="535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5888" name="Picture 16" descr="VARIOS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762000"/>
            <a:ext cx="7620000" cy="5360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itel 1"/>
          <p:cNvSpPr txBox="1">
            <a:spLocks/>
          </p:cNvSpPr>
          <p:nvPr/>
        </p:nvSpPr>
        <p:spPr>
          <a:xfrm>
            <a:off x="508000" y="188913"/>
            <a:ext cx="8718550" cy="609600"/>
          </a:xfrm>
          <a:prstGeom prst="rect">
            <a:avLst/>
          </a:prstGeom>
        </p:spPr>
        <p:txBody>
          <a:bodyPr/>
          <a:lstStyle>
            <a:lvl1pPr algn="l" defTabSz="457200" rtl="0" eaLnBrk="0" fontAlgn="base" hangingPunct="0">
              <a:spcBef>
                <a:spcPct val="0"/>
              </a:spcBef>
              <a:spcAft>
                <a:spcPct val="0"/>
              </a:spcAft>
              <a:defRPr sz="2800" b="1">
                <a:solidFill>
                  <a:schemeClr val="tx1"/>
                </a:solidFill>
                <a:latin typeface="+mj-lt"/>
                <a:ea typeface="ＭＳ Ｐゴシック" pitchFamily="34" charset="-128"/>
                <a:cs typeface="+mj-cs"/>
              </a:defRPr>
            </a:lvl1pPr>
            <a:lvl2pPr algn="l" defTabSz="457200" rtl="0" eaLnBrk="0" fontAlgn="base" hangingPunct="0">
              <a:spcBef>
                <a:spcPct val="0"/>
              </a:spcBef>
              <a:spcAft>
                <a:spcPct val="0"/>
              </a:spcAft>
              <a:defRPr sz="2800" b="1">
                <a:solidFill>
                  <a:schemeClr val="tx1"/>
                </a:solidFill>
                <a:latin typeface="Arial" charset="0"/>
                <a:ea typeface="ＭＳ Ｐゴシック" pitchFamily="34" charset="-128"/>
                <a:cs typeface="Arial" charset="0"/>
              </a:defRPr>
            </a:lvl2pPr>
            <a:lvl3pPr algn="l" defTabSz="457200" rtl="0" eaLnBrk="0" fontAlgn="base" hangingPunct="0">
              <a:spcBef>
                <a:spcPct val="0"/>
              </a:spcBef>
              <a:spcAft>
                <a:spcPct val="0"/>
              </a:spcAft>
              <a:defRPr sz="2800" b="1">
                <a:solidFill>
                  <a:schemeClr val="tx1"/>
                </a:solidFill>
                <a:latin typeface="Arial" charset="0"/>
                <a:ea typeface="ＭＳ Ｐゴシック" pitchFamily="34" charset="-128"/>
                <a:cs typeface="Arial" charset="0"/>
              </a:defRPr>
            </a:lvl3pPr>
            <a:lvl4pPr algn="l" defTabSz="457200" rtl="0" eaLnBrk="0" fontAlgn="base" hangingPunct="0">
              <a:spcBef>
                <a:spcPct val="0"/>
              </a:spcBef>
              <a:spcAft>
                <a:spcPct val="0"/>
              </a:spcAft>
              <a:defRPr sz="2800" b="1">
                <a:solidFill>
                  <a:schemeClr val="tx1"/>
                </a:solidFill>
                <a:latin typeface="Arial" charset="0"/>
                <a:ea typeface="ＭＳ Ｐゴシック" pitchFamily="34" charset="-128"/>
                <a:cs typeface="Arial" charset="0"/>
              </a:defRPr>
            </a:lvl4pPr>
            <a:lvl5pPr algn="l" defTabSz="457200" rtl="0" eaLnBrk="0" fontAlgn="base" hangingPunct="0">
              <a:spcBef>
                <a:spcPct val="0"/>
              </a:spcBef>
              <a:spcAft>
                <a:spcPct val="0"/>
              </a:spcAft>
              <a:defRPr sz="2800" b="1">
                <a:solidFill>
                  <a:schemeClr val="tx1"/>
                </a:solidFill>
                <a:latin typeface="Arial" charset="0"/>
                <a:ea typeface="ＭＳ Ｐゴシック" pitchFamily="34" charset="-128"/>
                <a:cs typeface="Arial" charset="0"/>
              </a:defRPr>
            </a:lvl5pPr>
            <a:lvl6pPr marL="457200" algn="l" defTabSz="457200" rtl="0" fontAlgn="base">
              <a:spcBef>
                <a:spcPct val="0"/>
              </a:spcBef>
              <a:spcAft>
                <a:spcPct val="0"/>
              </a:spcAft>
              <a:defRPr sz="2800" b="1">
                <a:solidFill>
                  <a:schemeClr val="tx1"/>
                </a:solidFill>
                <a:latin typeface="Arial" charset="0"/>
                <a:ea typeface="MS PGothic" pitchFamily="34" charset="-128"/>
                <a:cs typeface="Arial" charset="0"/>
              </a:defRPr>
            </a:lvl6pPr>
            <a:lvl7pPr marL="914400" algn="l" defTabSz="457200" rtl="0" fontAlgn="base">
              <a:spcBef>
                <a:spcPct val="0"/>
              </a:spcBef>
              <a:spcAft>
                <a:spcPct val="0"/>
              </a:spcAft>
              <a:defRPr sz="2800" b="1">
                <a:solidFill>
                  <a:schemeClr val="tx1"/>
                </a:solidFill>
                <a:latin typeface="Arial" charset="0"/>
                <a:ea typeface="MS PGothic" pitchFamily="34" charset="-128"/>
                <a:cs typeface="Arial" charset="0"/>
              </a:defRPr>
            </a:lvl7pPr>
            <a:lvl8pPr marL="1371600" algn="l" defTabSz="457200" rtl="0" fontAlgn="base">
              <a:spcBef>
                <a:spcPct val="0"/>
              </a:spcBef>
              <a:spcAft>
                <a:spcPct val="0"/>
              </a:spcAft>
              <a:defRPr sz="2800" b="1">
                <a:solidFill>
                  <a:schemeClr val="tx1"/>
                </a:solidFill>
                <a:latin typeface="Arial" charset="0"/>
                <a:ea typeface="MS PGothic" pitchFamily="34" charset="-128"/>
                <a:cs typeface="Arial" charset="0"/>
              </a:defRPr>
            </a:lvl8pPr>
            <a:lvl9pPr marL="1828800" algn="l" defTabSz="457200" rtl="0" fontAlgn="base">
              <a:spcBef>
                <a:spcPct val="0"/>
              </a:spcBef>
              <a:spcAft>
                <a:spcPct val="0"/>
              </a:spcAft>
              <a:defRPr sz="2800" b="1">
                <a:solidFill>
                  <a:schemeClr val="tx1"/>
                </a:solidFill>
                <a:latin typeface="Arial" charset="0"/>
                <a:ea typeface="MS PGothic" pitchFamily="34" charset="-128"/>
                <a:cs typeface="Arial" charset="0"/>
              </a:defRPr>
            </a:lvl9pPr>
          </a:lstStyle>
          <a:p>
            <a:r>
              <a:rPr lang="de-DE" kern="0" dirty="0"/>
              <a:t>Funktionsablauf -  Fendt-</a:t>
            </a:r>
            <a:r>
              <a:rPr lang="de-DE" kern="0" dirty="0" err="1"/>
              <a:t>Vario</a:t>
            </a:r>
            <a:r>
              <a:rPr lang="de-DE" kern="0" dirty="0"/>
              <a:t>-Getriebe</a:t>
            </a:r>
          </a:p>
        </p:txBody>
      </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335884"/>
                                        </p:tgtEl>
                                        <p:attrNameLst>
                                          <p:attrName>style.visibility</p:attrName>
                                        </p:attrNameLst>
                                      </p:cBhvr>
                                      <p:to>
                                        <p:strVal val="visible"/>
                                      </p:to>
                                    </p:set>
                                    <p:animEffect transition="in" filter="dissolve">
                                      <p:cBhvr>
                                        <p:cTn id="7" dur="500"/>
                                        <p:tgtEl>
                                          <p:spTgt spid="33588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335885"/>
                                        </p:tgtEl>
                                        <p:attrNameLst>
                                          <p:attrName>style.visibility</p:attrName>
                                        </p:attrNameLst>
                                      </p:cBhvr>
                                      <p:to>
                                        <p:strVal val="visible"/>
                                      </p:to>
                                    </p:set>
                                    <p:animEffect transition="in" filter="dissolve">
                                      <p:cBhvr>
                                        <p:cTn id="12" dur="500"/>
                                        <p:tgtEl>
                                          <p:spTgt spid="335885"/>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nodeType="clickEffect">
                                  <p:stCondLst>
                                    <p:cond delay="0"/>
                                  </p:stCondLst>
                                  <p:childTnLst>
                                    <p:set>
                                      <p:cBhvr>
                                        <p:cTn id="16" dur="1" fill="hold">
                                          <p:stCondLst>
                                            <p:cond delay="0"/>
                                          </p:stCondLst>
                                        </p:cTn>
                                        <p:tgtEl>
                                          <p:spTgt spid="335886"/>
                                        </p:tgtEl>
                                        <p:attrNameLst>
                                          <p:attrName>style.visibility</p:attrName>
                                        </p:attrNameLst>
                                      </p:cBhvr>
                                      <p:to>
                                        <p:strVal val="visible"/>
                                      </p:to>
                                    </p:set>
                                    <p:animEffect transition="in" filter="dissolve">
                                      <p:cBhvr>
                                        <p:cTn id="17" dur="500"/>
                                        <p:tgtEl>
                                          <p:spTgt spid="335886"/>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nodeType="clickEffect">
                                  <p:stCondLst>
                                    <p:cond delay="0"/>
                                  </p:stCondLst>
                                  <p:childTnLst>
                                    <p:set>
                                      <p:cBhvr>
                                        <p:cTn id="21" dur="1" fill="hold">
                                          <p:stCondLst>
                                            <p:cond delay="0"/>
                                          </p:stCondLst>
                                        </p:cTn>
                                        <p:tgtEl>
                                          <p:spTgt spid="335887"/>
                                        </p:tgtEl>
                                        <p:attrNameLst>
                                          <p:attrName>style.visibility</p:attrName>
                                        </p:attrNameLst>
                                      </p:cBhvr>
                                      <p:to>
                                        <p:strVal val="visible"/>
                                      </p:to>
                                    </p:set>
                                    <p:animEffect transition="in" filter="dissolve">
                                      <p:cBhvr>
                                        <p:cTn id="22" dur="500"/>
                                        <p:tgtEl>
                                          <p:spTgt spid="335887"/>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nodeType="clickEffect">
                                  <p:stCondLst>
                                    <p:cond delay="0"/>
                                  </p:stCondLst>
                                  <p:childTnLst>
                                    <p:set>
                                      <p:cBhvr>
                                        <p:cTn id="26" dur="1" fill="hold">
                                          <p:stCondLst>
                                            <p:cond delay="0"/>
                                          </p:stCondLst>
                                        </p:cTn>
                                        <p:tgtEl>
                                          <p:spTgt spid="335888"/>
                                        </p:tgtEl>
                                        <p:attrNameLst>
                                          <p:attrName>style.visibility</p:attrName>
                                        </p:attrNameLst>
                                      </p:cBhvr>
                                      <p:to>
                                        <p:strVal val="visible"/>
                                      </p:to>
                                    </p:set>
                                    <p:animEffect transition="in" filter="dissolve">
                                      <p:cBhvr>
                                        <p:cTn id="27" dur="500"/>
                                        <p:tgtEl>
                                          <p:spTgt spid="3358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0898" name="Foliennummernplatzhalter 1"/>
          <p:cNvSpPr>
            <a:spLocks noGrp="1"/>
          </p:cNvSpPr>
          <p:nvPr>
            <p:ph type="sldNum" sz="quarter" idx="10"/>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r">
              <a:spcBef>
                <a:spcPct val="0"/>
              </a:spcBef>
              <a:buClrTx/>
              <a:buFontTx/>
              <a:buNone/>
            </a:pPr>
            <a:r>
              <a:rPr lang="de-DE" altLang="de-DE" sz="1000">
                <a:solidFill>
                  <a:srgbClr val="71AD2A"/>
                </a:solidFill>
              </a:rPr>
              <a:t> Folie </a:t>
            </a:r>
            <a:fld id="{38C584F8-AD8D-44D6-AC69-8298250B7830}" type="slidenum">
              <a:rPr lang="de-DE" altLang="de-DE" sz="1000">
                <a:solidFill>
                  <a:srgbClr val="71AD2A"/>
                </a:solidFill>
              </a:rPr>
              <a:pPr algn="r">
                <a:spcBef>
                  <a:spcPct val="0"/>
                </a:spcBef>
                <a:buClrTx/>
                <a:buFontTx/>
                <a:buNone/>
              </a:pPr>
              <a:t>73</a:t>
            </a:fld>
            <a:endParaRPr lang="de-DE" altLang="de-DE" sz="1000">
              <a:solidFill>
                <a:srgbClr val="71AD2A"/>
              </a:solidFill>
            </a:endParaRPr>
          </a:p>
        </p:txBody>
      </p:sp>
      <p:sp>
        <p:nvSpPr>
          <p:cNvPr id="80899" name="Fußzeilenplatzhalter 2"/>
          <p:cNvSpPr>
            <a:spLocks noGrp="1"/>
          </p:cNvSpPr>
          <p:nvPr>
            <p:ph type="ftr" sz="quarter" idx="11"/>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0"/>
              </a:spcBef>
              <a:buClrTx/>
              <a:buFontTx/>
              <a:buNone/>
            </a:pPr>
            <a:r>
              <a:rPr lang="de-DE" altLang="de-DE" sz="1000">
                <a:solidFill>
                  <a:srgbClr val="71AD2A"/>
                </a:solidFill>
              </a:rPr>
              <a:t>HSWT    Prof. Dr. U. Groß                  Modul: Grundlagen der Agrartechnik   2 Sem.        LE :   Motor Grundlagen</a:t>
            </a:r>
          </a:p>
        </p:txBody>
      </p:sp>
      <p:grpSp>
        <p:nvGrpSpPr>
          <p:cNvPr id="337960" name="Group 40"/>
          <p:cNvGrpSpPr>
            <a:grpSpLocks/>
          </p:cNvGrpSpPr>
          <p:nvPr/>
        </p:nvGrpSpPr>
        <p:grpSpPr bwMode="auto">
          <a:xfrm>
            <a:off x="1600200" y="1828800"/>
            <a:ext cx="6781800" cy="2868613"/>
            <a:chOff x="1007" y="1152"/>
            <a:chExt cx="4251" cy="1807"/>
          </a:xfrm>
        </p:grpSpPr>
        <p:sp>
          <p:nvSpPr>
            <p:cNvPr id="80930" name="Rectangle 12"/>
            <p:cNvSpPr>
              <a:spLocks noChangeArrowheads="1"/>
            </p:cNvSpPr>
            <p:nvPr/>
          </p:nvSpPr>
          <p:spPr bwMode="auto">
            <a:xfrm>
              <a:off x="1017" y="1284"/>
              <a:ext cx="4240" cy="1567"/>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eaLnBrk="1" hangingPunct="1">
                <a:spcBef>
                  <a:spcPct val="0"/>
                </a:spcBef>
                <a:buClrTx/>
                <a:buFontTx/>
                <a:buNone/>
              </a:pPr>
              <a:endParaRPr lang="de-DE" altLang="de-DE" sz="4400">
                <a:solidFill>
                  <a:schemeClr val="bg2"/>
                </a:solidFill>
              </a:endParaRPr>
            </a:p>
          </p:txBody>
        </p:sp>
        <p:sp>
          <p:nvSpPr>
            <p:cNvPr id="80931" name="Line 17"/>
            <p:cNvSpPr>
              <a:spLocks noChangeShapeType="1"/>
            </p:cNvSpPr>
            <p:nvPr/>
          </p:nvSpPr>
          <p:spPr bwMode="auto">
            <a:xfrm>
              <a:off x="1008" y="2832"/>
              <a:ext cx="0" cy="1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80932" name="Line 29"/>
            <p:cNvSpPr>
              <a:spLocks noChangeShapeType="1"/>
            </p:cNvSpPr>
            <p:nvPr/>
          </p:nvSpPr>
          <p:spPr bwMode="auto">
            <a:xfrm>
              <a:off x="2114" y="2859"/>
              <a:ext cx="0" cy="1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80933" name="Line 30"/>
            <p:cNvSpPr>
              <a:spLocks noChangeShapeType="1"/>
            </p:cNvSpPr>
            <p:nvPr/>
          </p:nvSpPr>
          <p:spPr bwMode="auto">
            <a:xfrm>
              <a:off x="4106" y="2841"/>
              <a:ext cx="0" cy="1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80934" name="Line 34"/>
            <p:cNvSpPr>
              <a:spLocks noChangeShapeType="1"/>
            </p:cNvSpPr>
            <p:nvPr/>
          </p:nvSpPr>
          <p:spPr bwMode="auto">
            <a:xfrm>
              <a:off x="1007" y="1152"/>
              <a:ext cx="0" cy="136"/>
            </a:xfrm>
            <a:prstGeom prst="line">
              <a:avLst/>
            </a:prstGeom>
            <a:noFill/>
            <a:ln w="12700">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80935" name="Line 35"/>
            <p:cNvSpPr>
              <a:spLocks noChangeShapeType="1"/>
            </p:cNvSpPr>
            <p:nvPr/>
          </p:nvSpPr>
          <p:spPr bwMode="auto">
            <a:xfrm>
              <a:off x="5258" y="2856"/>
              <a:ext cx="0" cy="1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grpSp>
      <p:sp>
        <p:nvSpPr>
          <p:cNvPr id="337933" name="AutoShape 13"/>
          <p:cNvSpPr>
            <a:spLocks noChangeArrowheads="1"/>
          </p:cNvSpPr>
          <p:nvPr/>
        </p:nvSpPr>
        <p:spPr bwMode="auto">
          <a:xfrm>
            <a:off x="1600200" y="1981200"/>
            <a:ext cx="6781800" cy="2590800"/>
          </a:xfrm>
          <a:prstGeom prst="rtTriangle">
            <a:avLst/>
          </a:prstGeom>
          <a:gradFill rotWithShape="0">
            <a:gsLst>
              <a:gs pos="0">
                <a:srgbClr val="EF9100"/>
              </a:gs>
              <a:gs pos="100000">
                <a:srgbClr val="F7C87F"/>
              </a:gs>
            </a:gsLst>
            <a:path path="rect">
              <a:fillToRect t="100000" r="100000"/>
            </a:path>
          </a:gra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eaLnBrk="1" hangingPunct="1">
              <a:spcBef>
                <a:spcPct val="0"/>
              </a:spcBef>
              <a:buClrTx/>
              <a:buFontTx/>
              <a:buNone/>
            </a:pPr>
            <a:endParaRPr lang="de-DE" altLang="de-DE" sz="4400">
              <a:solidFill>
                <a:schemeClr val="bg2"/>
              </a:solidFill>
            </a:endParaRPr>
          </a:p>
        </p:txBody>
      </p:sp>
      <p:sp>
        <p:nvSpPr>
          <p:cNvPr id="337934" name="AutoShape 14"/>
          <p:cNvSpPr>
            <a:spLocks noChangeArrowheads="1"/>
          </p:cNvSpPr>
          <p:nvPr/>
        </p:nvSpPr>
        <p:spPr bwMode="auto">
          <a:xfrm rot="10800000">
            <a:off x="1600200" y="1981200"/>
            <a:ext cx="6781800" cy="2590800"/>
          </a:xfrm>
          <a:prstGeom prst="rtTriangle">
            <a:avLst/>
          </a:prstGeom>
          <a:gradFill rotWithShape="0">
            <a:gsLst>
              <a:gs pos="0">
                <a:srgbClr val="618FFD"/>
              </a:gs>
              <a:gs pos="100000">
                <a:srgbClr val="90B0FE"/>
              </a:gs>
            </a:gsLst>
            <a:path path="rect">
              <a:fillToRect l="100000" b="100000"/>
            </a:path>
          </a:gra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eaLnBrk="1" hangingPunct="1">
              <a:spcBef>
                <a:spcPct val="0"/>
              </a:spcBef>
              <a:buClrTx/>
              <a:buFontTx/>
              <a:buNone/>
            </a:pPr>
            <a:endParaRPr lang="de-DE" altLang="de-DE" sz="4400">
              <a:solidFill>
                <a:schemeClr val="bg2"/>
              </a:solidFill>
            </a:endParaRPr>
          </a:p>
        </p:txBody>
      </p:sp>
      <p:sp>
        <p:nvSpPr>
          <p:cNvPr id="337935" name="Rectangle 15"/>
          <p:cNvSpPr>
            <a:spLocks noChangeArrowheads="1"/>
          </p:cNvSpPr>
          <p:nvPr/>
        </p:nvSpPr>
        <p:spPr bwMode="auto">
          <a:xfrm>
            <a:off x="4495800" y="2590800"/>
            <a:ext cx="3956050" cy="333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600" b="1"/>
              <a:t>Mechanische Leistungsübertragung</a:t>
            </a:r>
          </a:p>
        </p:txBody>
      </p:sp>
      <p:sp>
        <p:nvSpPr>
          <p:cNvPr id="337936" name="Rectangle 16"/>
          <p:cNvSpPr>
            <a:spLocks noChangeArrowheads="1"/>
          </p:cNvSpPr>
          <p:nvPr/>
        </p:nvSpPr>
        <p:spPr bwMode="auto">
          <a:xfrm>
            <a:off x="1719263" y="3671888"/>
            <a:ext cx="4187825" cy="333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600" b="1"/>
              <a:t>Hydrostatische Leistungsübertragung</a:t>
            </a:r>
          </a:p>
        </p:txBody>
      </p:sp>
      <p:grpSp>
        <p:nvGrpSpPr>
          <p:cNvPr id="337965" name="Group 45"/>
          <p:cNvGrpSpPr>
            <a:grpSpLocks/>
          </p:cNvGrpSpPr>
          <p:nvPr/>
        </p:nvGrpSpPr>
        <p:grpSpPr bwMode="auto">
          <a:xfrm>
            <a:off x="3354388" y="1981200"/>
            <a:ext cx="909637" cy="630238"/>
            <a:chOff x="2112" y="1248"/>
            <a:chExt cx="574" cy="397"/>
          </a:xfrm>
        </p:grpSpPr>
        <p:sp>
          <p:nvSpPr>
            <p:cNvPr id="80928" name="Line 18"/>
            <p:cNvSpPr>
              <a:spLocks noChangeShapeType="1"/>
            </p:cNvSpPr>
            <p:nvPr/>
          </p:nvSpPr>
          <p:spPr bwMode="auto">
            <a:xfrm>
              <a:off x="2112" y="1248"/>
              <a:ext cx="0" cy="397"/>
            </a:xfrm>
            <a:prstGeom prst="line">
              <a:avLst/>
            </a:prstGeom>
            <a:noFill/>
            <a:ln w="12700">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80929" name="Rectangle 24"/>
            <p:cNvSpPr>
              <a:spLocks noChangeArrowheads="1"/>
            </p:cNvSpPr>
            <p:nvPr/>
          </p:nvSpPr>
          <p:spPr bwMode="auto">
            <a:xfrm>
              <a:off x="2112" y="1344"/>
              <a:ext cx="574" cy="1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400" b="1"/>
                <a:t>25 %</a:t>
              </a:r>
            </a:p>
          </p:txBody>
        </p:sp>
      </p:grpSp>
      <p:grpSp>
        <p:nvGrpSpPr>
          <p:cNvPr id="337964" name="Group 44"/>
          <p:cNvGrpSpPr>
            <a:grpSpLocks/>
          </p:cNvGrpSpPr>
          <p:nvPr/>
        </p:nvGrpSpPr>
        <p:grpSpPr bwMode="auto">
          <a:xfrm>
            <a:off x="6553200" y="3886200"/>
            <a:ext cx="935038" cy="630238"/>
            <a:chOff x="4128" y="2448"/>
            <a:chExt cx="589" cy="397"/>
          </a:xfrm>
        </p:grpSpPr>
        <p:sp>
          <p:nvSpPr>
            <p:cNvPr id="80926" name="Line 21"/>
            <p:cNvSpPr>
              <a:spLocks noChangeShapeType="1"/>
            </p:cNvSpPr>
            <p:nvPr/>
          </p:nvSpPr>
          <p:spPr bwMode="auto">
            <a:xfrm>
              <a:off x="4128" y="2448"/>
              <a:ext cx="0" cy="397"/>
            </a:xfrm>
            <a:prstGeom prst="line">
              <a:avLst/>
            </a:prstGeom>
            <a:noFill/>
            <a:ln w="12700">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80927" name="Rectangle 25"/>
            <p:cNvSpPr>
              <a:spLocks noChangeArrowheads="1"/>
            </p:cNvSpPr>
            <p:nvPr/>
          </p:nvSpPr>
          <p:spPr bwMode="auto">
            <a:xfrm>
              <a:off x="4143" y="2583"/>
              <a:ext cx="574" cy="1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400" b="1"/>
                <a:t>25 %</a:t>
              </a:r>
            </a:p>
          </p:txBody>
        </p:sp>
      </p:grpSp>
      <p:grpSp>
        <p:nvGrpSpPr>
          <p:cNvPr id="337963" name="Group 43"/>
          <p:cNvGrpSpPr>
            <a:grpSpLocks/>
          </p:cNvGrpSpPr>
          <p:nvPr/>
        </p:nvGrpSpPr>
        <p:grpSpPr bwMode="auto">
          <a:xfrm>
            <a:off x="3351213" y="2738438"/>
            <a:ext cx="952500" cy="1787525"/>
            <a:chOff x="2111" y="1725"/>
            <a:chExt cx="599" cy="1126"/>
          </a:xfrm>
        </p:grpSpPr>
        <p:sp>
          <p:nvSpPr>
            <p:cNvPr id="80922" name="Line 20"/>
            <p:cNvSpPr>
              <a:spLocks noChangeShapeType="1"/>
            </p:cNvSpPr>
            <p:nvPr/>
          </p:nvSpPr>
          <p:spPr bwMode="auto">
            <a:xfrm>
              <a:off x="2111" y="2490"/>
              <a:ext cx="0" cy="361"/>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grpSp>
          <p:nvGrpSpPr>
            <p:cNvPr id="80923" name="Group 42"/>
            <p:cNvGrpSpPr>
              <a:grpSpLocks/>
            </p:cNvGrpSpPr>
            <p:nvPr/>
          </p:nvGrpSpPr>
          <p:grpSpPr bwMode="auto">
            <a:xfrm>
              <a:off x="2111" y="1725"/>
              <a:ext cx="599" cy="586"/>
              <a:chOff x="2111" y="1725"/>
              <a:chExt cx="599" cy="586"/>
            </a:xfrm>
          </p:grpSpPr>
          <p:sp>
            <p:nvSpPr>
              <p:cNvPr id="80924" name="Line 19"/>
              <p:cNvSpPr>
                <a:spLocks noChangeShapeType="1"/>
              </p:cNvSpPr>
              <p:nvPr/>
            </p:nvSpPr>
            <p:spPr bwMode="auto">
              <a:xfrm>
                <a:off x="2111" y="1725"/>
                <a:ext cx="0" cy="586"/>
              </a:xfrm>
              <a:prstGeom prst="line">
                <a:avLst/>
              </a:prstGeom>
              <a:noFill/>
              <a:ln w="12700">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80925" name="Rectangle 26"/>
              <p:cNvSpPr>
                <a:spLocks noChangeArrowheads="1"/>
              </p:cNvSpPr>
              <p:nvPr/>
            </p:nvSpPr>
            <p:spPr bwMode="auto">
              <a:xfrm>
                <a:off x="2136" y="2070"/>
                <a:ext cx="574" cy="1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400" b="1"/>
                  <a:t>75 %</a:t>
                </a:r>
              </a:p>
            </p:txBody>
          </p:sp>
        </p:grpSp>
      </p:grpSp>
      <p:grpSp>
        <p:nvGrpSpPr>
          <p:cNvPr id="337966" name="Group 46"/>
          <p:cNvGrpSpPr>
            <a:grpSpLocks/>
          </p:cNvGrpSpPr>
          <p:nvPr/>
        </p:nvGrpSpPr>
        <p:grpSpPr bwMode="auto">
          <a:xfrm>
            <a:off x="6543675" y="2057400"/>
            <a:ext cx="911225" cy="1768475"/>
            <a:chOff x="4122" y="1296"/>
            <a:chExt cx="574" cy="1114"/>
          </a:xfrm>
        </p:grpSpPr>
        <p:sp>
          <p:nvSpPr>
            <p:cNvPr id="80919" name="Line 22"/>
            <p:cNvSpPr>
              <a:spLocks noChangeShapeType="1"/>
            </p:cNvSpPr>
            <p:nvPr/>
          </p:nvSpPr>
          <p:spPr bwMode="auto">
            <a:xfrm>
              <a:off x="4128" y="1824"/>
              <a:ext cx="0" cy="586"/>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80920" name="Line 23"/>
            <p:cNvSpPr>
              <a:spLocks noChangeShapeType="1"/>
            </p:cNvSpPr>
            <p:nvPr/>
          </p:nvSpPr>
          <p:spPr bwMode="auto">
            <a:xfrm>
              <a:off x="4128" y="1296"/>
              <a:ext cx="0" cy="361"/>
            </a:xfrm>
            <a:prstGeom prst="line">
              <a:avLst/>
            </a:prstGeom>
            <a:noFill/>
            <a:ln w="12700">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80921" name="Rectangle 27"/>
            <p:cNvSpPr>
              <a:spLocks noChangeArrowheads="1"/>
            </p:cNvSpPr>
            <p:nvPr/>
          </p:nvSpPr>
          <p:spPr bwMode="auto">
            <a:xfrm>
              <a:off x="4122" y="1932"/>
              <a:ext cx="574" cy="1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400" b="1"/>
                <a:t>75 %</a:t>
              </a:r>
            </a:p>
          </p:txBody>
        </p:sp>
      </p:grpSp>
      <p:sp>
        <p:nvSpPr>
          <p:cNvPr id="337948" name="Rectangle 28"/>
          <p:cNvSpPr>
            <a:spLocks noChangeArrowheads="1"/>
          </p:cNvSpPr>
          <p:nvPr/>
        </p:nvSpPr>
        <p:spPr bwMode="auto">
          <a:xfrm>
            <a:off x="1443038" y="4752975"/>
            <a:ext cx="1225550" cy="301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400" b="1"/>
              <a:t>0 km/h</a:t>
            </a:r>
          </a:p>
        </p:txBody>
      </p:sp>
      <p:sp>
        <p:nvSpPr>
          <p:cNvPr id="337951" name="Rectangle 31"/>
          <p:cNvSpPr>
            <a:spLocks noChangeArrowheads="1"/>
          </p:cNvSpPr>
          <p:nvPr/>
        </p:nvSpPr>
        <p:spPr bwMode="auto">
          <a:xfrm>
            <a:off x="3224213" y="4738688"/>
            <a:ext cx="1225550" cy="301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400" b="1"/>
              <a:t>7 km/h</a:t>
            </a:r>
          </a:p>
        </p:txBody>
      </p:sp>
      <p:sp>
        <p:nvSpPr>
          <p:cNvPr id="337952" name="Rectangle 32"/>
          <p:cNvSpPr>
            <a:spLocks noChangeArrowheads="1"/>
          </p:cNvSpPr>
          <p:nvPr/>
        </p:nvSpPr>
        <p:spPr bwMode="auto">
          <a:xfrm>
            <a:off x="6329363" y="4724400"/>
            <a:ext cx="1225550" cy="301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400" b="1"/>
              <a:t>22 km/h</a:t>
            </a:r>
          </a:p>
        </p:txBody>
      </p:sp>
      <p:sp>
        <p:nvSpPr>
          <p:cNvPr id="337953" name="Rectangle 33"/>
          <p:cNvSpPr>
            <a:spLocks noChangeArrowheads="1"/>
          </p:cNvSpPr>
          <p:nvPr/>
        </p:nvSpPr>
        <p:spPr bwMode="auto">
          <a:xfrm>
            <a:off x="1481138" y="5276850"/>
            <a:ext cx="5683250" cy="333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600" b="1"/>
              <a:t>Fahrgeschwindigkeit (vorwärts) in </a:t>
            </a:r>
            <a:r>
              <a:rPr lang="de-DE" altLang="de-DE" sz="1600" b="1">
                <a:solidFill>
                  <a:schemeClr val="hlink"/>
                </a:solidFill>
              </a:rPr>
              <a:t>Fahrbereich I</a:t>
            </a:r>
            <a:endParaRPr lang="de-DE" altLang="de-DE" sz="1600" b="1"/>
          </a:p>
        </p:txBody>
      </p:sp>
      <p:sp>
        <p:nvSpPr>
          <p:cNvPr id="337956" name="Rectangle 36"/>
          <p:cNvSpPr>
            <a:spLocks noChangeArrowheads="1"/>
          </p:cNvSpPr>
          <p:nvPr/>
        </p:nvSpPr>
        <p:spPr bwMode="auto">
          <a:xfrm rot="-5400000">
            <a:off x="408782" y="1761331"/>
            <a:ext cx="1682750" cy="331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600" b="1"/>
              <a:t>Leistung</a:t>
            </a:r>
          </a:p>
        </p:txBody>
      </p:sp>
      <p:grpSp>
        <p:nvGrpSpPr>
          <p:cNvPr id="337957" name="Group 37"/>
          <p:cNvGrpSpPr>
            <a:grpSpLocks/>
          </p:cNvGrpSpPr>
          <p:nvPr/>
        </p:nvGrpSpPr>
        <p:grpSpPr bwMode="auto">
          <a:xfrm>
            <a:off x="8001000" y="990600"/>
            <a:ext cx="1219200" cy="990600"/>
            <a:chOff x="5040" y="576"/>
            <a:chExt cx="768" cy="768"/>
          </a:xfrm>
        </p:grpSpPr>
        <p:sp>
          <p:nvSpPr>
            <p:cNvPr id="80917" name="Line 38"/>
            <p:cNvSpPr>
              <a:spLocks noChangeShapeType="1"/>
            </p:cNvSpPr>
            <p:nvPr/>
          </p:nvSpPr>
          <p:spPr bwMode="auto">
            <a:xfrm flipH="1">
              <a:off x="5280" y="960"/>
              <a:ext cx="96" cy="384"/>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80918" name="Rectangle 39"/>
            <p:cNvSpPr>
              <a:spLocks noChangeArrowheads="1"/>
            </p:cNvSpPr>
            <p:nvPr/>
          </p:nvSpPr>
          <p:spPr bwMode="auto">
            <a:xfrm>
              <a:off x="5040" y="576"/>
              <a:ext cx="768" cy="423"/>
            </a:xfrm>
            <a:prstGeom prst="rect">
              <a:avLst/>
            </a:prstGeom>
            <a:solidFill>
              <a:srgbClr val="FFFF99"/>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50000"/>
                </a:spcBef>
                <a:buClrTx/>
                <a:buFontTx/>
                <a:buNone/>
              </a:pPr>
              <a:r>
                <a:rPr lang="de-DE" altLang="de-DE" sz="1600" b="1">
                  <a:solidFill>
                    <a:schemeClr val="hlink"/>
                  </a:solidFill>
                </a:rPr>
                <a:t>100 %</a:t>
              </a:r>
              <a:r>
                <a:rPr lang="de-DE" altLang="de-DE" sz="1600" b="1"/>
                <a:t> </a:t>
              </a:r>
              <a:r>
                <a:rPr lang="de-DE" altLang="de-DE" sz="1400" b="1"/>
                <a:t>mechanisch</a:t>
              </a:r>
            </a:p>
          </p:txBody>
        </p:sp>
      </p:grpSp>
      <p:sp>
        <p:nvSpPr>
          <p:cNvPr id="337961" name="Rectangle 41"/>
          <p:cNvSpPr>
            <a:spLocks noChangeArrowheads="1"/>
          </p:cNvSpPr>
          <p:nvPr/>
        </p:nvSpPr>
        <p:spPr bwMode="auto">
          <a:xfrm>
            <a:off x="8183563" y="4733925"/>
            <a:ext cx="1223962" cy="301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400" b="1"/>
              <a:t>32 km/h</a:t>
            </a:r>
          </a:p>
        </p:txBody>
      </p:sp>
      <p:sp>
        <p:nvSpPr>
          <p:cNvPr id="40" name="Titel 1"/>
          <p:cNvSpPr txBox="1">
            <a:spLocks/>
          </p:cNvSpPr>
          <p:nvPr/>
        </p:nvSpPr>
        <p:spPr>
          <a:xfrm>
            <a:off x="508000" y="188913"/>
            <a:ext cx="8718550" cy="609600"/>
          </a:xfrm>
          <a:prstGeom prst="rect">
            <a:avLst/>
          </a:prstGeom>
        </p:spPr>
        <p:txBody>
          <a:bodyPr/>
          <a:lstStyle>
            <a:lvl1pPr algn="l" defTabSz="457200" rtl="0" eaLnBrk="0" fontAlgn="base" hangingPunct="0">
              <a:spcBef>
                <a:spcPct val="0"/>
              </a:spcBef>
              <a:spcAft>
                <a:spcPct val="0"/>
              </a:spcAft>
              <a:defRPr sz="2800" b="1">
                <a:solidFill>
                  <a:schemeClr val="tx1"/>
                </a:solidFill>
                <a:latin typeface="+mj-lt"/>
                <a:ea typeface="ＭＳ Ｐゴシック" pitchFamily="34" charset="-128"/>
                <a:cs typeface="+mj-cs"/>
              </a:defRPr>
            </a:lvl1pPr>
            <a:lvl2pPr algn="l" defTabSz="457200" rtl="0" eaLnBrk="0" fontAlgn="base" hangingPunct="0">
              <a:spcBef>
                <a:spcPct val="0"/>
              </a:spcBef>
              <a:spcAft>
                <a:spcPct val="0"/>
              </a:spcAft>
              <a:defRPr sz="2800" b="1">
                <a:solidFill>
                  <a:schemeClr val="tx1"/>
                </a:solidFill>
                <a:latin typeface="Arial" charset="0"/>
                <a:ea typeface="ＭＳ Ｐゴシック" pitchFamily="34" charset="-128"/>
                <a:cs typeface="Arial" charset="0"/>
              </a:defRPr>
            </a:lvl2pPr>
            <a:lvl3pPr algn="l" defTabSz="457200" rtl="0" eaLnBrk="0" fontAlgn="base" hangingPunct="0">
              <a:spcBef>
                <a:spcPct val="0"/>
              </a:spcBef>
              <a:spcAft>
                <a:spcPct val="0"/>
              </a:spcAft>
              <a:defRPr sz="2800" b="1">
                <a:solidFill>
                  <a:schemeClr val="tx1"/>
                </a:solidFill>
                <a:latin typeface="Arial" charset="0"/>
                <a:ea typeface="ＭＳ Ｐゴシック" pitchFamily="34" charset="-128"/>
                <a:cs typeface="Arial" charset="0"/>
              </a:defRPr>
            </a:lvl3pPr>
            <a:lvl4pPr algn="l" defTabSz="457200" rtl="0" eaLnBrk="0" fontAlgn="base" hangingPunct="0">
              <a:spcBef>
                <a:spcPct val="0"/>
              </a:spcBef>
              <a:spcAft>
                <a:spcPct val="0"/>
              </a:spcAft>
              <a:defRPr sz="2800" b="1">
                <a:solidFill>
                  <a:schemeClr val="tx1"/>
                </a:solidFill>
                <a:latin typeface="Arial" charset="0"/>
                <a:ea typeface="ＭＳ Ｐゴシック" pitchFamily="34" charset="-128"/>
                <a:cs typeface="Arial" charset="0"/>
              </a:defRPr>
            </a:lvl4pPr>
            <a:lvl5pPr algn="l" defTabSz="457200" rtl="0" eaLnBrk="0" fontAlgn="base" hangingPunct="0">
              <a:spcBef>
                <a:spcPct val="0"/>
              </a:spcBef>
              <a:spcAft>
                <a:spcPct val="0"/>
              </a:spcAft>
              <a:defRPr sz="2800" b="1">
                <a:solidFill>
                  <a:schemeClr val="tx1"/>
                </a:solidFill>
                <a:latin typeface="Arial" charset="0"/>
                <a:ea typeface="ＭＳ Ｐゴシック" pitchFamily="34" charset="-128"/>
                <a:cs typeface="Arial" charset="0"/>
              </a:defRPr>
            </a:lvl5pPr>
            <a:lvl6pPr marL="457200" algn="l" defTabSz="457200" rtl="0" fontAlgn="base">
              <a:spcBef>
                <a:spcPct val="0"/>
              </a:spcBef>
              <a:spcAft>
                <a:spcPct val="0"/>
              </a:spcAft>
              <a:defRPr sz="2800" b="1">
                <a:solidFill>
                  <a:schemeClr val="tx1"/>
                </a:solidFill>
                <a:latin typeface="Arial" charset="0"/>
                <a:ea typeface="MS PGothic" pitchFamily="34" charset="-128"/>
                <a:cs typeface="Arial" charset="0"/>
              </a:defRPr>
            </a:lvl6pPr>
            <a:lvl7pPr marL="914400" algn="l" defTabSz="457200" rtl="0" fontAlgn="base">
              <a:spcBef>
                <a:spcPct val="0"/>
              </a:spcBef>
              <a:spcAft>
                <a:spcPct val="0"/>
              </a:spcAft>
              <a:defRPr sz="2800" b="1">
                <a:solidFill>
                  <a:schemeClr val="tx1"/>
                </a:solidFill>
                <a:latin typeface="Arial" charset="0"/>
                <a:ea typeface="MS PGothic" pitchFamily="34" charset="-128"/>
                <a:cs typeface="Arial" charset="0"/>
              </a:defRPr>
            </a:lvl7pPr>
            <a:lvl8pPr marL="1371600" algn="l" defTabSz="457200" rtl="0" fontAlgn="base">
              <a:spcBef>
                <a:spcPct val="0"/>
              </a:spcBef>
              <a:spcAft>
                <a:spcPct val="0"/>
              </a:spcAft>
              <a:defRPr sz="2800" b="1">
                <a:solidFill>
                  <a:schemeClr val="tx1"/>
                </a:solidFill>
                <a:latin typeface="Arial" charset="0"/>
                <a:ea typeface="MS PGothic" pitchFamily="34" charset="-128"/>
                <a:cs typeface="Arial" charset="0"/>
              </a:defRPr>
            </a:lvl8pPr>
            <a:lvl9pPr marL="1828800" algn="l" defTabSz="457200" rtl="0" fontAlgn="base">
              <a:spcBef>
                <a:spcPct val="0"/>
              </a:spcBef>
              <a:spcAft>
                <a:spcPct val="0"/>
              </a:spcAft>
              <a:defRPr sz="2800" b="1">
                <a:solidFill>
                  <a:schemeClr val="tx1"/>
                </a:solidFill>
                <a:latin typeface="Arial" charset="0"/>
                <a:ea typeface="MS PGothic" pitchFamily="34" charset="-128"/>
                <a:cs typeface="Arial" charset="0"/>
              </a:defRPr>
            </a:lvl9pPr>
          </a:lstStyle>
          <a:p>
            <a:r>
              <a:rPr lang="de-DE" kern="0" dirty="0"/>
              <a:t>Leistungsverzweigung -  Fendt-</a:t>
            </a:r>
            <a:r>
              <a:rPr lang="de-DE" kern="0" dirty="0" err="1"/>
              <a:t>Vario</a:t>
            </a:r>
            <a:r>
              <a:rPr lang="de-DE" kern="0" dirty="0"/>
              <a:t>-Getriebe</a:t>
            </a:r>
          </a:p>
        </p:txBody>
      </p:sp>
      <p:sp>
        <p:nvSpPr>
          <p:cNvPr id="2" name="Rechteck 1">
            <a:hlinkClick r:id="rId2"/>
          </p:cNvPr>
          <p:cNvSpPr/>
          <p:nvPr/>
        </p:nvSpPr>
        <p:spPr bwMode="auto">
          <a:xfrm>
            <a:off x="6897216" y="5445224"/>
            <a:ext cx="792088" cy="455514"/>
          </a:xfrm>
          <a:prstGeom prst="rect">
            <a:avLst/>
          </a:prstGeom>
          <a:solidFill>
            <a:schemeClr val="accent1">
              <a:lumMod val="40000"/>
              <a:lumOff val="60000"/>
            </a:schemeClr>
          </a:solidFill>
          <a:ln>
            <a:noFill/>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4400" b="0" i="0" u="none" strike="noStrike" cap="none" normalizeH="0" baseline="0">
              <a:ln>
                <a:noFill/>
              </a:ln>
              <a:solidFill>
                <a:schemeClr val="bg2"/>
              </a:solidFill>
              <a:effectLst/>
              <a:latin typeface="Arial" charset="0"/>
            </a:endParaRPr>
          </a:p>
        </p:txBody>
      </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37953"/>
                                        </p:tgtEl>
                                        <p:attrNameLst>
                                          <p:attrName>style.visibility</p:attrName>
                                        </p:attrNameLst>
                                      </p:cBhvr>
                                      <p:to>
                                        <p:strVal val="visible"/>
                                      </p:to>
                                    </p:set>
                                    <p:animEffect transition="in" filter="dissolve">
                                      <p:cBhvr>
                                        <p:cTn id="7" dur="500"/>
                                        <p:tgtEl>
                                          <p:spTgt spid="337953"/>
                                        </p:tgtEl>
                                      </p:cBhvr>
                                    </p:animEffect>
                                  </p:childTnLst>
                                </p:cTn>
                              </p:par>
                            </p:childTnLst>
                          </p:cTn>
                        </p:par>
                        <p:par>
                          <p:cTn id="8" fill="hold" nodeType="afterGroup">
                            <p:stCondLst>
                              <p:cond delay="500"/>
                            </p:stCondLst>
                            <p:childTnLst>
                              <p:par>
                                <p:cTn id="9" presetID="22" presetClass="entr" presetSubtype="8" fill="hold" nodeType="afterEffect">
                                  <p:stCondLst>
                                    <p:cond delay="0"/>
                                  </p:stCondLst>
                                  <p:childTnLst>
                                    <p:set>
                                      <p:cBhvr>
                                        <p:cTn id="10" dur="1" fill="hold">
                                          <p:stCondLst>
                                            <p:cond delay="0"/>
                                          </p:stCondLst>
                                        </p:cTn>
                                        <p:tgtEl>
                                          <p:spTgt spid="337960"/>
                                        </p:tgtEl>
                                        <p:attrNameLst>
                                          <p:attrName>style.visibility</p:attrName>
                                        </p:attrNameLst>
                                      </p:cBhvr>
                                      <p:to>
                                        <p:strVal val="visible"/>
                                      </p:to>
                                    </p:set>
                                    <p:animEffect transition="in" filter="wipe(left)">
                                      <p:cBhvr>
                                        <p:cTn id="11" dur="500"/>
                                        <p:tgtEl>
                                          <p:spTgt spid="337960"/>
                                        </p:tgtEl>
                                      </p:cBhvr>
                                    </p:animEffect>
                                  </p:childTnLst>
                                </p:cTn>
                              </p:par>
                            </p:childTnLst>
                          </p:cTn>
                        </p:par>
                        <p:par>
                          <p:cTn id="12" fill="hold" nodeType="afterGroup">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337948"/>
                                        </p:tgtEl>
                                        <p:attrNameLst>
                                          <p:attrName>style.visibility</p:attrName>
                                        </p:attrNameLst>
                                      </p:cBhvr>
                                      <p:to>
                                        <p:strVal val="visible"/>
                                      </p:to>
                                    </p:set>
                                    <p:animEffect transition="in" filter="wipe(left)">
                                      <p:cBhvr>
                                        <p:cTn id="15" dur="500"/>
                                        <p:tgtEl>
                                          <p:spTgt spid="337948"/>
                                        </p:tgtEl>
                                      </p:cBhvr>
                                    </p:animEffect>
                                  </p:childTnLst>
                                </p:cTn>
                              </p:par>
                            </p:childTnLst>
                          </p:cTn>
                        </p:par>
                        <p:par>
                          <p:cTn id="16" fill="hold" nodeType="afterGroup">
                            <p:stCondLst>
                              <p:cond delay="1500"/>
                            </p:stCondLst>
                            <p:childTnLst>
                              <p:par>
                                <p:cTn id="17" presetID="22" presetClass="entr" presetSubtype="8" fill="hold" grpId="0" nodeType="afterEffect">
                                  <p:stCondLst>
                                    <p:cond delay="0"/>
                                  </p:stCondLst>
                                  <p:childTnLst>
                                    <p:set>
                                      <p:cBhvr>
                                        <p:cTn id="18" dur="1" fill="hold">
                                          <p:stCondLst>
                                            <p:cond delay="0"/>
                                          </p:stCondLst>
                                        </p:cTn>
                                        <p:tgtEl>
                                          <p:spTgt spid="337951"/>
                                        </p:tgtEl>
                                        <p:attrNameLst>
                                          <p:attrName>style.visibility</p:attrName>
                                        </p:attrNameLst>
                                      </p:cBhvr>
                                      <p:to>
                                        <p:strVal val="visible"/>
                                      </p:to>
                                    </p:set>
                                    <p:animEffect transition="in" filter="wipe(left)">
                                      <p:cBhvr>
                                        <p:cTn id="19" dur="500"/>
                                        <p:tgtEl>
                                          <p:spTgt spid="337951"/>
                                        </p:tgtEl>
                                      </p:cBhvr>
                                    </p:animEffect>
                                  </p:childTnLst>
                                </p:cTn>
                              </p:par>
                            </p:childTnLst>
                          </p:cTn>
                        </p:par>
                        <p:par>
                          <p:cTn id="20" fill="hold" nodeType="afterGroup">
                            <p:stCondLst>
                              <p:cond delay="2000"/>
                            </p:stCondLst>
                            <p:childTnLst>
                              <p:par>
                                <p:cTn id="21" presetID="22" presetClass="entr" presetSubtype="8" fill="hold" grpId="0" nodeType="afterEffect">
                                  <p:stCondLst>
                                    <p:cond delay="0"/>
                                  </p:stCondLst>
                                  <p:childTnLst>
                                    <p:set>
                                      <p:cBhvr>
                                        <p:cTn id="22" dur="1" fill="hold">
                                          <p:stCondLst>
                                            <p:cond delay="0"/>
                                          </p:stCondLst>
                                        </p:cTn>
                                        <p:tgtEl>
                                          <p:spTgt spid="337952"/>
                                        </p:tgtEl>
                                        <p:attrNameLst>
                                          <p:attrName>style.visibility</p:attrName>
                                        </p:attrNameLst>
                                      </p:cBhvr>
                                      <p:to>
                                        <p:strVal val="visible"/>
                                      </p:to>
                                    </p:set>
                                    <p:animEffect transition="in" filter="wipe(left)">
                                      <p:cBhvr>
                                        <p:cTn id="23" dur="500"/>
                                        <p:tgtEl>
                                          <p:spTgt spid="337952"/>
                                        </p:tgtEl>
                                      </p:cBhvr>
                                    </p:animEffect>
                                  </p:childTnLst>
                                </p:cTn>
                              </p:par>
                            </p:childTnLst>
                          </p:cTn>
                        </p:par>
                        <p:par>
                          <p:cTn id="24" fill="hold" nodeType="afterGroup">
                            <p:stCondLst>
                              <p:cond delay="2500"/>
                            </p:stCondLst>
                            <p:childTnLst>
                              <p:par>
                                <p:cTn id="25" presetID="22" presetClass="entr" presetSubtype="8" fill="hold" grpId="0" nodeType="afterEffect">
                                  <p:stCondLst>
                                    <p:cond delay="0"/>
                                  </p:stCondLst>
                                  <p:childTnLst>
                                    <p:set>
                                      <p:cBhvr>
                                        <p:cTn id="26" dur="1" fill="hold">
                                          <p:stCondLst>
                                            <p:cond delay="0"/>
                                          </p:stCondLst>
                                        </p:cTn>
                                        <p:tgtEl>
                                          <p:spTgt spid="337961"/>
                                        </p:tgtEl>
                                        <p:attrNameLst>
                                          <p:attrName>style.visibility</p:attrName>
                                        </p:attrNameLst>
                                      </p:cBhvr>
                                      <p:to>
                                        <p:strVal val="visible"/>
                                      </p:to>
                                    </p:set>
                                    <p:animEffect transition="in" filter="wipe(left)">
                                      <p:cBhvr>
                                        <p:cTn id="27" dur="500"/>
                                        <p:tgtEl>
                                          <p:spTgt spid="337961"/>
                                        </p:tgtEl>
                                      </p:cBhvr>
                                    </p:animEffect>
                                  </p:childTnLst>
                                </p:cTn>
                              </p:par>
                            </p:childTnLst>
                          </p:cTn>
                        </p:par>
                        <p:par>
                          <p:cTn id="28" fill="hold" nodeType="afterGroup">
                            <p:stCondLst>
                              <p:cond delay="3000"/>
                            </p:stCondLst>
                            <p:childTnLst>
                              <p:par>
                                <p:cTn id="29" presetID="22" presetClass="entr" presetSubtype="4" fill="hold" grpId="0" nodeType="afterEffect">
                                  <p:stCondLst>
                                    <p:cond delay="0"/>
                                  </p:stCondLst>
                                  <p:childTnLst>
                                    <p:set>
                                      <p:cBhvr>
                                        <p:cTn id="30" dur="1" fill="hold">
                                          <p:stCondLst>
                                            <p:cond delay="0"/>
                                          </p:stCondLst>
                                        </p:cTn>
                                        <p:tgtEl>
                                          <p:spTgt spid="337956"/>
                                        </p:tgtEl>
                                        <p:attrNameLst>
                                          <p:attrName>style.visibility</p:attrName>
                                        </p:attrNameLst>
                                      </p:cBhvr>
                                      <p:to>
                                        <p:strVal val="visible"/>
                                      </p:to>
                                    </p:set>
                                    <p:animEffect transition="in" filter="wipe(down)">
                                      <p:cBhvr>
                                        <p:cTn id="31" dur="500"/>
                                        <p:tgtEl>
                                          <p:spTgt spid="337956"/>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9" presetClass="entr" presetSubtype="0" fill="hold" grpId="0" nodeType="clickEffect">
                                  <p:stCondLst>
                                    <p:cond delay="0"/>
                                  </p:stCondLst>
                                  <p:childTnLst>
                                    <p:set>
                                      <p:cBhvr>
                                        <p:cTn id="35" dur="1" fill="hold">
                                          <p:stCondLst>
                                            <p:cond delay="0"/>
                                          </p:stCondLst>
                                        </p:cTn>
                                        <p:tgtEl>
                                          <p:spTgt spid="337933"/>
                                        </p:tgtEl>
                                        <p:attrNameLst>
                                          <p:attrName>style.visibility</p:attrName>
                                        </p:attrNameLst>
                                      </p:cBhvr>
                                      <p:to>
                                        <p:strVal val="visible"/>
                                      </p:to>
                                    </p:set>
                                    <p:animEffect transition="in" filter="dissolve">
                                      <p:cBhvr>
                                        <p:cTn id="36" dur="500"/>
                                        <p:tgtEl>
                                          <p:spTgt spid="337933"/>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337936"/>
                                        </p:tgtEl>
                                        <p:attrNameLst>
                                          <p:attrName>style.visibility</p:attrName>
                                        </p:attrNameLst>
                                      </p:cBhvr>
                                      <p:to>
                                        <p:strVal val="visible"/>
                                      </p:to>
                                    </p:set>
                                    <p:animEffect transition="in" filter="wipe(left)">
                                      <p:cBhvr>
                                        <p:cTn id="41" dur="500"/>
                                        <p:tgtEl>
                                          <p:spTgt spid="337936"/>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23" presetClass="entr" presetSubtype="16" fill="hold" nodeType="clickEffect">
                                  <p:stCondLst>
                                    <p:cond delay="0"/>
                                  </p:stCondLst>
                                  <p:childTnLst>
                                    <p:set>
                                      <p:cBhvr>
                                        <p:cTn id="45" dur="1" fill="hold">
                                          <p:stCondLst>
                                            <p:cond delay="0"/>
                                          </p:stCondLst>
                                        </p:cTn>
                                        <p:tgtEl>
                                          <p:spTgt spid="337963"/>
                                        </p:tgtEl>
                                        <p:attrNameLst>
                                          <p:attrName>style.visibility</p:attrName>
                                        </p:attrNameLst>
                                      </p:cBhvr>
                                      <p:to>
                                        <p:strVal val="visible"/>
                                      </p:to>
                                    </p:set>
                                    <p:anim calcmode="lin" valueType="num">
                                      <p:cBhvr>
                                        <p:cTn id="46" dur="500" fill="hold"/>
                                        <p:tgtEl>
                                          <p:spTgt spid="337963"/>
                                        </p:tgtEl>
                                        <p:attrNameLst>
                                          <p:attrName>ppt_w</p:attrName>
                                        </p:attrNameLst>
                                      </p:cBhvr>
                                      <p:tavLst>
                                        <p:tav tm="0">
                                          <p:val>
                                            <p:fltVal val="0"/>
                                          </p:val>
                                        </p:tav>
                                        <p:tav tm="100000">
                                          <p:val>
                                            <p:strVal val="#ppt_w"/>
                                          </p:val>
                                        </p:tav>
                                      </p:tavLst>
                                    </p:anim>
                                    <p:anim calcmode="lin" valueType="num">
                                      <p:cBhvr>
                                        <p:cTn id="47" dur="500" fill="hold"/>
                                        <p:tgtEl>
                                          <p:spTgt spid="337963"/>
                                        </p:tgtEl>
                                        <p:attrNameLst>
                                          <p:attrName>ppt_h</p:attrName>
                                        </p:attrNameLst>
                                      </p:cBhvr>
                                      <p:tavLst>
                                        <p:tav tm="0">
                                          <p:val>
                                            <p:fltVal val="0"/>
                                          </p:val>
                                        </p:tav>
                                        <p:tav tm="100000">
                                          <p:val>
                                            <p:strVal val="#ppt_h"/>
                                          </p:val>
                                        </p:tav>
                                      </p:tavLst>
                                    </p:anim>
                                  </p:childTnLst>
                                </p:cTn>
                              </p:par>
                            </p:childTnLst>
                          </p:cTn>
                        </p:par>
                      </p:childTnLst>
                    </p:cTn>
                  </p:par>
                  <p:par>
                    <p:cTn id="48" fill="hold" nodeType="clickPar">
                      <p:stCondLst>
                        <p:cond delay="indefinite"/>
                      </p:stCondLst>
                      <p:childTnLst>
                        <p:par>
                          <p:cTn id="49" fill="hold" nodeType="withGroup">
                            <p:stCondLst>
                              <p:cond delay="0"/>
                            </p:stCondLst>
                            <p:childTnLst>
                              <p:par>
                                <p:cTn id="50" presetID="23" presetClass="entr" presetSubtype="16" fill="hold" nodeType="clickEffect">
                                  <p:stCondLst>
                                    <p:cond delay="0"/>
                                  </p:stCondLst>
                                  <p:childTnLst>
                                    <p:set>
                                      <p:cBhvr>
                                        <p:cTn id="51" dur="1" fill="hold">
                                          <p:stCondLst>
                                            <p:cond delay="0"/>
                                          </p:stCondLst>
                                        </p:cTn>
                                        <p:tgtEl>
                                          <p:spTgt spid="337964"/>
                                        </p:tgtEl>
                                        <p:attrNameLst>
                                          <p:attrName>style.visibility</p:attrName>
                                        </p:attrNameLst>
                                      </p:cBhvr>
                                      <p:to>
                                        <p:strVal val="visible"/>
                                      </p:to>
                                    </p:set>
                                    <p:anim calcmode="lin" valueType="num">
                                      <p:cBhvr>
                                        <p:cTn id="52" dur="500" fill="hold"/>
                                        <p:tgtEl>
                                          <p:spTgt spid="337964"/>
                                        </p:tgtEl>
                                        <p:attrNameLst>
                                          <p:attrName>ppt_w</p:attrName>
                                        </p:attrNameLst>
                                      </p:cBhvr>
                                      <p:tavLst>
                                        <p:tav tm="0">
                                          <p:val>
                                            <p:fltVal val="0"/>
                                          </p:val>
                                        </p:tav>
                                        <p:tav tm="100000">
                                          <p:val>
                                            <p:strVal val="#ppt_w"/>
                                          </p:val>
                                        </p:tav>
                                      </p:tavLst>
                                    </p:anim>
                                    <p:anim calcmode="lin" valueType="num">
                                      <p:cBhvr>
                                        <p:cTn id="53" dur="500" fill="hold"/>
                                        <p:tgtEl>
                                          <p:spTgt spid="337964"/>
                                        </p:tgtEl>
                                        <p:attrNameLst>
                                          <p:attrName>ppt_h</p:attrName>
                                        </p:attrNameLst>
                                      </p:cBhvr>
                                      <p:tavLst>
                                        <p:tav tm="0">
                                          <p:val>
                                            <p:fltVal val="0"/>
                                          </p:val>
                                        </p:tav>
                                        <p:tav tm="100000">
                                          <p:val>
                                            <p:strVal val="#ppt_h"/>
                                          </p:val>
                                        </p:tav>
                                      </p:tavLst>
                                    </p:anim>
                                  </p:childTnLst>
                                </p:cTn>
                              </p:par>
                            </p:childTnLst>
                          </p:cTn>
                        </p:par>
                      </p:childTnLst>
                    </p:cTn>
                  </p:par>
                  <p:par>
                    <p:cTn id="54" fill="hold" nodeType="clickPar">
                      <p:stCondLst>
                        <p:cond delay="indefinite"/>
                      </p:stCondLst>
                      <p:childTnLst>
                        <p:par>
                          <p:cTn id="55" fill="hold" nodeType="withGroup">
                            <p:stCondLst>
                              <p:cond delay="0"/>
                            </p:stCondLst>
                            <p:childTnLst>
                              <p:par>
                                <p:cTn id="56" presetID="9" presetClass="entr" presetSubtype="0" fill="hold" grpId="0" nodeType="clickEffect">
                                  <p:stCondLst>
                                    <p:cond delay="0"/>
                                  </p:stCondLst>
                                  <p:childTnLst>
                                    <p:set>
                                      <p:cBhvr>
                                        <p:cTn id="57" dur="1" fill="hold">
                                          <p:stCondLst>
                                            <p:cond delay="0"/>
                                          </p:stCondLst>
                                        </p:cTn>
                                        <p:tgtEl>
                                          <p:spTgt spid="337934"/>
                                        </p:tgtEl>
                                        <p:attrNameLst>
                                          <p:attrName>style.visibility</p:attrName>
                                        </p:attrNameLst>
                                      </p:cBhvr>
                                      <p:to>
                                        <p:strVal val="visible"/>
                                      </p:to>
                                    </p:set>
                                    <p:animEffect transition="in" filter="dissolve">
                                      <p:cBhvr>
                                        <p:cTn id="58" dur="500"/>
                                        <p:tgtEl>
                                          <p:spTgt spid="337934"/>
                                        </p:tgtEl>
                                      </p:cBhvr>
                                    </p:animEffect>
                                  </p:childTnLst>
                                </p:cTn>
                              </p:par>
                            </p:childTnLst>
                          </p:cTn>
                        </p:par>
                      </p:childTnLst>
                    </p:cTn>
                  </p:par>
                  <p:par>
                    <p:cTn id="59" fill="hold" nodeType="clickPar">
                      <p:stCondLst>
                        <p:cond delay="indefinite"/>
                      </p:stCondLst>
                      <p:childTnLst>
                        <p:par>
                          <p:cTn id="60" fill="hold" nodeType="withGroup">
                            <p:stCondLst>
                              <p:cond delay="0"/>
                            </p:stCondLst>
                            <p:childTnLst>
                              <p:par>
                                <p:cTn id="61" presetID="22" presetClass="entr" presetSubtype="8" fill="hold" grpId="0" nodeType="clickEffect">
                                  <p:stCondLst>
                                    <p:cond delay="0"/>
                                  </p:stCondLst>
                                  <p:childTnLst>
                                    <p:set>
                                      <p:cBhvr>
                                        <p:cTn id="62" dur="1" fill="hold">
                                          <p:stCondLst>
                                            <p:cond delay="0"/>
                                          </p:stCondLst>
                                        </p:cTn>
                                        <p:tgtEl>
                                          <p:spTgt spid="337935"/>
                                        </p:tgtEl>
                                        <p:attrNameLst>
                                          <p:attrName>style.visibility</p:attrName>
                                        </p:attrNameLst>
                                      </p:cBhvr>
                                      <p:to>
                                        <p:strVal val="visible"/>
                                      </p:to>
                                    </p:set>
                                    <p:animEffect transition="in" filter="wipe(left)">
                                      <p:cBhvr>
                                        <p:cTn id="63" dur="500"/>
                                        <p:tgtEl>
                                          <p:spTgt spid="337935"/>
                                        </p:tgtEl>
                                      </p:cBhvr>
                                    </p:animEffect>
                                  </p:childTnLst>
                                </p:cTn>
                              </p:par>
                            </p:childTnLst>
                          </p:cTn>
                        </p:par>
                      </p:childTnLst>
                    </p:cTn>
                  </p:par>
                  <p:par>
                    <p:cTn id="64" fill="hold" nodeType="clickPar">
                      <p:stCondLst>
                        <p:cond delay="indefinite"/>
                      </p:stCondLst>
                      <p:childTnLst>
                        <p:par>
                          <p:cTn id="65" fill="hold" nodeType="withGroup">
                            <p:stCondLst>
                              <p:cond delay="0"/>
                            </p:stCondLst>
                            <p:childTnLst>
                              <p:par>
                                <p:cTn id="66" presetID="23" presetClass="entr" presetSubtype="16" fill="hold" nodeType="clickEffect">
                                  <p:stCondLst>
                                    <p:cond delay="0"/>
                                  </p:stCondLst>
                                  <p:childTnLst>
                                    <p:set>
                                      <p:cBhvr>
                                        <p:cTn id="67" dur="1" fill="hold">
                                          <p:stCondLst>
                                            <p:cond delay="0"/>
                                          </p:stCondLst>
                                        </p:cTn>
                                        <p:tgtEl>
                                          <p:spTgt spid="337965"/>
                                        </p:tgtEl>
                                        <p:attrNameLst>
                                          <p:attrName>style.visibility</p:attrName>
                                        </p:attrNameLst>
                                      </p:cBhvr>
                                      <p:to>
                                        <p:strVal val="visible"/>
                                      </p:to>
                                    </p:set>
                                    <p:anim calcmode="lin" valueType="num">
                                      <p:cBhvr>
                                        <p:cTn id="68" dur="500" fill="hold"/>
                                        <p:tgtEl>
                                          <p:spTgt spid="337965"/>
                                        </p:tgtEl>
                                        <p:attrNameLst>
                                          <p:attrName>ppt_w</p:attrName>
                                        </p:attrNameLst>
                                      </p:cBhvr>
                                      <p:tavLst>
                                        <p:tav tm="0">
                                          <p:val>
                                            <p:fltVal val="0"/>
                                          </p:val>
                                        </p:tav>
                                        <p:tav tm="100000">
                                          <p:val>
                                            <p:strVal val="#ppt_w"/>
                                          </p:val>
                                        </p:tav>
                                      </p:tavLst>
                                    </p:anim>
                                    <p:anim calcmode="lin" valueType="num">
                                      <p:cBhvr>
                                        <p:cTn id="69" dur="500" fill="hold"/>
                                        <p:tgtEl>
                                          <p:spTgt spid="337965"/>
                                        </p:tgtEl>
                                        <p:attrNameLst>
                                          <p:attrName>ppt_h</p:attrName>
                                        </p:attrNameLst>
                                      </p:cBhvr>
                                      <p:tavLst>
                                        <p:tav tm="0">
                                          <p:val>
                                            <p:fltVal val="0"/>
                                          </p:val>
                                        </p:tav>
                                        <p:tav tm="100000">
                                          <p:val>
                                            <p:strVal val="#ppt_h"/>
                                          </p:val>
                                        </p:tav>
                                      </p:tavLst>
                                    </p:anim>
                                  </p:childTnLst>
                                </p:cTn>
                              </p:par>
                            </p:childTnLst>
                          </p:cTn>
                        </p:par>
                      </p:childTnLst>
                    </p:cTn>
                  </p:par>
                  <p:par>
                    <p:cTn id="70" fill="hold" nodeType="clickPar">
                      <p:stCondLst>
                        <p:cond delay="indefinite"/>
                      </p:stCondLst>
                      <p:childTnLst>
                        <p:par>
                          <p:cTn id="71" fill="hold" nodeType="withGroup">
                            <p:stCondLst>
                              <p:cond delay="0"/>
                            </p:stCondLst>
                            <p:childTnLst>
                              <p:par>
                                <p:cTn id="72" presetID="23" presetClass="entr" presetSubtype="16" fill="hold" nodeType="clickEffect">
                                  <p:stCondLst>
                                    <p:cond delay="0"/>
                                  </p:stCondLst>
                                  <p:childTnLst>
                                    <p:set>
                                      <p:cBhvr>
                                        <p:cTn id="73" dur="1" fill="hold">
                                          <p:stCondLst>
                                            <p:cond delay="0"/>
                                          </p:stCondLst>
                                        </p:cTn>
                                        <p:tgtEl>
                                          <p:spTgt spid="337966"/>
                                        </p:tgtEl>
                                        <p:attrNameLst>
                                          <p:attrName>style.visibility</p:attrName>
                                        </p:attrNameLst>
                                      </p:cBhvr>
                                      <p:to>
                                        <p:strVal val="visible"/>
                                      </p:to>
                                    </p:set>
                                    <p:anim calcmode="lin" valueType="num">
                                      <p:cBhvr>
                                        <p:cTn id="74" dur="500" fill="hold"/>
                                        <p:tgtEl>
                                          <p:spTgt spid="337966"/>
                                        </p:tgtEl>
                                        <p:attrNameLst>
                                          <p:attrName>ppt_w</p:attrName>
                                        </p:attrNameLst>
                                      </p:cBhvr>
                                      <p:tavLst>
                                        <p:tav tm="0">
                                          <p:val>
                                            <p:fltVal val="0"/>
                                          </p:val>
                                        </p:tav>
                                        <p:tav tm="100000">
                                          <p:val>
                                            <p:strVal val="#ppt_w"/>
                                          </p:val>
                                        </p:tav>
                                      </p:tavLst>
                                    </p:anim>
                                    <p:anim calcmode="lin" valueType="num">
                                      <p:cBhvr>
                                        <p:cTn id="75" dur="500" fill="hold"/>
                                        <p:tgtEl>
                                          <p:spTgt spid="337966"/>
                                        </p:tgtEl>
                                        <p:attrNameLst>
                                          <p:attrName>ppt_h</p:attrName>
                                        </p:attrNameLst>
                                      </p:cBhvr>
                                      <p:tavLst>
                                        <p:tav tm="0">
                                          <p:val>
                                            <p:fltVal val="0"/>
                                          </p:val>
                                        </p:tav>
                                        <p:tav tm="100000">
                                          <p:val>
                                            <p:strVal val="#ppt_h"/>
                                          </p:val>
                                        </p:tav>
                                      </p:tavLst>
                                    </p:anim>
                                  </p:childTnLst>
                                </p:cTn>
                              </p:par>
                            </p:childTnLst>
                          </p:cTn>
                        </p:par>
                        <p:par>
                          <p:cTn id="76" fill="hold" nodeType="afterGroup">
                            <p:stCondLst>
                              <p:cond delay="500"/>
                            </p:stCondLst>
                            <p:childTnLst>
                              <p:par>
                                <p:cTn id="77" presetID="15" presetClass="entr" presetSubtype="0" fill="hold" nodeType="afterEffect">
                                  <p:stCondLst>
                                    <p:cond delay="0"/>
                                  </p:stCondLst>
                                  <p:childTnLst>
                                    <p:set>
                                      <p:cBhvr>
                                        <p:cTn id="78" dur="1" fill="hold">
                                          <p:stCondLst>
                                            <p:cond delay="0"/>
                                          </p:stCondLst>
                                        </p:cTn>
                                        <p:tgtEl>
                                          <p:spTgt spid="337957"/>
                                        </p:tgtEl>
                                        <p:attrNameLst>
                                          <p:attrName>style.visibility</p:attrName>
                                        </p:attrNameLst>
                                      </p:cBhvr>
                                      <p:to>
                                        <p:strVal val="visible"/>
                                      </p:to>
                                    </p:set>
                                    <p:anim calcmode="lin" valueType="num">
                                      <p:cBhvr>
                                        <p:cTn id="79" dur="1000" fill="hold"/>
                                        <p:tgtEl>
                                          <p:spTgt spid="337957"/>
                                        </p:tgtEl>
                                        <p:attrNameLst>
                                          <p:attrName>ppt_w</p:attrName>
                                        </p:attrNameLst>
                                      </p:cBhvr>
                                      <p:tavLst>
                                        <p:tav tm="0">
                                          <p:val>
                                            <p:fltVal val="0"/>
                                          </p:val>
                                        </p:tav>
                                        <p:tav tm="100000">
                                          <p:val>
                                            <p:strVal val="#ppt_w"/>
                                          </p:val>
                                        </p:tav>
                                      </p:tavLst>
                                    </p:anim>
                                    <p:anim calcmode="lin" valueType="num">
                                      <p:cBhvr>
                                        <p:cTn id="80" dur="1000" fill="hold"/>
                                        <p:tgtEl>
                                          <p:spTgt spid="337957"/>
                                        </p:tgtEl>
                                        <p:attrNameLst>
                                          <p:attrName>ppt_h</p:attrName>
                                        </p:attrNameLst>
                                      </p:cBhvr>
                                      <p:tavLst>
                                        <p:tav tm="0">
                                          <p:val>
                                            <p:fltVal val="0"/>
                                          </p:val>
                                        </p:tav>
                                        <p:tav tm="100000">
                                          <p:val>
                                            <p:strVal val="#ppt_h"/>
                                          </p:val>
                                        </p:tav>
                                      </p:tavLst>
                                    </p:anim>
                                    <p:anim calcmode="lin" valueType="num">
                                      <p:cBhvr>
                                        <p:cTn id="81" dur="1000" fill="hold"/>
                                        <p:tgtEl>
                                          <p:spTgt spid="337957"/>
                                        </p:tgtEl>
                                        <p:attrNameLst>
                                          <p:attrName>ppt_x</p:attrName>
                                        </p:attrNameLst>
                                      </p:cBhvr>
                                      <p:tavLst>
                                        <p:tav tm="0" fmla="#ppt_x+(cos(-2*pi*(1-$))*-#ppt_x-sin(-2*pi*(1-$))*(1-#ppt_y))*(1-$)">
                                          <p:val>
                                            <p:fltVal val="0"/>
                                          </p:val>
                                        </p:tav>
                                        <p:tav tm="100000">
                                          <p:val>
                                            <p:fltVal val="1"/>
                                          </p:val>
                                        </p:tav>
                                      </p:tavLst>
                                    </p:anim>
                                    <p:anim calcmode="lin" valueType="num">
                                      <p:cBhvr>
                                        <p:cTn id="82" dur="1000" fill="hold"/>
                                        <p:tgtEl>
                                          <p:spTgt spid="337957"/>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33" grpId="0" animBg="1"/>
      <p:bldP spid="337934" grpId="0" animBg="1"/>
      <p:bldP spid="337935" grpId="0" autoUpdateAnimBg="0"/>
      <p:bldP spid="337936" grpId="0" autoUpdateAnimBg="0"/>
      <p:bldP spid="337948" grpId="0" autoUpdateAnimBg="0"/>
      <p:bldP spid="337951" grpId="0" autoUpdateAnimBg="0"/>
      <p:bldP spid="337952" grpId="0" autoUpdateAnimBg="0"/>
      <p:bldP spid="337953" grpId="0" autoUpdateAnimBg="0"/>
      <p:bldP spid="337956" grpId="0" autoUpdateAnimBg="0"/>
      <p:bldP spid="337961" grpId="0" autoUpdateAnimBg="0"/>
    </p:bldLst>
  </p:timing>
</p:sld>
</file>

<file path=ppt/slides/slide74.xml><?xml version="1.0" encoding="utf-8"?>
<p:sld xmlns:a="http://schemas.openxmlformats.org/drawingml/2006/main" xmlns:r="http://schemas.openxmlformats.org/officeDocument/2006/relationships" xmlns:p="http://schemas.openxmlformats.org/presentationml/2006/main" showMasterPhAnim="0" show="0">
  <p:cSld>
    <p:spTree>
      <p:nvGrpSpPr>
        <p:cNvPr id="1" name=""/>
        <p:cNvGrpSpPr/>
        <p:nvPr/>
      </p:nvGrpSpPr>
      <p:grpSpPr>
        <a:xfrm>
          <a:off x="0" y="0"/>
          <a:ext cx="0" cy="0"/>
          <a:chOff x="0" y="0"/>
          <a:chExt cx="0" cy="0"/>
        </a:xfrm>
      </p:grpSpPr>
      <p:sp>
        <p:nvSpPr>
          <p:cNvPr id="81922" name="Foliennummernplatzhalter 1"/>
          <p:cNvSpPr>
            <a:spLocks noGrp="1"/>
          </p:cNvSpPr>
          <p:nvPr>
            <p:ph type="sldNum" sz="quarter" idx="10"/>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r">
              <a:spcBef>
                <a:spcPct val="0"/>
              </a:spcBef>
              <a:buClrTx/>
              <a:buFontTx/>
              <a:buNone/>
            </a:pPr>
            <a:r>
              <a:rPr lang="de-DE" altLang="de-DE" sz="1000">
                <a:solidFill>
                  <a:srgbClr val="71AD2A"/>
                </a:solidFill>
              </a:rPr>
              <a:t> Folie </a:t>
            </a:r>
            <a:fld id="{D0B2B84A-52DE-453A-98B5-7541565DF3C2}" type="slidenum">
              <a:rPr lang="de-DE" altLang="de-DE" sz="1000">
                <a:solidFill>
                  <a:srgbClr val="71AD2A"/>
                </a:solidFill>
              </a:rPr>
              <a:pPr algn="r">
                <a:spcBef>
                  <a:spcPct val="0"/>
                </a:spcBef>
                <a:buClrTx/>
                <a:buFontTx/>
                <a:buNone/>
              </a:pPr>
              <a:t>74</a:t>
            </a:fld>
            <a:endParaRPr lang="de-DE" altLang="de-DE" sz="1000">
              <a:solidFill>
                <a:srgbClr val="71AD2A"/>
              </a:solidFill>
            </a:endParaRPr>
          </a:p>
        </p:txBody>
      </p:sp>
      <p:sp>
        <p:nvSpPr>
          <p:cNvPr id="81923" name="Fußzeilenplatzhalter 2"/>
          <p:cNvSpPr>
            <a:spLocks noGrp="1"/>
          </p:cNvSpPr>
          <p:nvPr>
            <p:ph type="ftr" sz="quarter" idx="11"/>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0"/>
              </a:spcBef>
              <a:buClrTx/>
              <a:buFontTx/>
              <a:buNone/>
            </a:pPr>
            <a:r>
              <a:rPr lang="de-DE" altLang="de-DE" sz="1000">
                <a:solidFill>
                  <a:srgbClr val="71AD2A"/>
                </a:solidFill>
              </a:rPr>
              <a:t>HSWT    Prof. Dr. U. Groß                  Modul: Grundlagen der Agrartechnik   2 Sem.        LE :   Motor Grundlagen</a:t>
            </a:r>
          </a:p>
        </p:txBody>
      </p:sp>
      <p:pic>
        <p:nvPicPr>
          <p:cNvPr id="378892" name="Picture 12" descr="VARIO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5400" y="914400"/>
            <a:ext cx="7315200" cy="5138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78893" name="Group 13"/>
          <p:cNvGrpSpPr>
            <a:grpSpLocks/>
          </p:cNvGrpSpPr>
          <p:nvPr/>
        </p:nvGrpSpPr>
        <p:grpSpPr bwMode="auto">
          <a:xfrm>
            <a:off x="5181600" y="4876800"/>
            <a:ext cx="3125788" cy="336550"/>
            <a:chOff x="2976" y="1008"/>
            <a:chExt cx="1968" cy="212"/>
          </a:xfrm>
        </p:grpSpPr>
        <p:sp>
          <p:nvSpPr>
            <p:cNvPr id="81927" name="Line 14"/>
            <p:cNvSpPr>
              <a:spLocks noChangeShapeType="1"/>
            </p:cNvSpPr>
            <p:nvPr/>
          </p:nvSpPr>
          <p:spPr bwMode="auto">
            <a:xfrm flipH="1" flipV="1">
              <a:off x="2976" y="1008"/>
              <a:ext cx="768" cy="96"/>
            </a:xfrm>
            <a:prstGeom prst="line">
              <a:avLst/>
            </a:prstGeom>
            <a:noFill/>
            <a:ln w="508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81928" name="Text Box 15"/>
            <p:cNvSpPr txBox="1">
              <a:spLocks noChangeArrowheads="1"/>
            </p:cNvSpPr>
            <p:nvPr/>
          </p:nvSpPr>
          <p:spPr bwMode="auto">
            <a:xfrm>
              <a:off x="3696" y="1008"/>
              <a:ext cx="1248" cy="212"/>
            </a:xfrm>
            <a:prstGeom prst="rect">
              <a:avLst/>
            </a:prstGeom>
            <a:solidFill>
              <a:srgbClr val="FFCC99"/>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0"/>
                </a:spcBef>
                <a:buClrTx/>
                <a:buFontTx/>
                <a:buNone/>
              </a:pPr>
              <a:r>
                <a:rPr lang="en-US" altLang="de-DE" sz="1600">
                  <a:latin typeface="Arial Rounded MT Bold" pitchFamily="34" charset="0"/>
                </a:rPr>
                <a:t>Kegelrad</a:t>
              </a:r>
            </a:p>
          </p:txBody>
        </p:sp>
      </p:grpSp>
      <p:sp>
        <p:nvSpPr>
          <p:cNvPr id="9" name="Titel 1"/>
          <p:cNvSpPr txBox="1">
            <a:spLocks/>
          </p:cNvSpPr>
          <p:nvPr/>
        </p:nvSpPr>
        <p:spPr>
          <a:xfrm>
            <a:off x="508000" y="188913"/>
            <a:ext cx="8718550" cy="609600"/>
          </a:xfrm>
          <a:prstGeom prst="rect">
            <a:avLst/>
          </a:prstGeom>
        </p:spPr>
        <p:txBody>
          <a:bodyPr/>
          <a:lstStyle>
            <a:lvl1pPr algn="l" defTabSz="457200" rtl="0" eaLnBrk="0" fontAlgn="base" hangingPunct="0">
              <a:spcBef>
                <a:spcPct val="0"/>
              </a:spcBef>
              <a:spcAft>
                <a:spcPct val="0"/>
              </a:spcAft>
              <a:defRPr sz="2800" b="1">
                <a:solidFill>
                  <a:schemeClr val="tx1"/>
                </a:solidFill>
                <a:latin typeface="+mj-lt"/>
                <a:ea typeface="ＭＳ Ｐゴシック" pitchFamily="34" charset="-128"/>
                <a:cs typeface="+mj-cs"/>
              </a:defRPr>
            </a:lvl1pPr>
            <a:lvl2pPr algn="l" defTabSz="457200" rtl="0" eaLnBrk="0" fontAlgn="base" hangingPunct="0">
              <a:spcBef>
                <a:spcPct val="0"/>
              </a:spcBef>
              <a:spcAft>
                <a:spcPct val="0"/>
              </a:spcAft>
              <a:defRPr sz="2800" b="1">
                <a:solidFill>
                  <a:schemeClr val="tx1"/>
                </a:solidFill>
                <a:latin typeface="Arial" charset="0"/>
                <a:ea typeface="ＭＳ Ｐゴシック" pitchFamily="34" charset="-128"/>
                <a:cs typeface="Arial" charset="0"/>
              </a:defRPr>
            </a:lvl2pPr>
            <a:lvl3pPr algn="l" defTabSz="457200" rtl="0" eaLnBrk="0" fontAlgn="base" hangingPunct="0">
              <a:spcBef>
                <a:spcPct val="0"/>
              </a:spcBef>
              <a:spcAft>
                <a:spcPct val="0"/>
              </a:spcAft>
              <a:defRPr sz="2800" b="1">
                <a:solidFill>
                  <a:schemeClr val="tx1"/>
                </a:solidFill>
                <a:latin typeface="Arial" charset="0"/>
                <a:ea typeface="ＭＳ Ｐゴシック" pitchFamily="34" charset="-128"/>
                <a:cs typeface="Arial" charset="0"/>
              </a:defRPr>
            </a:lvl3pPr>
            <a:lvl4pPr algn="l" defTabSz="457200" rtl="0" eaLnBrk="0" fontAlgn="base" hangingPunct="0">
              <a:spcBef>
                <a:spcPct val="0"/>
              </a:spcBef>
              <a:spcAft>
                <a:spcPct val="0"/>
              </a:spcAft>
              <a:defRPr sz="2800" b="1">
                <a:solidFill>
                  <a:schemeClr val="tx1"/>
                </a:solidFill>
                <a:latin typeface="Arial" charset="0"/>
                <a:ea typeface="ＭＳ Ｐゴシック" pitchFamily="34" charset="-128"/>
                <a:cs typeface="Arial" charset="0"/>
              </a:defRPr>
            </a:lvl4pPr>
            <a:lvl5pPr algn="l" defTabSz="457200" rtl="0" eaLnBrk="0" fontAlgn="base" hangingPunct="0">
              <a:spcBef>
                <a:spcPct val="0"/>
              </a:spcBef>
              <a:spcAft>
                <a:spcPct val="0"/>
              </a:spcAft>
              <a:defRPr sz="2800" b="1">
                <a:solidFill>
                  <a:schemeClr val="tx1"/>
                </a:solidFill>
                <a:latin typeface="Arial" charset="0"/>
                <a:ea typeface="ＭＳ Ｐゴシック" pitchFamily="34" charset="-128"/>
                <a:cs typeface="Arial" charset="0"/>
              </a:defRPr>
            </a:lvl5pPr>
            <a:lvl6pPr marL="457200" algn="l" defTabSz="457200" rtl="0" fontAlgn="base">
              <a:spcBef>
                <a:spcPct val="0"/>
              </a:spcBef>
              <a:spcAft>
                <a:spcPct val="0"/>
              </a:spcAft>
              <a:defRPr sz="2800" b="1">
                <a:solidFill>
                  <a:schemeClr val="tx1"/>
                </a:solidFill>
                <a:latin typeface="Arial" charset="0"/>
                <a:ea typeface="MS PGothic" pitchFamily="34" charset="-128"/>
                <a:cs typeface="Arial" charset="0"/>
              </a:defRPr>
            </a:lvl6pPr>
            <a:lvl7pPr marL="914400" algn="l" defTabSz="457200" rtl="0" fontAlgn="base">
              <a:spcBef>
                <a:spcPct val="0"/>
              </a:spcBef>
              <a:spcAft>
                <a:spcPct val="0"/>
              </a:spcAft>
              <a:defRPr sz="2800" b="1">
                <a:solidFill>
                  <a:schemeClr val="tx1"/>
                </a:solidFill>
                <a:latin typeface="Arial" charset="0"/>
                <a:ea typeface="MS PGothic" pitchFamily="34" charset="-128"/>
                <a:cs typeface="Arial" charset="0"/>
              </a:defRPr>
            </a:lvl7pPr>
            <a:lvl8pPr marL="1371600" algn="l" defTabSz="457200" rtl="0" fontAlgn="base">
              <a:spcBef>
                <a:spcPct val="0"/>
              </a:spcBef>
              <a:spcAft>
                <a:spcPct val="0"/>
              </a:spcAft>
              <a:defRPr sz="2800" b="1">
                <a:solidFill>
                  <a:schemeClr val="tx1"/>
                </a:solidFill>
                <a:latin typeface="Arial" charset="0"/>
                <a:ea typeface="MS PGothic" pitchFamily="34" charset="-128"/>
                <a:cs typeface="Arial" charset="0"/>
              </a:defRPr>
            </a:lvl8pPr>
            <a:lvl9pPr marL="1828800" algn="l" defTabSz="457200" rtl="0" fontAlgn="base">
              <a:spcBef>
                <a:spcPct val="0"/>
              </a:spcBef>
              <a:spcAft>
                <a:spcPct val="0"/>
              </a:spcAft>
              <a:defRPr sz="2800" b="1">
                <a:solidFill>
                  <a:schemeClr val="tx1"/>
                </a:solidFill>
                <a:latin typeface="Arial" charset="0"/>
                <a:ea typeface="MS PGothic" pitchFamily="34" charset="-128"/>
                <a:cs typeface="Arial" charset="0"/>
              </a:defRPr>
            </a:lvl9pPr>
          </a:lstStyle>
          <a:p>
            <a:r>
              <a:rPr lang="de-DE" kern="0" dirty="0"/>
              <a:t>Kegelrad -  Fendt-</a:t>
            </a:r>
            <a:r>
              <a:rPr lang="de-DE" kern="0" dirty="0" err="1"/>
              <a:t>Vario</a:t>
            </a:r>
            <a:r>
              <a:rPr lang="de-DE" kern="0" dirty="0"/>
              <a:t>-Getriebe</a:t>
            </a:r>
          </a:p>
        </p:txBody>
      </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528" fill="hold" nodeType="clickEffect">
                                  <p:stCondLst>
                                    <p:cond delay="0"/>
                                  </p:stCondLst>
                                  <p:childTnLst>
                                    <p:set>
                                      <p:cBhvr>
                                        <p:cTn id="6" dur="1" fill="hold">
                                          <p:stCondLst>
                                            <p:cond delay="0"/>
                                          </p:stCondLst>
                                        </p:cTn>
                                        <p:tgtEl>
                                          <p:spTgt spid="378892"/>
                                        </p:tgtEl>
                                        <p:attrNameLst>
                                          <p:attrName>style.visibility</p:attrName>
                                        </p:attrNameLst>
                                      </p:cBhvr>
                                      <p:to>
                                        <p:strVal val="visible"/>
                                      </p:to>
                                    </p:set>
                                    <p:anim calcmode="lin" valueType="num">
                                      <p:cBhvr>
                                        <p:cTn id="7" dur="500" fill="hold"/>
                                        <p:tgtEl>
                                          <p:spTgt spid="378892"/>
                                        </p:tgtEl>
                                        <p:attrNameLst>
                                          <p:attrName>ppt_w</p:attrName>
                                        </p:attrNameLst>
                                      </p:cBhvr>
                                      <p:tavLst>
                                        <p:tav tm="0">
                                          <p:val>
                                            <p:fltVal val="0"/>
                                          </p:val>
                                        </p:tav>
                                        <p:tav tm="100000">
                                          <p:val>
                                            <p:strVal val="#ppt_w"/>
                                          </p:val>
                                        </p:tav>
                                      </p:tavLst>
                                    </p:anim>
                                    <p:anim calcmode="lin" valueType="num">
                                      <p:cBhvr>
                                        <p:cTn id="8" dur="500" fill="hold"/>
                                        <p:tgtEl>
                                          <p:spTgt spid="378892"/>
                                        </p:tgtEl>
                                        <p:attrNameLst>
                                          <p:attrName>ppt_h</p:attrName>
                                        </p:attrNameLst>
                                      </p:cBhvr>
                                      <p:tavLst>
                                        <p:tav tm="0">
                                          <p:val>
                                            <p:fltVal val="0"/>
                                          </p:val>
                                        </p:tav>
                                        <p:tav tm="100000">
                                          <p:val>
                                            <p:strVal val="#ppt_h"/>
                                          </p:val>
                                        </p:tav>
                                      </p:tavLst>
                                    </p:anim>
                                    <p:anim calcmode="lin" valueType="num">
                                      <p:cBhvr>
                                        <p:cTn id="9" dur="500" fill="hold"/>
                                        <p:tgtEl>
                                          <p:spTgt spid="378892"/>
                                        </p:tgtEl>
                                        <p:attrNameLst>
                                          <p:attrName>ppt_x</p:attrName>
                                        </p:attrNameLst>
                                      </p:cBhvr>
                                      <p:tavLst>
                                        <p:tav tm="0">
                                          <p:val>
                                            <p:fltVal val="0.5"/>
                                          </p:val>
                                        </p:tav>
                                        <p:tav tm="100000">
                                          <p:val>
                                            <p:strVal val="#ppt_x"/>
                                          </p:val>
                                        </p:tav>
                                      </p:tavLst>
                                    </p:anim>
                                    <p:anim calcmode="lin" valueType="num">
                                      <p:cBhvr>
                                        <p:cTn id="10" dur="500" fill="hold"/>
                                        <p:tgtEl>
                                          <p:spTgt spid="378892"/>
                                        </p:tgtEl>
                                        <p:attrNameLst>
                                          <p:attrName>ppt_y</p:attrName>
                                        </p:attrNameLst>
                                      </p:cBhvr>
                                      <p:tavLst>
                                        <p:tav tm="0">
                                          <p:val>
                                            <p:fltVal val="0.5"/>
                                          </p:val>
                                        </p:tav>
                                        <p:tav tm="100000">
                                          <p:val>
                                            <p:strVal val="#ppt_y"/>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12" presetClass="entr" presetSubtype="2" fill="hold" nodeType="clickEffect">
                                  <p:stCondLst>
                                    <p:cond delay="0"/>
                                  </p:stCondLst>
                                  <p:childTnLst>
                                    <p:set>
                                      <p:cBhvr>
                                        <p:cTn id="14" dur="1" fill="hold">
                                          <p:stCondLst>
                                            <p:cond delay="0"/>
                                          </p:stCondLst>
                                        </p:cTn>
                                        <p:tgtEl>
                                          <p:spTgt spid="378893"/>
                                        </p:tgtEl>
                                        <p:attrNameLst>
                                          <p:attrName>style.visibility</p:attrName>
                                        </p:attrNameLst>
                                      </p:cBhvr>
                                      <p:to>
                                        <p:strVal val="visible"/>
                                      </p:to>
                                    </p:set>
                                    <p:animEffect transition="in" filter="slide(fromRight)">
                                      <p:cBhvr>
                                        <p:cTn id="15" dur="500"/>
                                        <p:tgtEl>
                                          <p:spTgt spid="3788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3970" name="Foliennummernplatzhalter 1"/>
          <p:cNvSpPr>
            <a:spLocks noGrp="1"/>
          </p:cNvSpPr>
          <p:nvPr>
            <p:ph type="sldNum" sz="quarter" idx="10"/>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r">
              <a:spcBef>
                <a:spcPct val="0"/>
              </a:spcBef>
              <a:buClrTx/>
              <a:buFontTx/>
              <a:buNone/>
            </a:pPr>
            <a:r>
              <a:rPr lang="de-DE" altLang="de-DE" sz="1000">
                <a:solidFill>
                  <a:srgbClr val="71AD2A"/>
                </a:solidFill>
              </a:rPr>
              <a:t> Folie </a:t>
            </a:r>
            <a:fld id="{41C5B598-9E01-4D90-8453-A60E54B29C06}" type="slidenum">
              <a:rPr lang="de-DE" altLang="de-DE" sz="1000">
                <a:solidFill>
                  <a:srgbClr val="71AD2A"/>
                </a:solidFill>
              </a:rPr>
              <a:pPr algn="r">
                <a:spcBef>
                  <a:spcPct val="0"/>
                </a:spcBef>
                <a:buClrTx/>
                <a:buFontTx/>
                <a:buNone/>
              </a:pPr>
              <a:t>75</a:t>
            </a:fld>
            <a:endParaRPr lang="de-DE" altLang="de-DE" sz="1000">
              <a:solidFill>
                <a:srgbClr val="71AD2A"/>
              </a:solidFill>
            </a:endParaRPr>
          </a:p>
        </p:txBody>
      </p:sp>
      <p:sp>
        <p:nvSpPr>
          <p:cNvPr id="83971" name="Fußzeilenplatzhalter 2"/>
          <p:cNvSpPr>
            <a:spLocks noGrp="1"/>
          </p:cNvSpPr>
          <p:nvPr>
            <p:ph type="ftr" sz="quarter" idx="11"/>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0"/>
              </a:spcBef>
              <a:buClrTx/>
              <a:buFontTx/>
              <a:buNone/>
            </a:pPr>
            <a:r>
              <a:rPr lang="de-DE" altLang="de-DE" sz="1000">
                <a:solidFill>
                  <a:srgbClr val="71AD2A"/>
                </a:solidFill>
              </a:rPr>
              <a:t>HSWT    Prof. Dr. U. Groß                  Modul: Grundlagen der Agrartechnik   2 Sem.        LE :   Motor Grundlagen</a:t>
            </a:r>
          </a:p>
        </p:txBody>
      </p:sp>
      <p:sp>
        <p:nvSpPr>
          <p:cNvPr id="392205" name="Rectangle 13"/>
          <p:cNvSpPr>
            <a:spLocks noChangeArrowheads="1"/>
          </p:cNvSpPr>
          <p:nvPr/>
        </p:nvSpPr>
        <p:spPr bwMode="auto">
          <a:xfrm>
            <a:off x="609600" y="1371600"/>
            <a:ext cx="8655050" cy="363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800" b="1" u="sng"/>
              <a:t>Die Beurteilungen der DLG-Prüfstelle:</a:t>
            </a:r>
            <a:endParaRPr lang="de-DE" altLang="de-DE" sz="1800" u="sng"/>
          </a:p>
        </p:txBody>
      </p:sp>
      <p:sp>
        <p:nvSpPr>
          <p:cNvPr id="392206" name="Rectangle 14"/>
          <p:cNvSpPr>
            <a:spLocks noChangeArrowheads="1"/>
          </p:cNvSpPr>
          <p:nvPr/>
        </p:nvSpPr>
        <p:spPr bwMode="auto">
          <a:xfrm>
            <a:off x="609600" y="1828800"/>
            <a:ext cx="8655050" cy="944563"/>
          </a:xfrm>
          <a:prstGeom prst="rect">
            <a:avLst/>
          </a:prstGeom>
          <a:solidFill>
            <a:srgbClr val="CCFFCC"/>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600"/>
              <a:t>"...die Wirkungsgradkurven des Vario zeigen sehr gleichmäßige, harmonische Verläufe..."                                                              </a:t>
            </a:r>
          </a:p>
          <a:p>
            <a:pPr>
              <a:spcBef>
                <a:spcPct val="50000"/>
              </a:spcBef>
              <a:buClrTx/>
              <a:buFontTx/>
              <a:buNone/>
            </a:pPr>
            <a:r>
              <a:rPr lang="de-DE" altLang="de-DE" sz="1600"/>
              <a:t>Der Wirkungsgrad liegt im Geschwindigkeitsbereich von 5 - 15 km/h auf einem gleichmäßig hohen Niveau.</a:t>
            </a:r>
          </a:p>
        </p:txBody>
      </p:sp>
      <p:sp>
        <p:nvSpPr>
          <p:cNvPr id="392207" name="Rectangle 15"/>
          <p:cNvSpPr>
            <a:spLocks noChangeArrowheads="1"/>
          </p:cNvSpPr>
          <p:nvPr/>
        </p:nvSpPr>
        <p:spPr bwMode="auto">
          <a:xfrm>
            <a:off x="609600" y="2895600"/>
            <a:ext cx="8655050" cy="822325"/>
          </a:xfrm>
          <a:prstGeom prst="rect">
            <a:avLst/>
          </a:prstGeom>
          <a:solidFill>
            <a:srgbClr val="CCFFCC"/>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600" b="1"/>
              <a:t>"...die maximale Zugkraftübertragung des Getriebes konnte allerdings nicht gemessen werden, weil trotz Ballast und der extrem hohen Reibbeiwerte der DLG-Meßstrecke in Groß-Umstadt die Reifen schon lange vorher durchdrehten..."</a:t>
            </a:r>
          </a:p>
        </p:txBody>
      </p:sp>
      <p:sp>
        <p:nvSpPr>
          <p:cNvPr id="392208" name="Rectangle 16"/>
          <p:cNvSpPr>
            <a:spLocks noChangeArrowheads="1"/>
          </p:cNvSpPr>
          <p:nvPr/>
        </p:nvSpPr>
        <p:spPr bwMode="auto">
          <a:xfrm>
            <a:off x="609600" y="3810000"/>
            <a:ext cx="8655050" cy="944563"/>
          </a:xfrm>
          <a:prstGeom prst="rect">
            <a:avLst/>
          </a:prstGeom>
          <a:solidFill>
            <a:srgbClr val="CCFFCC"/>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600"/>
              <a:t>"...der Zugleistungswirkungsgrad des stufenlosen VARIO-Traktors ist fast gleich gut wie der Wirkungsgrad des Vierfach-Lastschaltgetreibes im Favorit 800..."                                                         </a:t>
            </a:r>
          </a:p>
          <a:p>
            <a:pPr>
              <a:spcBef>
                <a:spcPct val="50000"/>
              </a:spcBef>
              <a:buClrTx/>
              <a:buFontTx/>
              <a:buNone/>
            </a:pPr>
            <a:r>
              <a:rPr lang="de-DE" altLang="de-DE" sz="1600"/>
              <a:t>Damit liegt der Wirkungsgrad des VARIO-Getriebes höher als bei Vollastschaltgetrieben.</a:t>
            </a:r>
          </a:p>
        </p:txBody>
      </p:sp>
      <p:sp>
        <p:nvSpPr>
          <p:cNvPr id="392209" name="Rectangle 17"/>
          <p:cNvSpPr>
            <a:spLocks noChangeArrowheads="1"/>
          </p:cNvSpPr>
          <p:nvPr/>
        </p:nvSpPr>
        <p:spPr bwMode="auto">
          <a:xfrm>
            <a:off x="609600" y="4876800"/>
            <a:ext cx="8655050" cy="822325"/>
          </a:xfrm>
          <a:prstGeom prst="rect">
            <a:avLst/>
          </a:prstGeom>
          <a:solidFill>
            <a:srgbClr val="CCFFCC"/>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600"/>
              <a:t>"...ein VARIO-Vorteil ist die viel einfachere und komfortablere Geschwindigkeitswahl und die Möglichkeiten, durch Nutzung der eingebauten elektronischen Regelfunktionen immer mit opt. Fahrgeschwindigkeit oder opt. Motor- bzw. Zapfwellendrehzahl zu fahren..."</a:t>
            </a:r>
          </a:p>
        </p:txBody>
      </p:sp>
      <p:sp>
        <p:nvSpPr>
          <p:cNvPr id="10" name="Titel 1"/>
          <p:cNvSpPr txBox="1">
            <a:spLocks/>
          </p:cNvSpPr>
          <p:nvPr/>
        </p:nvSpPr>
        <p:spPr>
          <a:xfrm>
            <a:off x="508000" y="188913"/>
            <a:ext cx="8718550" cy="609600"/>
          </a:xfrm>
          <a:prstGeom prst="rect">
            <a:avLst/>
          </a:prstGeom>
        </p:spPr>
        <p:txBody>
          <a:bodyPr/>
          <a:lstStyle>
            <a:lvl1pPr algn="l" defTabSz="457200" rtl="0" eaLnBrk="0" fontAlgn="base" hangingPunct="0">
              <a:spcBef>
                <a:spcPct val="0"/>
              </a:spcBef>
              <a:spcAft>
                <a:spcPct val="0"/>
              </a:spcAft>
              <a:defRPr sz="2800" b="1">
                <a:solidFill>
                  <a:schemeClr val="tx1"/>
                </a:solidFill>
                <a:latin typeface="+mj-lt"/>
                <a:ea typeface="ＭＳ Ｐゴシック" pitchFamily="34" charset="-128"/>
                <a:cs typeface="+mj-cs"/>
              </a:defRPr>
            </a:lvl1pPr>
            <a:lvl2pPr algn="l" defTabSz="457200" rtl="0" eaLnBrk="0" fontAlgn="base" hangingPunct="0">
              <a:spcBef>
                <a:spcPct val="0"/>
              </a:spcBef>
              <a:spcAft>
                <a:spcPct val="0"/>
              </a:spcAft>
              <a:defRPr sz="2800" b="1">
                <a:solidFill>
                  <a:schemeClr val="tx1"/>
                </a:solidFill>
                <a:latin typeface="Arial" charset="0"/>
                <a:ea typeface="ＭＳ Ｐゴシック" pitchFamily="34" charset="-128"/>
                <a:cs typeface="Arial" charset="0"/>
              </a:defRPr>
            </a:lvl2pPr>
            <a:lvl3pPr algn="l" defTabSz="457200" rtl="0" eaLnBrk="0" fontAlgn="base" hangingPunct="0">
              <a:spcBef>
                <a:spcPct val="0"/>
              </a:spcBef>
              <a:spcAft>
                <a:spcPct val="0"/>
              </a:spcAft>
              <a:defRPr sz="2800" b="1">
                <a:solidFill>
                  <a:schemeClr val="tx1"/>
                </a:solidFill>
                <a:latin typeface="Arial" charset="0"/>
                <a:ea typeface="ＭＳ Ｐゴシック" pitchFamily="34" charset="-128"/>
                <a:cs typeface="Arial" charset="0"/>
              </a:defRPr>
            </a:lvl3pPr>
            <a:lvl4pPr algn="l" defTabSz="457200" rtl="0" eaLnBrk="0" fontAlgn="base" hangingPunct="0">
              <a:spcBef>
                <a:spcPct val="0"/>
              </a:spcBef>
              <a:spcAft>
                <a:spcPct val="0"/>
              </a:spcAft>
              <a:defRPr sz="2800" b="1">
                <a:solidFill>
                  <a:schemeClr val="tx1"/>
                </a:solidFill>
                <a:latin typeface="Arial" charset="0"/>
                <a:ea typeface="ＭＳ Ｐゴシック" pitchFamily="34" charset="-128"/>
                <a:cs typeface="Arial" charset="0"/>
              </a:defRPr>
            </a:lvl4pPr>
            <a:lvl5pPr algn="l" defTabSz="457200" rtl="0" eaLnBrk="0" fontAlgn="base" hangingPunct="0">
              <a:spcBef>
                <a:spcPct val="0"/>
              </a:spcBef>
              <a:spcAft>
                <a:spcPct val="0"/>
              </a:spcAft>
              <a:defRPr sz="2800" b="1">
                <a:solidFill>
                  <a:schemeClr val="tx1"/>
                </a:solidFill>
                <a:latin typeface="Arial" charset="0"/>
                <a:ea typeface="ＭＳ Ｐゴシック" pitchFamily="34" charset="-128"/>
                <a:cs typeface="Arial" charset="0"/>
              </a:defRPr>
            </a:lvl5pPr>
            <a:lvl6pPr marL="457200" algn="l" defTabSz="457200" rtl="0" fontAlgn="base">
              <a:spcBef>
                <a:spcPct val="0"/>
              </a:spcBef>
              <a:spcAft>
                <a:spcPct val="0"/>
              </a:spcAft>
              <a:defRPr sz="2800" b="1">
                <a:solidFill>
                  <a:schemeClr val="tx1"/>
                </a:solidFill>
                <a:latin typeface="Arial" charset="0"/>
                <a:ea typeface="MS PGothic" pitchFamily="34" charset="-128"/>
                <a:cs typeface="Arial" charset="0"/>
              </a:defRPr>
            </a:lvl6pPr>
            <a:lvl7pPr marL="914400" algn="l" defTabSz="457200" rtl="0" fontAlgn="base">
              <a:spcBef>
                <a:spcPct val="0"/>
              </a:spcBef>
              <a:spcAft>
                <a:spcPct val="0"/>
              </a:spcAft>
              <a:defRPr sz="2800" b="1">
                <a:solidFill>
                  <a:schemeClr val="tx1"/>
                </a:solidFill>
                <a:latin typeface="Arial" charset="0"/>
                <a:ea typeface="MS PGothic" pitchFamily="34" charset="-128"/>
                <a:cs typeface="Arial" charset="0"/>
              </a:defRPr>
            </a:lvl7pPr>
            <a:lvl8pPr marL="1371600" algn="l" defTabSz="457200" rtl="0" fontAlgn="base">
              <a:spcBef>
                <a:spcPct val="0"/>
              </a:spcBef>
              <a:spcAft>
                <a:spcPct val="0"/>
              </a:spcAft>
              <a:defRPr sz="2800" b="1">
                <a:solidFill>
                  <a:schemeClr val="tx1"/>
                </a:solidFill>
                <a:latin typeface="Arial" charset="0"/>
                <a:ea typeface="MS PGothic" pitchFamily="34" charset="-128"/>
                <a:cs typeface="Arial" charset="0"/>
              </a:defRPr>
            </a:lvl8pPr>
            <a:lvl9pPr marL="1828800" algn="l" defTabSz="457200" rtl="0" fontAlgn="base">
              <a:spcBef>
                <a:spcPct val="0"/>
              </a:spcBef>
              <a:spcAft>
                <a:spcPct val="0"/>
              </a:spcAft>
              <a:defRPr sz="2800" b="1">
                <a:solidFill>
                  <a:schemeClr val="tx1"/>
                </a:solidFill>
                <a:latin typeface="Arial" charset="0"/>
                <a:ea typeface="MS PGothic" pitchFamily="34" charset="-128"/>
                <a:cs typeface="Arial" charset="0"/>
              </a:defRPr>
            </a:lvl9pPr>
          </a:lstStyle>
          <a:p>
            <a:r>
              <a:rPr lang="de-DE" kern="0" dirty="0"/>
              <a:t>Wirkungsgrad -  Fendt-</a:t>
            </a:r>
            <a:r>
              <a:rPr lang="de-DE" kern="0" dirty="0" err="1"/>
              <a:t>Vario</a:t>
            </a:r>
            <a:r>
              <a:rPr lang="de-DE" kern="0" dirty="0"/>
              <a:t>-Getriebe</a:t>
            </a:r>
          </a:p>
        </p:txBody>
      </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392205"/>
                                        </p:tgtEl>
                                        <p:attrNameLst>
                                          <p:attrName>style.visibility</p:attrName>
                                        </p:attrNameLst>
                                      </p:cBhvr>
                                      <p:to>
                                        <p:strVal val="visible"/>
                                      </p:to>
                                    </p:set>
                                    <p:animEffect transition="in" filter="box(out)">
                                      <p:cBhvr>
                                        <p:cTn id="7" dur="500"/>
                                        <p:tgtEl>
                                          <p:spTgt spid="39220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iterate type="wd">
                                    <p:tmPct val="100000"/>
                                  </p:iterate>
                                  <p:childTnLst>
                                    <p:set>
                                      <p:cBhvr>
                                        <p:cTn id="11" dur="1" fill="hold">
                                          <p:stCondLst>
                                            <p:cond delay="0"/>
                                          </p:stCondLst>
                                        </p:cTn>
                                        <p:tgtEl>
                                          <p:spTgt spid="392206"/>
                                        </p:tgtEl>
                                        <p:attrNameLst>
                                          <p:attrName>style.visibility</p:attrName>
                                        </p:attrNameLst>
                                      </p:cBhvr>
                                      <p:to>
                                        <p:strVal val="visible"/>
                                      </p:to>
                                    </p:set>
                                    <p:animEffect transition="in" filter="wipe(left)">
                                      <p:cBhvr>
                                        <p:cTn id="12" dur="300"/>
                                        <p:tgtEl>
                                          <p:spTgt spid="39220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iterate type="wd">
                                    <p:tmPct val="100000"/>
                                  </p:iterate>
                                  <p:childTnLst>
                                    <p:set>
                                      <p:cBhvr>
                                        <p:cTn id="16" dur="1" fill="hold">
                                          <p:stCondLst>
                                            <p:cond delay="0"/>
                                          </p:stCondLst>
                                        </p:cTn>
                                        <p:tgtEl>
                                          <p:spTgt spid="392207"/>
                                        </p:tgtEl>
                                        <p:attrNameLst>
                                          <p:attrName>style.visibility</p:attrName>
                                        </p:attrNameLst>
                                      </p:cBhvr>
                                      <p:to>
                                        <p:strVal val="visible"/>
                                      </p:to>
                                    </p:set>
                                    <p:animEffect transition="in" filter="wipe(left)">
                                      <p:cBhvr>
                                        <p:cTn id="17" dur="300"/>
                                        <p:tgtEl>
                                          <p:spTgt spid="392207"/>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iterate type="wd">
                                    <p:tmPct val="100000"/>
                                  </p:iterate>
                                  <p:childTnLst>
                                    <p:set>
                                      <p:cBhvr>
                                        <p:cTn id="21" dur="1" fill="hold">
                                          <p:stCondLst>
                                            <p:cond delay="0"/>
                                          </p:stCondLst>
                                        </p:cTn>
                                        <p:tgtEl>
                                          <p:spTgt spid="392208"/>
                                        </p:tgtEl>
                                        <p:attrNameLst>
                                          <p:attrName>style.visibility</p:attrName>
                                        </p:attrNameLst>
                                      </p:cBhvr>
                                      <p:to>
                                        <p:strVal val="visible"/>
                                      </p:to>
                                    </p:set>
                                    <p:animEffect transition="in" filter="wipe(left)">
                                      <p:cBhvr>
                                        <p:cTn id="22" dur="300"/>
                                        <p:tgtEl>
                                          <p:spTgt spid="392208"/>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grpId="0" nodeType="clickEffect">
                                  <p:stCondLst>
                                    <p:cond delay="0"/>
                                  </p:stCondLst>
                                  <p:iterate type="wd">
                                    <p:tmPct val="100000"/>
                                  </p:iterate>
                                  <p:childTnLst>
                                    <p:set>
                                      <p:cBhvr>
                                        <p:cTn id="26" dur="1" fill="hold">
                                          <p:stCondLst>
                                            <p:cond delay="0"/>
                                          </p:stCondLst>
                                        </p:cTn>
                                        <p:tgtEl>
                                          <p:spTgt spid="392209"/>
                                        </p:tgtEl>
                                        <p:attrNameLst>
                                          <p:attrName>style.visibility</p:attrName>
                                        </p:attrNameLst>
                                      </p:cBhvr>
                                      <p:to>
                                        <p:strVal val="visible"/>
                                      </p:to>
                                    </p:set>
                                    <p:animEffect transition="in" filter="wipe(left)">
                                      <p:cBhvr>
                                        <p:cTn id="27" dur="300"/>
                                        <p:tgtEl>
                                          <p:spTgt spid="3922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2205" grpId="0" autoUpdateAnimBg="0"/>
      <p:bldP spid="392206" grpId="0" animBg="1" autoUpdateAnimBg="0"/>
      <p:bldP spid="392207" grpId="0" animBg="1" autoUpdateAnimBg="0"/>
      <p:bldP spid="392208" grpId="0" animBg="1" autoUpdateAnimBg="0"/>
      <p:bldP spid="392209" grpId="0" animBg="1" autoUpdateAnimBg="0"/>
    </p:bldLst>
  </p:timing>
</p:sld>
</file>

<file path=ppt/slides/slide7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5538" name="Foliennummernplatzhalter 1"/>
          <p:cNvSpPr>
            <a:spLocks noGrp="1"/>
          </p:cNvSpPr>
          <p:nvPr>
            <p:ph type="sldNum" sz="quarter" idx="10"/>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r">
              <a:spcBef>
                <a:spcPct val="0"/>
              </a:spcBef>
              <a:buClrTx/>
              <a:buFontTx/>
              <a:buNone/>
            </a:pPr>
            <a:r>
              <a:rPr lang="de-DE" altLang="de-DE" sz="1000">
                <a:solidFill>
                  <a:srgbClr val="71AD2A"/>
                </a:solidFill>
              </a:rPr>
              <a:t> Folie </a:t>
            </a:r>
            <a:fld id="{7D44EBBF-7CF1-4136-B138-7ED430B70177}" type="slidenum">
              <a:rPr lang="de-DE" altLang="de-DE" sz="1000">
                <a:solidFill>
                  <a:srgbClr val="71AD2A"/>
                </a:solidFill>
              </a:rPr>
              <a:pPr algn="r">
                <a:spcBef>
                  <a:spcPct val="0"/>
                </a:spcBef>
                <a:buClrTx/>
                <a:buFontTx/>
                <a:buNone/>
              </a:pPr>
              <a:t>76</a:t>
            </a:fld>
            <a:endParaRPr lang="de-DE" altLang="de-DE" sz="1000">
              <a:solidFill>
                <a:srgbClr val="71AD2A"/>
              </a:solidFill>
            </a:endParaRPr>
          </a:p>
        </p:txBody>
      </p:sp>
      <p:sp>
        <p:nvSpPr>
          <p:cNvPr id="65539" name="Fußzeilenplatzhalter 2"/>
          <p:cNvSpPr>
            <a:spLocks noGrp="1"/>
          </p:cNvSpPr>
          <p:nvPr>
            <p:ph type="ftr" sz="quarter" idx="11"/>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0"/>
              </a:spcBef>
              <a:buClrTx/>
              <a:buFontTx/>
              <a:buNone/>
            </a:pPr>
            <a:r>
              <a:rPr lang="de-DE" altLang="de-DE" sz="1000">
                <a:solidFill>
                  <a:srgbClr val="71AD2A"/>
                </a:solidFill>
              </a:rPr>
              <a:t>HSWT    Prof. Dr. U. Groß                  Modul: Grundlagen der Agrartechnik   2 Sem.        LE :   Motor Grundlagen</a:t>
            </a:r>
          </a:p>
        </p:txBody>
      </p:sp>
      <p:pic>
        <p:nvPicPr>
          <p:cNvPr id="377873" name="Picture 17" descr="VARIO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4600" y="838200"/>
            <a:ext cx="4875213" cy="533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77874" name="Group 18"/>
          <p:cNvGrpSpPr>
            <a:grpSpLocks/>
          </p:cNvGrpSpPr>
          <p:nvPr/>
        </p:nvGrpSpPr>
        <p:grpSpPr bwMode="auto">
          <a:xfrm>
            <a:off x="5638800" y="1720850"/>
            <a:ext cx="3124200" cy="336550"/>
            <a:chOff x="2976" y="1008"/>
            <a:chExt cx="1968" cy="212"/>
          </a:xfrm>
        </p:grpSpPr>
        <p:sp>
          <p:nvSpPr>
            <p:cNvPr id="65543" name="Line 19"/>
            <p:cNvSpPr>
              <a:spLocks noChangeShapeType="1"/>
            </p:cNvSpPr>
            <p:nvPr/>
          </p:nvSpPr>
          <p:spPr bwMode="auto">
            <a:xfrm flipH="1" flipV="1">
              <a:off x="2976" y="1008"/>
              <a:ext cx="768" cy="96"/>
            </a:xfrm>
            <a:prstGeom prst="line">
              <a:avLst/>
            </a:prstGeom>
            <a:noFill/>
            <a:ln w="508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65544" name="Text Box 20"/>
            <p:cNvSpPr txBox="1">
              <a:spLocks noChangeArrowheads="1"/>
            </p:cNvSpPr>
            <p:nvPr/>
          </p:nvSpPr>
          <p:spPr bwMode="auto">
            <a:xfrm>
              <a:off x="3696" y="1008"/>
              <a:ext cx="1248" cy="212"/>
            </a:xfrm>
            <a:prstGeom prst="rect">
              <a:avLst/>
            </a:prstGeom>
            <a:solidFill>
              <a:srgbClr val="FFCC99"/>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0"/>
                </a:spcBef>
                <a:buClrTx/>
                <a:buFontTx/>
                <a:buNone/>
              </a:pPr>
              <a:r>
                <a:rPr lang="en-US" altLang="de-DE" sz="1600">
                  <a:latin typeface="Arial Rounded MT Bold" pitchFamily="34" charset="0"/>
                </a:rPr>
                <a:t>Planetensatz</a:t>
              </a:r>
            </a:p>
          </p:txBody>
        </p:sp>
      </p:grpSp>
      <p:sp>
        <p:nvSpPr>
          <p:cNvPr id="2" name="Titel 1"/>
          <p:cNvSpPr>
            <a:spLocks noGrp="1"/>
          </p:cNvSpPr>
          <p:nvPr>
            <p:ph type="title"/>
          </p:nvPr>
        </p:nvSpPr>
        <p:spPr/>
        <p:txBody>
          <a:bodyPr/>
          <a:lstStyle/>
          <a:p>
            <a:r>
              <a:rPr lang="de-DE" dirty="0"/>
              <a:t>Fendt-</a:t>
            </a:r>
            <a:r>
              <a:rPr lang="de-DE" dirty="0" err="1"/>
              <a:t>Vario</a:t>
            </a:r>
            <a:r>
              <a:rPr lang="de-DE" dirty="0"/>
              <a:t> Getriebeaufbau</a:t>
            </a:r>
          </a:p>
        </p:txBody>
      </p:sp>
    </p:spTree>
    <p:extLst>
      <p:ext uri="{BB962C8B-B14F-4D97-AF65-F5344CB8AC3E}">
        <p14:creationId xmlns:p14="http://schemas.microsoft.com/office/powerpoint/2010/main" val="4056775714"/>
      </p:ext>
    </p:extLst>
  </p:cSld>
  <p:clrMapOvr>
    <a:masterClrMapping/>
  </p:clrMapOvr>
  <p:transition spd="med">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377873"/>
                                        </p:tgtEl>
                                        <p:attrNameLst>
                                          <p:attrName>style.visibility</p:attrName>
                                        </p:attrNameLst>
                                      </p:cBhvr>
                                      <p:to>
                                        <p:strVal val="visible"/>
                                      </p:to>
                                    </p:set>
                                    <p:anim calcmode="lin" valueType="num">
                                      <p:cBhvr>
                                        <p:cTn id="7" dur="500" fill="hold"/>
                                        <p:tgtEl>
                                          <p:spTgt spid="377873"/>
                                        </p:tgtEl>
                                        <p:attrNameLst>
                                          <p:attrName>ppt_w</p:attrName>
                                        </p:attrNameLst>
                                      </p:cBhvr>
                                      <p:tavLst>
                                        <p:tav tm="0">
                                          <p:val>
                                            <p:fltVal val="0"/>
                                          </p:val>
                                        </p:tav>
                                        <p:tav tm="100000">
                                          <p:val>
                                            <p:strVal val="#ppt_w"/>
                                          </p:val>
                                        </p:tav>
                                      </p:tavLst>
                                    </p:anim>
                                    <p:anim calcmode="lin" valueType="num">
                                      <p:cBhvr>
                                        <p:cTn id="8" dur="500" fill="hold"/>
                                        <p:tgtEl>
                                          <p:spTgt spid="377873"/>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2" presetClass="entr" presetSubtype="2" fill="hold" nodeType="clickEffect">
                                  <p:stCondLst>
                                    <p:cond delay="0"/>
                                  </p:stCondLst>
                                  <p:childTnLst>
                                    <p:set>
                                      <p:cBhvr>
                                        <p:cTn id="12" dur="1" fill="hold">
                                          <p:stCondLst>
                                            <p:cond delay="0"/>
                                          </p:stCondLst>
                                        </p:cTn>
                                        <p:tgtEl>
                                          <p:spTgt spid="377874"/>
                                        </p:tgtEl>
                                        <p:attrNameLst>
                                          <p:attrName>style.visibility</p:attrName>
                                        </p:attrNameLst>
                                      </p:cBhvr>
                                      <p:to>
                                        <p:strVal val="visible"/>
                                      </p:to>
                                    </p:set>
                                    <p:animEffect transition="in" filter="slide(fromRight)">
                                      <p:cBhvr>
                                        <p:cTn id="13" dur="500"/>
                                        <p:tgtEl>
                                          <p:spTgt spid="3778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Schnittbild </a:t>
            </a:r>
            <a:r>
              <a:rPr lang="de-DE" dirty="0" err="1"/>
              <a:t>Hydrostateinheit</a:t>
            </a:r>
            <a:r>
              <a:rPr lang="de-DE" dirty="0"/>
              <a:t> eines Selbstfahrers</a:t>
            </a:r>
          </a:p>
        </p:txBody>
      </p:sp>
      <p:sp>
        <p:nvSpPr>
          <p:cNvPr id="84994" name="Foliennummernplatzhalter 1"/>
          <p:cNvSpPr>
            <a:spLocks noGrp="1"/>
          </p:cNvSpPr>
          <p:nvPr>
            <p:ph type="sldNum" sz="quarter" idx="10"/>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r">
              <a:spcBef>
                <a:spcPct val="0"/>
              </a:spcBef>
              <a:buClrTx/>
              <a:buFontTx/>
              <a:buNone/>
            </a:pPr>
            <a:r>
              <a:rPr lang="de-DE" altLang="de-DE" sz="1000">
                <a:solidFill>
                  <a:srgbClr val="71AD2A"/>
                </a:solidFill>
              </a:rPr>
              <a:t> Folie </a:t>
            </a:r>
            <a:fld id="{F8ACEE40-C141-450C-B9BD-A27C1ADBAB79}" type="slidenum">
              <a:rPr lang="de-DE" altLang="de-DE" sz="1000">
                <a:solidFill>
                  <a:srgbClr val="71AD2A"/>
                </a:solidFill>
              </a:rPr>
              <a:pPr algn="r">
                <a:spcBef>
                  <a:spcPct val="0"/>
                </a:spcBef>
                <a:buClrTx/>
                <a:buFontTx/>
                <a:buNone/>
              </a:pPr>
              <a:t>77</a:t>
            </a:fld>
            <a:endParaRPr lang="de-DE" altLang="de-DE" sz="1000">
              <a:solidFill>
                <a:srgbClr val="71AD2A"/>
              </a:solidFill>
            </a:endParaRPr>
          </a:p>
        </p:txBody>
      </p:sp>
      <p:sp>
        <p:nvSpPr>
          <p:cNvPr id="84995" name="Fußzeilenplatzhalter 2"/>
          <p:cNvSpPr>
            <a:spLocks noGrp="1"/>
          </p:cNvSpPr>
          <p:nvPr>
            <p:ph type="ftr" sz="quarter" idx="11"/>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0"/>
              </a:spcBef>
              <a:buClrTx/>
              <a:buFontTx/>
              <a:buNone/>
            </a:pPr>
            <a:r>
              <a:rPr lang="de-DE" altLang="de-DE" sz="1000">
                <a:solidFill>
                  <a:srgbClr val="71AD2A"/>
                </a:solidFill>
              </a:rPr>
              <a:t>HSWT    Prof. Dr. U. Groß                  Modul: Grundlagen der Agrartechnik   2 Sem.        LE :   Motor Grundlagen</a:t>
            </a:r>
          </a:p>
        </p:txBody>
      </p:sp>
      <p:pic>
        <p:nvPicPr>
          <p:cNvPr id="386060" name="Picture 12" descr="KONPUMP"/>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0" y="825500"/>
            <a:ext cx="6858000" cy="534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Abgerundetes Rechteck 2">
            <a:hlinkClick r:id="rId3"/>
          </p:cNvPr>
          <p:cNvSpPr/>
          <p:nvPr/>
        </p:nvSpPr>
        <p:spPr bwMode="auto">
          <a:xfrm>
            <a:off x="632520" y="5013176"/>
            <a:ext cx="504056" cy="360040"/>
          </a:xfrm>
          <a:prstGeom prst="roundRect">
            <a:avLst/>
          </a:prstGeom>
          <a:solidFill>
            <a:schemeClr val="accent1"/>
          </a:solidFill>
          <a:ln>
            <a:noFill/>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4400" b="0" i="0" u="none" strike="noStrike" cap="none" normalizeH="0" baseline="0">
              <a:ln>
                <a:noFill/>
              </a:ln>
              <a:solidFill>
                <a:schemeClr val="bg2"/>
              </a:solidFill>
              <a:effectLst/>
              <a:latin typeface="Arial" charset="0"/>
            </a:endParaRPr>
          </a:p>
        </p:txBody>
      </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nodeType="clickEffect">
                                  <p:stCondLst>
                                    <p:cond delay="0"/>
                                  </p:stCondLst>
                                  <p:childTnLst>
                                    <p:set>
                                      <p:cBhvr>
                                        <p:cTn id="6" dur="1" fill="hold">
                                          <p:stCondLst>
                                            <p:cond delay="0"/>
                                          </p:stCondLst>
                                        </p:cTn>
                                        <p:tgtEl>
                                          <p:spTgt spid="386060"/>
                                        </p:tgtEl>
                                        <p:attrNameLst>
                                          <p:attrName>style.visibility</p:attrName>
                                        </p:attrNameLst>
                                      </p:cBhvr>
                                      <p:to>
                                        <p:strVal val="visible"/>
                                      </p:to>
                                    </p:set>
                                    <p:animEffect transition="in" filter="wipe(up)">
                                      <p:cBhvr>
                                        <p:cTn id="7" dur="500"/>
                                        <p:tgtEl>
                                          <p:spTgt spid="3860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7042" name="Foliennummernplatzhalter 1"/>
          <p:cNvSpPr>
            <a:spLocks noGrp="1"/>
          </p:cNvSpPr>
          <p:nvPr>
            <p:ph type="sldNum" sz="quarter" idx="10"/>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r">
              <a:spcBef>
                <a:spcPct val="0"/>
              </a:spcBef>
              <a:buClrTx/>
              <a:buFontTx/>
              <a:buNone/>
            </a:pPr>
            <a:r>
              <a:rPr lang="de-DE" altLang="de-DE" sz="1000">
                <a:solidFill>
                  <a:srgbClr val="71AD2A"/>
                </a:solidFill>
              </a:rPr>
              <a:t> Folie </a:t>
            </a:r>
            <a:fld id="{943A6771-E795-4BC4-8D34-1E0F3209A19D}" type="slidenum">
              <a:rPr lang="de-DE" altLang="de-DE" sz="1000">
                <a:solidFill>
                  <a:srgbClr val="71AD2A"/>
                </a:solidFill>
              </a:rPr>
              <a:pPr algn="r">
                <a:spcBef>
                  <a:spcPct val="0"/>
                </a:spcBef>
                <a:buClrTx/>
                <a:buFontTx/>
                <a:buNone/>
              </a:pPr>
              <a:t>78</a:t>
            </a:fld>
            <a:endParaRPr lang="de-DE" altLang="de-DE" sz="1000">
              <a:solidFill>
                <a:srgbClr val="71AD2A"/>
              </a:solidFill>
            </a:endParaRPr>
          </a:p>
        </p:txBody>
      </p:sp>
      <p:sp>
        <p:nvSpPr>
          <p:cNvPr id="87043" name="Fußzeilenplatzhalter 2"/>
          <p:cNvSpPr>
            <a:spLocks noGrp="1"/>
          </p:cNvSpPr>
          <p:nvPr>
            <p:ph type="ftr" sz="quarter" idx="11"/>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0"/>
              </a:spcBef>
              <a:buClrTx/>
              <a:buFontTx/>
              <a:buNone/>
            </a:pPr>
            <a:r>
              <a:rPr lang="de-DE" altLang="de-DE" sz="1000">
                <a:solidFill>
                  <a:srgbClr val="71AD2A"/>
                </a:solidFill>
              </a:rPr>
              <a:t>HSWT    Prof. Dr. U. Groß                  Modul: Grundlagen der Agrartechnik   2 Sem.        LE :   Motor Grundlagen</a:t>
            </a:r>
          </a:p>
        </p:txBody>
      </p:sp>
      <p:graphicFrame>
        <p:nvGraphicFramePr>
          <p:cNvPr id="276492" name="Object 12">
            <a:hlinkClick r:id="" action="ppaction://ole?verb=0"/>
          </p:cNvPr>
          <p:cNvGraphicFramePr>
            <a:graphicFrameLocks/>
          </p:cNvGraphicFramePr>
          <p:nvPr>
            <p:extLst>
              <p:ext uri="{D42A27DB-BD31-4B8C-83A1-F6EECF244321}">
                <p14:modId xmlns:p14="http://schemas.microsoft.com/office/powerpoint/2010/main" val="3154916080"/>
              </p:ext>
            </p:extLst>
          </p:nvPr>
        </p:nvGraphicFramePr>
        <p:xfrm>
          <a:off x="263598" y="1196752"/>
          <a:ext cx="8937874" cy="3794125"/>
        </p:xfrm>
        <a:graphic>
          <a:graphicData uri="http://schemas.openxmlformats.org/presentationml/2006/ole">
            <mc:AlternateContent xmlns:mc="http://schemas.openxmlformats.org/markup-compatibility/2006">
              <mc:Choice xmlns:v="urn:schemas-microsoft-com:vml" Requires="v">
                <p:oleObj name="Arbeitsblatt" r:id="rId2" imgW="8585299" imgH="3790928" progId="Excel.Sheet.8">
                  <p:embed/>
                </p:oleObj>
              </mc:Choice>
              <mc:Fallback>
                <p:oleObj name="Arbeitsblatt" r:id="rId2" imgW="8585299" imgH="3790928" progId="Excel.Sheet.8">
                  <p:embed/>
                  <p:pic>
                    <p:nvPicPr>
                      <p:cNvPr id="0" name="Object 12"/>
                      <p:cNvPicPr>
                        <a:picLocks noChangeArrowheads="1"/>
                      </p:cNvPicPr>
                      <p:nvPr/>
                    </p:nvPicPr>
                    <p:blipFill>
                      <a:blip r:embed="rId3"/>
                      <a:srcRect/>
                      <a:stretch>
                        <a:fillRect/>
                      </a:stretch>
                    </p:blipFill>
                    <p:spPr bwMode="auto">
                      <a:xfrm>
                        <a:off x="263598" y="1196752"/>
                        <a:ext cx="8937874" cy="3794125"/>
                      </a:xfrm>
                      <a:prstGeom prst="rect">
                        <a:avLst/>
                      </a:prstGeom>
                      <a:solidFill>
                        <a:srgbClr val="FFFFFF"/>
                      </a:solidFill>
                      <a:ln>
                        <a:noFill/>
                      </a:ln>
                      <a:effectLst/>
                    </p:spPr>
                  </p:pic>
                </p:oleObj>
              </mc:Fallback>
            </mc:AlternateContent>
          </a:graphicData>
        </a:graphic>
      </p:graphicFrame>
      <p:sp>
        <p:nvSpPr>
          <p:cNvPr id="6" name="Titel 1"/>
          <p:cNvSpPr txBox="1">
            <a:spLocks/>
          </p:cNvSpPr>
          <p:nvPr/>
        </p:nvSpPr>
        <p:spPr>
          <a:xfrm>
            <a:off x="508000" y="188913"/>
            <a:ext cx="8718550" cy="609600"/>
          </a:xfrm>
          <a:prstGeom prst="rect">
            <a:avLst/>
          </a:prstGeom>
        </p:spPr>
        <p:txBody>
          <a:bodyPr/>
          <a:lstStyle>
            <a:lvl1pPr algn="l" defTabSz="457200" rtl="0" eaLnBrk="0" fontAlgn="base" hangingPunct="0">
              <a:spcBef>
                <a:spcPct val="0"/>
              </a:spcBef>
              <a:spcAft>
                <a:spcPct val="0"/>
              </a:spcAft>
              <a:defRPr sz="2800" b="1">
                <a:solidFill>
                  <a:schemeClr val="tx1"/>
                </a:solidFill>
                <a:latin typeface="+mj-lt"/>
                <a:ea typeface="ＭＳ Ｐゴシック" pitchFamily="34" charset="-128"/>
                <a:cs typeface="+mj-cs"/>
              </a:defRPr>
            </a:lvl1pPr>
            <a:lvl2pPr algn="l" defTabSz="457200" rtl="0" eaLnBrk="0" fontAlgn="base" hangingPunct="0">
              <a:spcBef>
                <a:spcPct val="0"/>
              </a:spcBef>
              <a:spcAft>
                <a:spcPct val="0"/>
              </a:spcAft>
              <a:defRPr sz="2800" b="1">
                <a:solidFill>
                  <a:schemeClr val="tx1"/>
                </a:solidFill>
                <a:latin typeface="Arial" charset="0"/>
                <a:ea typeface="ＭＳ Ｐゴシック" pitchFamily="34" charset="-128"/>
                <a:cs typeface="Arial" charset="0"/>
              </a:defRPr>
            </a:lvl2pPr>
            <a:lvl3pPr algn="l" defTabSz="457200" rtl="0" eaLnBrk="0" fontAlgn="base" hangingPunct="0">
              <a:spcBef>
                <a:spcPct val="0"/>
              </a:spcBef>
              <a:spcAft>
                <a:spcPct val="0"/>
              </a:spcAft>
              <a:defRPr sz="2800" b="1">
                <a:solidFill>
                  <a:schemeClr val="tx1"/>
                </a:solidFill>
                <a:latin typeface="Arial" charset="0"/>
                <a:ea typeface="ＭＳ Ｐゴシック" pitchFamily="34" charset="-128"/>
                <a:cs typeface="Arial" charset="0"/>
              </a:defRPr>
            </a:lvl3pPr>
            <a:lvl4pPr algn="l" defTabSz="457200" rtl="0" eaLnBrk="0" fontAlgn="base" hangingPunct="0">
              <a:spcBef>
                <a:spcPct val="0"/>
              </a:spcBef>
              <a:spcAft>
                <a:spcPct val="0"/>
              </a:spcAft>
              <a:defRPr sz="2800" b="1">
                <a:solidFill>
                  <a:schemeClr val="tx1"/>
                </a:solidFill>
                <a:latin typeface="Arial" charset="0"/>
                <a:ea typeface="ＭＳ Ｐゴシック" pitchFamily="34" charset="-128"/>
                <a:cs typeface="Arial" charset="0"/>
              </a:defRPr>
            </a:lvl4pPr>
            <a:lvl5pPr algn="l" defTabSz="457200" rtl="0" eaLnBrk="0" fontAlgn="base" hangingPunct="0">
              <a:spcBef>
                <a:spcPct val="0"/>
              </a:spcBef>
              <a:spcAft>
                <a:spcPct val="0"/>
              </a:spcAft>
              <a:defRPr sz="2800" b="1">
                <a:solidFill>
                  <a:schemeClr val="tx1"/>
                </a:solidFill>
                <a:latin typeface="Arial" charset="0"/>
                <a:ea typeface="ＭＳ Ｐゴシック" pitchFamily="34" charset="-128"/>
                <a:cs typeface="Arial" charset="0"/>
              </a:defRPr>
            </a:lvl5pPr>
            <a:lvl6pPr marL="457200" algn="l" defTabSz="457200" rtl="0" fontAlgn="base">
              <a:spcBef>
                <a:spcPct val="0"/>
              </a:spcBef>
              <a:spcAft>
                <a:spcPct val="0"/>
              </a:spcAft>
              <a:defRPr sz="2800" b="1">
                <a:solidFill>
                  <a:schemeClr val="tx1"/>
                </a:solidFill>
                <a:latin typeface="Arial" charset="0"/>
                <a:ea typeface="MS PGothic" pitchFamily="34" charset="-128"/>
                <a:cs typeface="Arial" charset="0"/>
              </a:defRPr>
            </a:lvl6pPr>
            <a:lvl7pPr marL="914400" algn="l" defTabSz="457200" rtl="0" fontAlgn="base">
              <a:spcBef>
                <a:spcPct val="0"/>
              </a:spcBef>
              <a:spcAft>
                <a:spcPct val="0"/>
              </a:spcAft>
              <a:defRPr sz="2800" b="1">
                <a:solidFill>
                  <a:schemeClr val="tx1"/>
                </a:solidFill>
                <a:latin typeface="Arial" charset="0"/>
                <a:ea typeface="MS PGothic" pitchFamily="34" charset="-128"/>
                <a:cs typeface="Arial" charset="0"/>
              </a:defRPr>
            </a:lvl7pPr>
            <a:lvl8pPr marL="1371600" algn="l" defTabSz="457200" rtl="0" fontAlgn="base">
              <a:spcBef>
                <a:spcPct val="0"/>
              </a:spcBef>
              <a:spcAft>
                <a:spcPct val="0"/>
              </a:spcAft>
              <a:defRPr sz="2800" b="1">
                <a:solidFill>
                  <a:schemeClr val="tx1"/>
                </a:solidFill>
                <a:latin typeface="Arial" charset="0"/>
                <a:ea typeface="MS PGothic" pitchFamily="34" charset="-128"/>
                <a:cs typeface="Arial" charset="0"/>
              </a:defRPr>
            </a:lvl8pPr>
            <a:lvl9pPr marL="1828800" algn="l" defTabSz="457200" rtl="0" fontAlgn="base">
              <a:spcBef>
                <a:spcPct val="0"/>
              </a:spcBef>
              <a:spcAft>
                <a:spcPct val="0"/>
              </a:spcAft>
              <a:defRPr sz="2800" b="1">
                <a:solidFill>
                  <a:schemeClr val="tx1"/>
                </a:solidFill>
                <a:latin typeface="Arial" charset="0"/>
                <a:ea typeface="MS PGothic" pitchFamily="34" charset="-128"/>
                <a:cs typeface="Arial" charset="0"/>
              </a:defRPr>
            </a:lvl9pPr>
          </a:lstStyle>
          <a:p>
            <a:r>
              <a:rPr lang="de-DE" kern="0" dirty="0"/>
              <a:t>Vergleich Getriebebauarten - Wirkungsgrad</a:t>
            </a:r>
          </a:p>
        </p:txBody>
      </p:sp>
      <p:sp>
        <p:nvSpPr>
          <p:cNvPr id="2" name="Rechteck 1"/>
          <p:cNvSpPr/>
          <p:nvPr/>
        </p:nvSpPr>
        <p:spPr bwMode="auto">
          <a:xfrm>
            <a:off x="7473280" y="1700808"/>
            <a:ext cx="1753270" cy="3312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4400" b="0" i="0" u="none" strike="noStrike" cap="none" normalizeH="0" baseline="0">
              <a:ln>
                <a:noFill/>
              </a:ln>
              <a:solidFill>
                <a:schemeClr val="bg2"/>
              </a:solidFill>
              <a:effectLst/>
              <a:latin typeface="Arial" charset="0"/>
            </a:endParaRPr>
          </a:p>
        </p:txBody>
      </p:sp>
      <p:sp>
        <p:nvSpPr>
          <p:cNvPr id="3" name="Rechteck 2"/>
          <p:cNvSpPr/>
          <p:nvPr/>
        </p:nvSpPr>
        <p:spPr bwMode="auto">
          <a:xfrm>
            <a:off x="7473280" y="1700808"/>
            <a:ext cx="1753270" cy="31683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4400" b="0" i="0" u="none" strike="noStrike" cap="none" normalizeH="0" baseline="0">
              <a:ln>
                <a:noFill/>
              </a:ln>
              <a:solidFill>
                <a:schemeClr val="bg2"/>
              </a:solidFill>
              <a:effectLst/>
              <a:latin typeface="Arial" charset="0"/>
            </a:endParaRPr>
          </a:p>
        </p:txBody>
      </p:sp>
      <p:sp>
        <p:nvSpPr>
          <p:cNvPr id="4" name="Rechteck 3"/>
          <p:cNvSpPr/>
          <p:nvPr/>
        </p:nvSpPr>
        <p:spPr bwMode="auto">
          <a:xfrm>
            <a:off x="7473280" y="1700808"/>
            <a:ext cx="1753270" cy="3312368"/>
          </a:xfrm>
          <a:prstGeom prst="rect">
            <a:avLst/>
          </a:prstGeom>
          <a:solidFill>
            <a:srgbClr val="FF0000"/>
          </a:solidFill>
          <a:ln>
            <a:noFill/>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4400" b="0" i="0" u="none" strike="noStrike" cap="none" normalizeH="0" baseline="0">
              <a:ln>
                <a:noFill/>
              </a:ln>
              <a:solidFill>
                <a:schemeClr val="bg2"/>
              </a:solidFill>
              <a:effectLst/>
              <a:latin typeface="Arial" charset="0"/>
            </a:endParaRPr>
          </a:p>
        </p:txBody>
      </p:sp>
      <p:sp>
        <p:nvSpPr>
          <p:cNvPr id="5" name="Rechteck 4"/>
          <p:cNvSpPr/>
          <p:nvPr/>
        </p:nvSpPr>
        <p:spPr bwMode="auto">
          <a:xfrm>
            <a:off x="6825208" y="5445224"/>
            <a:ext cx="792088" cy="5760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4400" b="0" i="0" u="none" strike="noStrike" cap="none" normalizeH="0" baseline="0">
              <a:ln>
                <a:noFill/>
              </a:ln>
              <a:solidFill>
                <a:schemeClr val="bg2"/>
              </a:solidFill>
              <a:effectLst/>
              <a:latin typeface="Arial" charset="0"/>
            </a:endParaRPr>
          </a:p>
        </p:txBody>
      </p:sp>
      <p:sp>
        <p:nvSpPr>
          <p:cNvPr id="7" name="Rechteck 6"/>
          <p:cNvSpPr/>
          <p:nvPr/>
        </p:nvSpPr>
        <p:spPr bwMode="auto">
          <a:xfrm>
            <a:off x="4736976" y="5229200"/>
            <a:ext cx="1584176" cy="576064"/>
          </a:xfrm>
          <a:prstGeom prst="rect">
            <a:avLst/>
          </a:prstGeom>
          <a:solidFill>
            <a:srgbClr val="92D050"/>
          </a:solidFill>
          <a:ln>
            <a:noFill/>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e-DE" sz="2000" b="0" i="0" u="none" strike="noStrike" cap="none" normalizeH="0" baseline="0">
                <a:ln>
                  <a:noFill/>
                </a:ln>
                <a:solidFill>
                  <a:schemeClr val="tx1"/>
                </a:solidFill>
                <a:effectLst/>
                <a:latin typeface="Arial" charset="0"/>
                <a:hlinkClick r:id="rId4"/>
              </a:rPr>
              <a:t>Vario1000</a:t>
            </a:r>
            <a:endParaRPr kumimoji="0" lang="de-DE" sz="2000" b="0" i="0" u="none" strike="noStrike" cap="none" normalizeH="0" baseline="0">
              <a:ln>
                <a:noFill/>
              </a:ln>
              <a:solidFill>
                <a:schemeClr val="tx1"/>
              </a:solidFill>
              <a:effectLst/>
              <a:latin typeface="Arial" charset="0"/>
            </a:endParaRPr>
          </a:p>
        </p:txBody>
      </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10" fill="hold" nodeType="clickEffect">
                                  <p:stCondLst>
                                    <p:cond delay="0"/>
                                  </p:stCondLst>
                                  <p:childTnLst>
                                    <p:set>
                                      <p:cBhvr>
                                        <p:cTn id="6" dur="1" fill="hold">
                                          <p:stCondLst>
                                            <p:cond delay="0"/>
                                          </p:stCondLst>
                                        </p:cTn>
                                        <p:tgtEl>
                                          <p:spTgt spid="276492"/>
                                        </p:tgtEl>
                                        <p:attrNameLst>
                                          <p:attrName>style.visibility</p:attrName>
                                        </p:attrNameLst>
                                      </p:cBhvr>
                                      <p:to>
                                        <p:strVal val="visible"/>
                                      </p:to>
                                    </p:set>
                                    <p:anim calcmode="lin" valueType="num">
                                      <p:cBhvr>
                                        <p:cTn id="7" dur="500" fill="hold"/>
                                        <p:tgtEl>
                                          <p:spTgt spid="276492"/>
                                        </p:tgtEl>
                                        <p:attrNameLst>
                                          <p:attrName>ppt_w</p:attrName>
                                        </p:attrNameLst>
                                      </p:cBhvr>
                                      <p:tavLst>
                                        <p:tav tm="0">
                                          <p:val>
                                            <p:fltVal val="0"/>
                                          </p:val>
                                        </p:tav>
                                        <p:tav tm="100000">
                                          <p:val>
                                            <p:strVal val="#ppt_w"/>
                                          </p:val>
                                        </p:tav>
                                      </p:tavLst>
                                    </p:anim>
                                    <p:anim calcmode="lin" valueType="num">
                                      <p:cBhvr>
                                        <p:cTn id="8" dur="500" fill="hold"/>
                                        <p:tgtEl>
                                          <p:spTgt spid="27649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9FD419D-1691-4F5E-94A5-5BBEB1B479C4}"/>
              </a:ext>
            </a:extLst>
          </p:cNvPr>
          <p:cNvSpPr>
            <a:spLocks noGrp="1"/>
          </p:cNvSpPr>
          <p:nvPr>
            <p:ph type="title"/>
          </p:nvPr>
        </p:nvSpPr>
        <p:spPr/>
        <p:txBody>
          <a:bodyPr/>
          <a:lstStyle/>
          <a:p>
            <a:endParaRPr lang="de-DE"/>
          </a:p>
        </p:txBody>
      </p:sp>
      <p:sp>
        <p:nvSpPr>
          <p:cNvPr id="3" name="Foliennummernplatzhalter 2">
            <a:extLst>
              <a:ext uri="{FF2B5EF4-FFF2-40B4-BE49-F238E27FC236}">
                <a16:creationId xmlns:a16="http://schemas.microsoft.com/office/drawing/2014/main" id="{00131384-510C-697E-16A7-3DC0383647D2}"/>
              </a:ext>
            </a:extLst>
          </p:cNvPr>
          <p:cNvSpPr>
            <a:spLocks noGrp="1"/>
          </p:cNvSpPr>
          <p:nvPr>
            <p:ph type="sldNum" sz="quarter" idx="10"/>
          </p:nvPr>
        </p:nvSpPr>
        <p:spPr/>
        <p:txBody>
          <a:bodyPr/>
          <a:lstStyle/>
          <a:p>
            <a:r>
              <a:rPr lang="de-DE" altLang="de-DE"/>
              <a:t> Folie </a:t>
            </a:r>
            <a:fld id="{BE199012-5250-48F1-A29F-357362B3A7EE}" type="slidenum">
              <a:rPr lang="de-DE" altLang="de-DE" smtClean="0"/>
              <a:pPr/>
              <a:t>79</a:t>
            </a:fld>
            <a:endParaRPr lang="de-DE" altLang="de-DE"/>
          </a:p>
        </p:txBody>
      </p:sp>
      <p:sp>
        <p:nvSpPr>
          <p:cNvPr id="4" name="Fußzeilenplatzhalter 3">
            <a:extLst>
              <a:ext uri="{FF2B5EF4-FFF2-40B4-BE49-F238E27FC236}">
                <a16:creationId xmlns:a16="http://schemas.microsoft.com/office/drawing/2014/main" id="{313284BB-F960-ACD1-E3D7-0A79303F855B}"/>
              </a:ext>
            </a:extLst>
          </p:cNvPr>
          <p:cNvSpPr>
            <a:spLocks noGrp="1"/>
          </p:cNvSpPr>
          <p:nvPr>
            <p:ph type="ftr" sz="quarter" idx="11"/>
          </p:nvPr>
        </p:nvSpPr>
        <p:spPr/>
        <p:txBody>
          <a:bodyPr/>
          <a:lstStyle/>
          <a:p>
            <a:pPr>
              <a:defRPr/>
            </a:pPr>
            <a:r>
              <a:rPr lang="de-DE"/>
              <a:t>HSWT    Prof. Dr. U. Groß                  Modul: Grundlagen der Agrartechnik   2 Sem.        LE :   Motor Grundlagen</a:t>
            </a:r>
          </a:p>
        </p:txBody>
      </p:sp>
      <p:pic>
        <p:nvPicPr>
          <p:cNvPr id="6" name="Grafik 5">
            <a:extLst>
              <a:ext uri="{FF2B5EF4-FFF2-40B4-BE49-F238E27FC236}">
                <a16:creationId xmlns:a16="http://schemas.microsoft.com/office/drawing/2014/main" id="{29DA0C72-8D74-3A95-7B3F-080A1D776830}"/>
              </a:ext>
            </a:extLst>
          </p:cNvPr>
          <p:cNvPicPr>
            <a:picLocks noChangeAspect="1"/>
          </p:cNvPicPr>
          <p:nvPr/>
        </p:nvPicPr>
        <p:blipFill>
          <a:blip r:embed="rId2"/>
          <a:stretch>
            <a:fillRect/>
          </a:stretch>
        </p:blipFill>
        <p:spPr>
          <a:xfrm>
            <a:off x="213850" y="332656"/>
            <a:ext cx="9196847" cy="5550013"/>
          </a:xfrm>
          <a:prstGeom prst="rect">
            <a:avLst/>
          </a:prstGeom>
        </p:spPr>
      </p:pic>
    </p:spTree>
    <p:extLst>
      <p:ext uri="{BB962C8B-B14F-4D97-AF65-F5344CB8AC3E}">
        <p14:creationId xmlns:p14="http://schemas.microsoft.com/office/powerpoint/2010/main" val="20766169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Aufgaben Fahrkupplung</a:t>
            </a:r>
          </a:p>
        </p:txBody>
      </p:sp>
      <p:sp>
        <p:nvSpPr>
          <p:cNvPr id="18434" name="Foliennummernplatzhalter 1"/>
          <p:cNvSpPr>
            <a:spLocks noGrp="1"/>
          </p:cNvSpPr>
          <p:nvPr>
            <p:ph type="sldNum" sz="quarter" idx="10"/>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r">
              <a:spcBef>
                <a:spcPct val="0"/>
              </a:spcBef>
              <a:buClrTx/>
              <a:buFontTx/>
              <a:buNone/>
            </a:pPr>
            <a:r>
              <a:rPr lang="de-DE" altLang="de-DE" sz="1000">
                <a:solidFill>
                  <a:srgbClr val="71AD2A"/>
                </a:solidFill>
              </a:rPr>
              <a:t> Folie </a:t>
            </a:r>
            <a:fld id="{5FA15913-93E1-4A50-B57F-6FAD44A39C01}" type="slidenum">
              <a:rPr lang="de-DE" altLang="de-DE" sz="1000">
                <a:solidFill>
                  <a:srgbClr val="71AD2A"/>
                </a:solidFill>
              </a:rPr>
              <a:pPr algn="r">
                <a:spcBef>
                  <a:spcPct val="0"/>
                </a:spcBef>
                <a:buClrTx/>
                <a:buFontTx/>
                <a:buNone/>
              </a:pPr>
              <a:t>8</a:t>
            </a:fld>
            <a:endParaRPr lang="de-DE" altLang="de-DE" sz="1000">
              <a:solidFill>
                <a:srgbClr val="71AD2A"/>
              </a:solidFill>
            </a:endParaRPr>
          </a:p>
        </p:txBody>
      </p:sp>
      <p:sp>
        <p:nvSpPr>
          <p:cNvPr id="18435" name="Fußzeilenplatzhalter 2"/>
          <p:cNvSpPr>
            <a:spLocks noGrp="1"/>
          </p:cNvSpPr>
          <p:nvPr>
            <p:ph type="ftr" sz="quarter" idx="11"/>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0"/>
              </a:spcBef>
              <a:buClrTx/>
              <a:buFontTx/>
              <a:buNone/>
            </a:pPr>
            <a:r>
              <a:rPr lang="de-DE" altLang="de-DE" sz="1000">
                <a:solidFill>
                  <a:srgbClr val="71AD2A"/>
                </a:solidFill>
              </a:rPr>
              <a:t>HSWT    Prof. Dr. U. Groß                  Modul: Grundlagen der Agrartechnik   2 Sem.        LE :   Motor Grundlagen</a:t>
            </a:r>
          </a:p>
        </p:txBody>
      </p:sp>
      <p:sp>
        <p:nvSpPr>
          <p:cNvPr id="396314" name="Rectangle 26"/>
          <p:cNvSpPr>
            <a:spLocks noChangeArrowheads="1"/>
          </p:cNvSpPr>
          <p:nvPr/>
        </p:nvSpPr>
        <p:spPr bwMode="auto">
          <a:xfrm>
            <a:off x="685800" y="1219200"/>
            <a:ext cx="6934200" cy="301625"/>
          </a:xfrm>
          <a:prstGeom prst="rect">
            <a:avLst/>
          </a:prstGeom>
          <a:solidFill>
            <a:srgbClr val="FFFFCC"/>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400" b="1">
                <a:solidFill>
                  <a:srgbClr val="000000"/>
                </a:solidFill>
              </a:rPr>
              <a:t>Wozu dient eine Fahrkupplung ?</a:t>
            </a:r>
          </a:p>
        </p:txBody>
      </p:sp>
      <p:sp>
        <p:nvSpPr>
          <p:cNvPr id="396315" name="Rectangle 27"/>
          <p:cNvSpPr>
            <a:spLocks noChangeArrowheads="1"/>
          </p:cNvSpPr>
          <p:nvPr/>
        </p:nvSpPr>
        <p:spPr bwMode="auto">
          <a:xfrm>
            <a:off x="685800" y="2819400"/>
            <a:ext cx="6934200" cy="301625"/>
          </a:xfrm>
          <a:prstGeom prst="rect">
            <a:avLst/>
          </a:prstGeom>
          <a:solidFill>
            <a:srgbClr val="FFFFCC"/>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400">
                <a:solidFill>
                  <a:srgbClr val="000000"/>
                </a:solidFill>
                <a:sym typeface="Wingdings" pitchFamily="2" charset="2"/>
              </a:rPr>
              <a:t> </a:t>
            </a:r>
            <a:r>
              <a:rPr lang="de-DE" altLang="de-DE" sz="1400">
                <a:solidFill>
                  <a:srgbClr val="000000"/>
                </a:solidFill>
              </a:rPr>
              <a:t>Motordrehmoment auf das Getriebe übertragen</a:t>
            </a:r>
            <a:endParaRPr lang="de-DE" altLang="de-DE" sz="1400">
              <a:solidFill>
                <a:srgbClr val="DC0081"/>
              </a:solidFill>
            </a:endParaRPr>
          </a:p>
        </p:txBody>
      </p:sp>
      <p:sp>
        <p:nvSpPr>
          <p:cNvPr id="396316" name="Rectangle 28"/>
          <p:cNvSpPr>
            <a:spLocks noChangeArrowheads="1"/>
          </p:cNvSpPr>
          <p:nvPr/>
        </p:nvSpPr>
        <p:spPr bwMode="auto">
          <a:xfrm>
            <a:off x="685800" y="3124200"/>
            <a:ext cx="6934200" cy="322263"/>
          </a:xfrm>
          <a:prstGeom prst="rect">
            <a:avLst/>
          </a:prstGeom>
          <a:solidFill>
            <a:srgbClr val="FFFFCC"/>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nSpc>
                <a:spcPct val="110000"/>
              </a:lnSpc>
              <a:spcBef>
                <a:spcPct val="50000"/>
              </a:spcBef>
              <a:buClrTx/>
              <a:buFontTx/>
              <a:buNone/>
            </a:pPr>
            <a:r>
              <a:rPr lang="de-DE" altLang="de-DE" sz="1400">
                <a:solidFill>
                  <a:srgbClr val="000000"/>
                </a:solidFill>
                <a:sym typeface="Wingdings" pitchFamily="2" charset="2"/>
              </a:rPr>
              <a:t></a:t>
            </a:r>
            <a:r>
              <a:rPr lang="de-DE" altLang="de-DE" sz="1400">
                <a:solidFill>
                  <a:srgbClr val="000000"/>
                </a:solidFill>
              </a:rPr>
              <a:t> weiches und ruckfreies Anfahren ermöglichen</a:t>
            </a:r>
          </a:p>
        </p:txBody>
      </p:sp>
      <p:sp>
        <p:nvSpPr>
          <p:cNvPr id="396317" name="Rectangle 29"/>
          <p:cNvSpPr>
            <a:spLocks noChangeArrowheads="1"/>
          </p:cNvSpPr>
          <p:nvPr/>
        </p:nvSpPr>
        <p:spPr bwMode="auto">
          <a:xfrm>
            <a:off x="685800" y="3429000"/>
            <a:ext cx="6934200" cy="322263"/>
          </a:xfrm>
          <a:prstGeom prst="rect">
            <a:avLst/>
          </a:prstGeom>
          <a:solidFill>
            <a:srgbClr val="FFFFCC"/>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nSpc>
                <a:spcPct val="110000"/>
              </a:lnSpc>
              <a:spcBef>
                <a:spcPct val="50000"/>
              </a:spcBef>
              <a:buClrTx/>
              <a:buFontTx/>
              <a:buNone/>
            </a:pPr>
            <a:r>
              <a:rPr lang="de-DE" altLang="de-DE" sz="1400">
                <a:solidFill>
                  <a:srgbClr val="000000"/>
                </a:solidFill>
                <a:sym typeface="Wingdings" pitchFamily="2" charset="2"/>
              </a:rPr>
              <a:t></a:t>
            </a:r>
            <a:r>
              <a:rPr lang="de-DE" altLang="de-DE" sz="1400">
                <a:solidFill>
                  <a:srgbClr val="000000"/>
                </a:solidFill>
              </a:rPr>
              <a:t> Kraftfluss zum Schalten von Gängen zwischen Motor und Getriebe unterbrechen</a:t>
            </a:r>
          </a:p>
        </p:txBody>
      </p:sp>
      <p:sp>
        <p:nvSpPr>
          <p:cNvPr id="396318" name="Rectangle 30"/>
          <p:cNvSpPr>
            <a:spLocks noChangeArrowheads="1"/>
          </p:cNvSpPr>
          <p:nvPr/>
        </p:nvSpPr>
        <p:spPr bwMode="auto">
          <a:xfrm>
            <a:off x="685800" y="3733800"/>
            <a:ext cx="6934200" cy="322263"/>
          </a:xfrm>
          <a:prstGeom prst="rect">
            <a:avLst/>
          </a:prstGeom>
          <a:solidFill>
            <a:srgbClr val="FFFFCC"/>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nSpc>
                <a:spcPct val="110000"/>
              </a:lnSpc>
              <a:spcBef>
                <a:spcPct val="50000"/>
              </a:spcBef>
              <a:buClrTx/>
              <a:buFontTx/>
              <a:buNone/>
            </a:pPr>
            <a:r>
              <a:rPr lang="de-DE" altLang="de-DE" sz="1400">
                <a:solidFill>
                  <a:srgbClr val="000000"/>
                </a:solidFill>
                <a:sym typeface="Wingdings" pitchFamily="2" charset="2"/>
              </a:rPr>
              <a:t> Motor und Kraftübertragungsteile vor Überlastung schützen</a:t>
            </a:r>
            <a:endParaRPr lang="de-DE" altLang="de-DE" sz="1400">
              <a:solidFill>
                <a:srgbClr val="000000"/>
              </a:solidFill>
            </a:endParaRPr>
          </a:p>
        </p:txBody>
      </p:sp>
      <p:sp>
        <p:nvSpPr>
          <p:cNvPr id="396319" name="Rectangle 31"/>
          <p:cNvSpPr>
            <a:spLocks noChangeArrowheads="1"/>
          </p:cNvSpPr>
          <p:nvPr/>
        </p:nvSpPr>
        <p:spPr bwMode="auto">
          <a:xfrm>
            <a:off x="685800" y="4038600"/>
            <a:ext cx="6934200" cy="301625"/>
          </a:xfrm>
          <a:prstGeom prst="rect">
            <a:avLst/>
          </a:prstGeom>
          <a:solidFill>
            <a:srgbClr val="FFFFCC"/>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400">
                <a:solidFill>
                  <a:srgbClr val="000000"/>
                </a:solidFill>
                <a:sym typeface="Wingdings" pitchFamily="2" charset="2"/>
              </a:rPr>
              <a:t> Drehschwingungen dämpfen</a:t>
            </a:r>
            <a:endParaRPr lang="de-DE" altLang="de-DE" sz="1400">
              <a:solidFill>
                <a:srgbClr val="000000"/>
              </a:solidFill>
            </a:endParaRPr>
          </a:p>
        </p:txBody>
      </p:sp>
      <p:sp>
        <p:nvSpPr>
          <p:cNvPr id="396320" name="Text Box 32"/>
          <p:cNvSpPr txBox="1">
            <a:spLocks noChangeArrowheads="1"/>
          </p:cNvSpPr>
          <p:nvPr/>
        </p:nvSpPr>
        <p:spPr bwMode="auto">
          <a:xfrm>
            <a:off x="685800" y="1600200"/>
            <a:ext cx="8458200" cy="730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400">
                <a:solidFill>
                  <a:srgbClr val="000000"/>
                </a:solidFill>
              </a:rPr>
              <a:t>Der Verbrennungsmotor muss mit einer gewissen Mindestdrehzahl drehen, um das zum Anfahren not-wendige Drehmoment abgeben zu können. Zum ruckfreien Anfahren muss die Kupplung durch Schlupf eine Drehzahlangleichung zwischen Motor und Getriebe durchführen.</a:t>
            </a:r>
            <a:endParaRPr lang="de-DE" altLang="de-DE" sz="1400" b="1">
              <a:solidFill>
                <a:srgbClr val="FF3300"/>
              </a:solidFill>
            </a:endParaRPr>
          </a:p>
        </p:txBody>
      </p:sp>
      <p:sp>
        <p:nvSpPr>
          <p:cNvPr id="396321" name="Text Box 33"/>
          <p:cNvSpPr txBox="1">
            <a:spLocks noChangeArrowheads="1"/>
          </p:cNvSpPr>
          <p:nvPr/>
        </p:nvSpPr>
        <p:spPr bwMode="auto">
          <a:xfrm>
            <a:off x="685800" y="4572000"/>
            <a:ext cx="6934200" cy="30480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400" b="1">
                <a:solidFill>
                  <a:srgbClr val="000000"/>
                </a:solidFill>
              </a:rPr>
              <a:t>Reibkupplungsarten :</a:t>
            </a:r>
            <a:endParaRPr lang="de-DE" altLang="de-DE" sz="1400" b="1">
              <a:solidFill>
                <a:srgbClr val="FF3300"/>
              </a:solidFill>
            </a:endParaRPr>
          </a:p>
        </p:txBody>
      </p:sp>
      <p:sp>
        <p:nvSpPr>
          <p:cNvPr id="396327" name="Rectangle 39"/>
          <p:cNvSpPr>
            <a:spLocks noChangeArrowheads="1"/>
          </p:cNvSpPr>
          <p:nvPr/>
        </p:nvSpPr>
        <p:spPr bwMode="auto">
          <a:xfrm>
            <a:off x="685800" y="2438400"/>
            <a:ext cx="6934200" cy="301625"/>
          </a:xfrm>
          <a:prstGeom prst="rect">
            <a:avLst/>
          </a:prstGeom>
          <a:solidFill>
            <a:srgbClr val="FFFFCC"/>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400" b="1">
                <a:solidFill>
                  <a:srgbClr val="000000"/>
                </a:solidFill>
              </a:rPr>
              <a:t>Aufgaben einer Fahrkupplung :</a:t>
            </a:r>
          </a:p>
        </p:txBody>
      </p:sp>
      <p:sp>
        <p:nvSpPr>
          <p:cNvPr id="396328" name="Text Box 40"/>
          <p:cNvSpPr txBox="1">
            <a:spLocks noChangeArrowheads="1"/>
          </p:cNvSpPr>
          <p:nvPr/>
        </p:nvSpPr>
        <p:spPr bwMode="auto">
          <a:xfrm>
            <a:off x="685800" y="4953000"/>
            <a:ext cx="89154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400">
                <a:solidFill>
                  <a:srgbClr val="000000"/>
                </a:solidFill>
                <a:sym typeface="Wingdings" pitchFamily="2" charset="2"/>
              </a:rPr>
              <a:t></a:t>
            </a:r>
            <a:r>
              <a:rPr lang="de-DE" altLang="de-DE" sz="1400">
                <a:solidFill>
                  <a:srgbClr val="000000"/>
                </a:solidFill>
              </a:rPr>
              <a:t> Einscheibenkupplung</a:t>
            </a:r>
          </a:p>
        </p:txBody>
      </p:sp>
      <p:sp>
        <p:nvSpPr>
          <p:cNvPr id="396329" name="Text Box 41"/>
          <p:cNvSpPr txBox="1">
            <a:spLocks noChangeArrowheads="1"/>
          </p:cNvSpPr>
          <p:nvPr/>
        </p:nvSpPr>
        <p:spPr bwMode="auto">
          <a:xfrm>
            <a:off x="685800" y="5181600"/>
            <a:ext cx="89154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400">
                <a:solidFill>
                  <a:srgbClr val="000000"/>
                </a:solidFill>
                <a:sym typeface="Wingdings" pitchFamily="2" charset="2"/>
              </a:rPr>
              <a:t></a:t>
            </a:r>
            <a:r>
              <a:rPr lang="de-DE" altLang="de-DE" sz="1400">
                <a:solidFill>
                  <a:srgbClr val="000000"/>
                </a:solidFill>
              </a:rPr>
              <a:t> Doppelkupplung</a:t>
            </a:r>
          </a:p>
        </p:txBody>
      </p:sp>
      <p:sp>
        <p:nvSpPr>
          <p:cNvPr id="396330" name="Text Box 42"/>
          <p:cNvSpPr txBox="1">
            <a:spLocks noChangeArrowheads="1"/>
          </p:cNvSpPr>
          <p:nvPr/>
        </p:nvSpPr>
        <p:spPr bwMode="auto">
          <a:xfrm>
            <a:off x="685800" y="5410200"/>
            <a:ext cx="89154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400">
                <a:solidFill>
                  <a:srgbClr val="000000"/>
                </a:solidFill>
                <a:sym typeface="Wingdings" pitchFamily="2" charset="2"/>
              </a:rPr>
              <a:t></a:t>
            </a:r>
            <a:r>
              <a:rPr lang="de-DE" altLang="de-DE" sz="1400">
                <a:solidFill>
                  <a:srgbClr val="000000"/>
                </a:solidFill>
              </a:rPr>
              <a:t> Lamellenkupplung</a:t>
            </a:r>
          </a:p>
        </p:txBody>
      </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iterate type="wd">
                                    <p:tmPct val="100000"/>
                                  </p:iterate>
                                  <p:childTnLst>
                                    <p:set>
                                      <p:cBhvr>
                                        <p:cTn id="6" dur="1" fill="hold">
                                          <p:stCondLst>
                                            <p:cond delay="0"/>
                                          </p:stCondLst>
                                        </p:cTn>
                                        <p:tgtEl>
                                          <p:spTgt spid="396314"/>
                                        </p:tgtEl>
                                        <p:attrNameLst>
                                          <p:attrName>style.visibility</p:attrName>
                                        </p:attrNameLst>
                                      </p:cBhvr>
                                      <p:to>
                                        <p:strVal val="visible"/>
                                      </p:to>
                                    </p:set>
                                    <p:animEffect transition="in" filter="wipe(left)">
                                      <p:cBhvr>
                                        <p:cTn id="7" dur="300"/>
                                        <p:tgtEl>
                                          <p:spTgt spid="39631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iterate type="wd">
                                    <p:tmPct val="100000"/>
                                  </p:iterate>
                                  <p:childTnLst>
                                    <p:set>
                                      <p:cBhvr>
                                        <p:cTn id="11" dur="1" fill="hold">
                                          <p:stCondLst>
                                            <p:cond delay="0"/>
                                          </p:stCondLst>
                                        </p:cTn>
                                        <p:tgtEl>
                                          <p:spTgt spid="396320"/>
                                        </p:tgtEl>
                                        <p:attrNameLst>
                                          <p:attrName>style.visibility</p:attrName>
                                        </p:attrNameLst>
                                      </p:cBhvr>
                                      <p:to>
                                        <p:strVal val="visible"/>
                                      </p:to>
                                    </p:set>
                                    <p:animEffect transition="in" filter="wipe(left)">
                                      <p:cBhvr>
                                        <p:cTn id="12" dur="300"/>
                                        <p:tgtEl>
                                          <p:spTgt spid="396320"/>
                                        </p:tgtEl>
                                      </p:cBhvr>
                                    </p:animEffect>
                                  </p:childTnLst>
                                  <p:subTnLst>
                                    <p:animClr clrSpc="rgb" dir="cw">
                                      <p:cBhvr override="childStyle">
                                        <p:cTn dur="1" fill="hold" display="0" masterRel="nextClick" afterEffect="1"/>
                                        <p:tgtEl>
                                          <p:spTgt spid="396320"/>
                                        </p:tgtEl>
                                        <p:attrNameLst>
                                          <p:attrName>ppt_c</p:attrName>
                                        </p:attrNameLst>
                                      </p:cBhvr>
                                      <p:to>
                                        <a:srgbClr val="0000FF"/>
                                      </p:to>
                                    </p:animClr>
                                  </p:sub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iterate type="wd">
                                    <p:tmPct val="100000"/>
                                  </p:iterate>
                                  <p:childTnLst>
                                    <p:set>
                                      <p:cBhvr>
                                        <p:cTn id="16" dur="1" fill="hold">
                                          <p:stCondLst>
                                            <p:cond delay="0"/>
                                          </p:stCondLst>
                                        </p:cTn>
                                        <p:tgtEl>
                                          <p:spTgt spid="396327"/>
                                        </p:tgtEl>
                                        <p:attrNameLst>
                                          <p:attrName>style.visibility</p:attrName>
                                        </p:attrNameLst>
                                      </p:cBhvr>
                                      <p:to>
                                        <p:strVal val="visible"/>
                                      </p:to>
                                    </p:set>
                                    <p:animEffect transition="in" filter="wipe(left)">
                                      <p:cBhvr>
                                        <p:cTn id="17" dur="300"/>
                                        <p:tgtEl>
                                          <p:spTgt spid="396327"/>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iterate type="wd">
                                    <p:tmPct val="100000"/>
                                  </p:iterate>
                                  <p:childTnLst>
                                    <p:set>
                                      <p:cBhvr>
                                        <p:cTn id="21" dur="1" fill="hold">
                                          <p:stCondLst>
                                            <p:cond delay="0"/>
                                          </p:stCondLst>
                                        </p:cTn>
                                        <p:tgtEl>
                                          <p:spTgt spid="396315"/>
                                        </p:tgtEl>
                                        <p:attrNameLst>
                                          <p:attrName>style.visibility</p:attrName>
                                        </p:attrNameLst>
                                      </p:cBhvr>
                                      <p:to>
                                        <p:strVal val="visible"/>
                                      </p:to>
                                    </p:set>
                                    <p:animEffect transition="in" filter="wipe(left)">
                                      <p:cBhvr>
                                        <p:cTn id="22" dur="300"/>
                                        <p:tgtEl>
                                          <p:spTgt spid="396315"/>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grpId="0" nodeType="clickEffect">
                                  <p:stCondLst>
                                    <p:cond delay="0"/>
                                  </p:stCondLst>
                                  <p:iterate type="wd">
                                    <p:tmPct val="100000"/>
                                  </p:iterate>
                                  <p:childTnLst>
                                    <p:set>
                                      <p:cBhvr>
                                        <p:cTn id="26" dur="1" fill="hold">
                                          <p:stCondLst>
                                            <p:cond delay="0"/>
                                          </p:stCondLst>
                                        </p:cTn>
                                        <p:tgtEl>
                                          <p:spTgt spid="396316"/>
                                        </p:tgtEl>
                                        <p:attrNameLst>
                                          <p:attrName>style.visibility</p:attrName>
                                        </p:attrNameLst>
                                      </p:cBhvr>
                                      <p:to>
                                        <p:strVal val="visible"/>
                                      </p:to>
                                    </p:set>
                                    <p:animEffect transition="in" filter="wipe(left)">
                                      <p:cBhvr>
                                        <p:cTn id="27" dur="300"/>
                                        <p:tgtEl>
                                          <p:spTgt spid="396316"/>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8" fill="hold" grpId="0" nodeType="clickEffect">
                                  <p:stCondLst>
                                    <p:cond delay="0"/>
                                  </p:stCondLst>
                                  <p:iterate type="wd">
                                    <p:tmPct val="100000"/>
                                  </p:iterate>
                                  <p:childTnLst>
                                    <p:set>
                                      <p:cBhvr>
                                        <p:cTn id="31" dur="1" fill="hold">
                                          <p:stCondLst>
                                            <p:cond delay="0"/>
                                          </p:stCondLst>
                                        </p:cTn>
                                        <p:tgtEl>
                                          <p:spTgt spid="396317"/>
                                        </p:tgtEl>
                                        <p:attrNameLst>
                                          <p:attrName>style.visibility</p:attrName>
                                        </p:attrNameLst>
                                      </p:cBhvr>
                                      <p:to>
                                        <p:strVal val="visible"/>
                                      </p:to>
                                    </p:set>
                                    <p:animEffect transition="in" filter="wipe(left)">
                                      <p:cBhvr>
                                        <p:cTn id="32" dur="300"/>
                                        <p:tgtEl>
                                          <p:spTgt spid="396317"/>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8" fill="hold" grpId="0" nodeType="clickEffect">
                                  <p:stCondLst>
                                    <p:cond delay="0"/>
                                  </p:stCondLst>
                                  <p:iterate type="wd">
                                    <p:tmPct val="100000"/>
                                  </p:iterate>
                                  <p:childTnLst>
                                    <p:set>
                                      <p:cBhvr>
                                        <p:cTn id="36" dur="1" fill="hold">
                                          <p:stCondLst>
                                            <p:cond delay="0"/>
                                          </p:stCondLst>
                                        </p:cTn>
                                        <p:tgtEl>
                                          <p:spTgt spid="396318"/>
                                        </p:tgtEl>
                                        <p:attrNameLst>
                                          <p:attrName>style.visibility</p:attrName>
                                        </p:attrNameLst>
                                      </p:cBhvr>
                                      <p:to>
                                        <p:strVal val="visible"/>
                                      </p:to>
                                    </p:set>
                                    <p:animEffect transition="in" filter="wipe(left)">
                                      <p:cBhvr>
                                        <p:cTn id="37" dur="300"/>
                                        <p:tgtEl>
                                          <p:spTgt spid="396318"/>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22" presetClass="entr" presetSubtype="8" fill="hold" grpId="0" nodeType="clickEffect">
                                  <p:stCondLst>
                                    <p:cond delay="0"/>
                                  </p:stCondLst>
                                  <p:iterate type="wd">
                                    <p:tmPct val="100000"/>
                                  </p:iterate>
                                  <p:childTnLst>
                                    <p:set>
                                      <p:cBhvr>
                                        <p:cTn id="41" dur="1" fill="hold">
                                          <p:stCondLst>
                                            <p:cond delay="0"/>
                                          </p:stCondLst>
                                        </p:cTn>
                                        <p:tgtEl>
                                          <p:spTgt spid="396319"/>
                                        </p:tgtEl>
                                        <p:attrNameLst>
                                          <p:attrName>style.visibility</p:attrName>
                                        </p:attrNameLst>
                                      </p:cBhvr>
                                      <p:to>
                                        <p:strVal val="visible"/>
                                      </p:to>
                                    </p:set>
                                    <p:animEffect transition="in" filter="wipe(left)">
                                      <p:cBhvr>
                                        <p:cTn id="42" dur="300"/>
                                        <p:tgtEl>
                                          <p:spTgt spid="396319"/>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22" presetClass="entr" presetSubtype="8" fill="hold" grpId="0" nodeType="clickEffect">
                                  <p:stCondLst>
                                    <p:cond delay="0"/>
                                  </p:stCondLst>
                                  <p:iterate type="wd">
                                    <p:tmPct val="100000"/>
                                  </p:iterate>
                                  <p:childTnLst>
                                    <p:set>
                                      <p:cBhvr>
                                        <p:cTn id="46" dur="1" fill="hold">
                                          <p:stCondLst>
                                            <p:cond delay="0"/>
                                          </p:stCondLst>
                                        </p:cTn>
                                        <p:tgtEl>
                                          <p:spTgt spid="396321"/>
                                        </p:tgtEl>
                                        <p:attrNameLst>
                                          <p:attrName>style.visibility</p:attrName>
                                        </p:attrNameLst>
                                      </p:cBhvr>
                                      <p:to>
                                        <p:strVal val="visible"/>
                                      </p:to>
                                    </p:set>
                                    <p:animEffect transition="in" filter="wipe(left)">
                                      <p:cBhvr>
                                        <p:cTn id="47" dur="300"/>
                                        <p:tgtEl>
                                          <p:spTgt spid="396321"/>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22" presetClass="entr" presetSubtype="8" fill="hold" grpId="0" nodeType="clickEffect">
                                  <p:stCondLst>
                                    <p:cond delay="0"/>
                                  </p:stCondLst>
                                  <p:iterate type="wd">
                                    <p:tmPct val="100000"/>
                                  </p:iterate>
                                  <p:childTnLst>
                                    <p:set>
                                      <p:cBhvr>
                                        <p:cTn id="51" dur="1" fill="hold">
                                          <p:stCondLst>
                                            <p:cond delay="0"/>
                                          </p:stCondLst>
                                        </p:cTn>
                                        <p:tgtEl>
                                          <p:spTgt spid="396328"/>
                                        </p:tgtEl>
                                        <p:attrNameLst>
                                          <p:attrName>style.visibility</p:attrName>
                                        </p:attrNameLst>
                                      </p:cBhvr>
                                      <p:to>
                                        <p:strVal val="visible"/>
                                      </p:to>
                                    </p:set>
                                    <p:animEffect transition="in" filter="wipe(left)">
                                      <p:cBhvr>
                                        <p:cTn id="52" dur="300"/>
                                        <p:tgtEl>
                                          <p:spTgt spid="396328"/>
                                        </p:tgtEl>
                                      </p:cBhvr>
                                    </p:animEffect>
                                  </p:childTnLst>
                                  <p:subTnLst>
                                    <p:animClr clrSpc="rgb" dir="cw">
                                      <p:cBhvr override="childStyle">
                                        <p:cTn dur="1" fill="hold" display="0" masterRel="nextClick" afterEffect="1"/>
                                        <p:tgtEl>
                                          <p:spTgt spid="396328"/>
                                        </p:tgtEl>
                                        <p:attrNameLst>
                                          <p:attrName>ppt_c</p:attrName>
                                        </p:attrNameLst>
                                      </p:cBhvr>
                                      <p:to>
                                        <a:srgbClr val="0000FF"/>
                                      </p:to>
                                    </p:animClr>
                                  </p:subTnLst>
                                </p:cTn>
                              </p:par>
                            </p:childTnLst>
                          </p:cTn>
                        </p:par>
                      </p:childTnLst>
                    </p:cTn>
                  </p:par>
                  <p:par>
                    <p:cTn id="53" fill="hold" nodeType="clickPar">
                      <p:stCondLst>
                        <p:cond delay="indefinite"/>
                      </p:stCondLst>
                      <p:childTnLst>
                        <p:par>
                          <p:cTn id="54" fill="hold" nodeType="withGroup">
                            <p:stCondLst>
                              <p:cond delay="0"/>
                            </p:stCondLst>
                            <p:childTnLst>
                              <p:par>
                                <p:cTn id="55" presetID="22" presetClass="entr" presetSubtype="8" fill="hold" grpId="0" nodeType="clickEffect">
                                  <p:stCondLst>
                                    <p:cond delay="0"/>
                                  </p:stCondLst>
                                  <p:iterate type="wd">
                                    <p:tmPct val="100000"/>
                                  </p:iterate>
                                  <p:childTnLst>
                                    <p:set>
                                      <p:cBhvr>
                                        <p:cTn id="56" dur="1" fill="hold">
                                          <p:stCondLst>
                                            <p:cond delay="0"/>
                                          </p:stCondLst>
                                        </p:cTn>
                                        <p:tgtEl>
                                          <p:spTgt spid="396329"/>
                                        </p:tgtEl>
                                        <p:attrNameLst>
                                          <p:attrName>style.visibility</p:attrName>
                                        </p:attrNameLst>
                                      </p:cBhvr>
                                      <p:to>
                                        <p:strVal val="visible"/>
                                      </p:to>
                                    </p:set>
                                    <p:animEffect transition="in" filter="wipe(left)">
                                      <p:cBhvr>
                                        <p:cTn id="57" dur="300"/>
                                        <p:tgtEl>
                                          <p:spTgt spid="396329"/>
                                        </p:tgtEl>
                                      </p:cBhvr>
                                    </p:animEffect>
                                  </p:childTnLst>
                                  <p:subTnLst>
                                    <p:animClr clrSpc="rgb" dir="cw">
                                      <p:cBhvr override="childStyle">
                                        <p:cTn dur="1" fill="hold" display="0" masterRel="nextClick" afterEffect="1"/>
                                        <p:tgtEl>
                                          <p:spTgt spid="396329"/>
                                        </p:tgtEl>
                                        <p:attrNameLst>
                                          <p:attrName>ppt_c</p:attrName>
                                        </p:attrNameLst>
                                      </p:cBhvr>
                                      <p:to>
                                        <a:srgbClr val="0000FF"/>
                                      </p:to>
                                    </p:animClr>
                                  </p:subTnLst>
                                </p:cTn>
                              </p:par>
                            </p:childTnLst>
                          </p:cTn>
                        </p:par>
                      </p:childTnLst>
                    </p:cTn>
                  </p:par>
                  <p:par>
                    <p:cTn id="58" fill="hold" nodeType="clickPar">
                      <p:stCondLst>
                        <p:cond delay="indefinite"/>
                      </p:stCondLst>
                      <p:childTnLst>
                        <p:par>
                          <p:cTn id="59" fill="hold" nodeType="withGroup">
                            <p:stCondLst>
                              <p:cond delay="0"/>
                            </p:stCondLst>
                            <p:childTnLst>
                              <p:par>
                                <p:cTn id="60" presetID="22" presetClass="entr" presetSubtype="8" fill="hold" grpId="0" nodeType="clickEffect">
                                  <p:stCondLst>
                                    <p:cond delay="0"/>
                                  </p:stCondLst>
                                  <p:iterate type="wd">
                                    <p:tmPct val="100000"/>
                                  </p:iterate>
                                  <p:childTnLst>
                                    <p:set>
                                      <p:cBhvr>
                                        <p:cTn id="61" dur="1" fill="hold">
                                          <p:stCondLst>
                                            <p:cond delay="0"/>
                                          </p:stCondLst>
                                        </p:cTn>
                                        <p:tgtEl>
                                          <p:spTgt spid="396330"/>
                                        </p:tgtEl>
                                        <p:attrNameLst>
                                          <p:attrName>style.visibility</p:attrName>
                                        </p:attrNameLst>
                                      </p:cBhvr>
                                      <p:to>
                                        <p:strVal val="visible"/>
                                      </p:to>
                                    </p:set>
                                    <p:animEffect transition="in" filter="wipe(left)">
                                      <p:cBhvr>
                                        <p:cTn id="62" dur="300"/>
                                        <p:tgtEl>
                                          <p:spTgt spid="396330"/>
                                        </p:tgtEl>
                                      </p:cBhvr>
                                    </p:animEffect>
                                  </p:childTnLst>
                                  <p:subTnLst>
                                    <p:animClr clrSpc="rgb" dir="cw">
                                      <p:cBhvr override="childStyle">
                                        <p:cTn dur="1" fill="hold" display="0" masterRel="nextClick" afterEffect="1"/>
                                        <p:tgtEl>
                                          <p:spTgt spid="396330"/>
                                        </p:tgtEl>
                                        <p:attrNameLst>
                                          <p:attrName>ppt_c</p:attrName>
                                        </p:attrNameLst>
                                      </p:cBhvr>
                                      <p:to>
                                        <a:srgbClr val="0000FF"/>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6314" grpId="0" animBg="1" autoUpdateAnimBg="0"/>
      <p:bldP spid="396315" grpId="0" animBg="1" autoUpdateAnimBg="0"/>
      <p:bldP spid="396316" grpId="0" animBg="1" autoUpdateAnimBg="0"/>
      <p:bldP spid="396317" grpId="0" animBg="1" autoUpdateAnimBg="0"/>
      <p:bldP spid="396318" grpId="0" animBg="1" autoUpdateAnimBg="0"/>
      <p:bldP spid="396319" grpId="0" animBg="1" autoUpdateAnimBg="0"/>
      <p:bldP spid="396320" grpId="0" autoUpdateAnimBg="0"/>
      <p:bldP spid="396321" grpId="0" animBg="1" autoUpdateAnimBg="0"/>
      <p:bldP spid="396327" grpId="0" animBg="1" autoUpdateAnimBg="0"/>
      <p:bldP spid="396328" grpId="0" autoUpdateAnimBg="0"/>
      <p:bldP spid="396329" grpId="0" autoUpdateAnimBg="0"/>
      <p:bldP spid="396330" grpId="0" autoUpdateAnimBg="0"/>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5160778-E69D-6EDB-7B67-BACD1132039A}"/>
              </a:ext>
            </a:extLst>
          </p:cNvPr>
          <p:cNvSpPr>
            <a:spLocks noGrp="1"/>
          </p:cNvSpPr>
          <p:nvPr>
            <p:ph type="title"/>
          </p:nvPr>
        </p:nvSpPr>
        <p:spPr/>
        <p:txBody>
          <a:bodyPr/>
          <a:lstStyle/>
          <a:p>
            <a:endParaRPr lang="de-DE"/>
          </a:p>
        </p:txBody>
      </p:sp>
      <p:sp>
        <p:nvSpPr>
          <p:cNvPr id="3" name="Foliennummernplatzhalter 2">
            <a:extLst>
              <a:ext uri="{FF2B5EF4-FFF2-40B4-BE49-F238E27FC236}">
                <a16:creationId xmlns:a16="http://schemas.microsoft.com/office/drawing/2014/main" id="{D45B6A5E-2612-1D49-61AF-C5397727EF9C}"/>
              </a:ext>
            </a:extLst>
          </p:cNvPr>
          <p:cNvSpPr>
            <a:spLocks noGrp="1"/>
          </p:cNvSpPr>
          <p:nvPr>
            <p:ph type="sldNum" sz="quarter" idx="10"/>
          </p:nvPr>
        </p:nvSpPr>
        <p:spPr/>
        <p:txBody>
          <a:bodyPr/>
          <a:lstStyle/>
          <a:p>
            <a:r>
              <a:rPr lang="de-DE" altLang="de-DE"/>
              <a:t> Folie </a:t>
            </a:r>
            <a:fld id="{BE199012-5250-48F1-A29F-357362B3A7EE}" type="slidenum">
              <a:rPr lang="de-DE" altLang="de-DE" smtClean="0"/>
              <a:pPr/>
              <a:t>80</a:t>
            </a:fld>
            <a:endParaRPr lang="de-DE" altLang="de-DE"/>
          </a:p>
        </p:txBody>
      </p:sp>
      <p:sp>
        <p:nvSpPr>
          <p:cNvPr id="4" name="Fußzeilenplatzhalter 3">
            <a:extLst>
              <a:ext uri="{FF2B5EF4-FFF2-40B4-BE49-F238E27FC236}">
                <a16:creationId xmlns:a16="http://schemas.microsoft.com/office/drawing/2014/main" id="{A88854DE-BF60-CD81-C732-4AAE78B22DE7}"/>
              </a:ext>
            </a:extLst>
          </p:cNvPr>
          <p:cNvSpPr>
            <a:spLocks noGrp="1"/>
          </p:cNvSpPr>
          <p:nvPr>
            <p:ph type="ftr" sz="quarter" idx="11"/>
          </p:nvPr>
        </p:nvSpPr>
        <p:spPr/>
        <p:txBody>
          <a:bodyPr/>
          <a:lstStyle/>
          <a:p>
            <a:pPr>
              <a:defRPr/>
            </a:pPr>
            <a:r>
              <a:rPr lang="de-DE"/>
              <a:t>HSWT    Prof. Dr. U. Groß                  Modul: Grundlagen der Agrartechnik   2 Sem.        LE :   Motor Grundlagen</a:t>
            </a:r>
          </a:p>
        </p:txBody>
      </p:sp>
      <p:pic>
        <p:nvPicPr>
          <p:cNvPr id="6" name="Grafik 5">
            <a:extLst>
              <a:ext uri="{FF2B5EF4-FFF2-40B4-BE49-F238E27FC236}">
                <a16:creationId xmlns:a16="http://schemas.microsoft.com/office/drawing/2014/main" id="{27A08847-8297-F9AD-CC6A-5FF6923DBD19}"/>
              </a:ext>
            </a:extLst>
          </p:cNvPr>
          <p:cNvPicPr>
            <a:picLocks noChangeAspect="1"/>
          </p:cNvPicPr>
          <p:nvPr/>
        </p:nvPicPr>
        <p:blipFill>
          <a:blip r:embed="rId2"/>
          <a:stretch>
            <a:fillRect/>
          </a:stretch>
        </p:blipFill>
        <p:spPr>
          <a:xfrm>
            <a:off x="140253" y="404664"/>
            <a:ext cx="9257747" cy="4968551"/>
          </a:xfrm>
          <a:prstGeom prst="rect">
            <a:avLst/>
          </a:prstGeom>
        </p:spPr>
      </p:pic>
    </p:spTree>
    <p:extLst>
      <p:ext uri="{BB962C8B-B14F-4D97-AF65-F5344CB8AC3E}">
        <p14:creationId xmlns:p14="http://schemas.microsoft.com/office/powerpoint/2010/main" val="11004509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3589B15-3275-B94A-9D0D-ABA69563D905}"/>
              </a:ext>
            </a:extLst>
          </p:cNvPr>
          <p:cNvSpPr>
            <a:spLocks noGrp="1"/>
          </p:cNvSpPr>
          <p:nvPr>
            <p:ph type="title"/>
          </p:nvPr>
        </p:nvSpPr>
        <p:spPr/>
        <p:txBody>
          <a:bodyPr/>
          <a:lstStyle/>
          <a:p>
            <a:endParaRPr lang="de-DE"/>
          </a:p>
        </p:txBody>
      </p:sp>
      <p:sp>
        <p:nvSpPr>
          <p:cNvPr id="3" name="Foliennummernplatzhalter 2">
            <a:extLst>
              <a:ext uri="{FF2B5EF4-FFF2-40B4-BE49-F238E27FC236}">
                <a16:creationId xmlns:a16="http://schemas.microsoft.com/office/drawing/2014/main" id="{503EF480-A0A1-F434-EC83-D910EB32CFAA}"/>
              </a:ext>
            </a:extLst>
          </p:cNvPr>
          <p:cNvSpPr>
            <a:spLocks noGrp="1"/>
          </p:cNvSpPr>
          <p:nvPr>
            <p:ph type="sldNum" sz="quarter" idx="10"/>
          </p:nvPr>
        </p:nvSpPr>
        <p:spPr/>
        <p:txBody>
          <a:bodyPr/>
          <a:lstStyle/>
          <a:p>
            <a:r>
              <a:rPr lang="de-DE" altLang="de-DE"/>
              <a:t> Folie </a:t>
            </a:r>
            <a:fld id="{BE199012-5250-48F1-A29F-357362B3A7EE}" type="slidenum">
              <a:rPr lang="de-DE" altLang="de-DE" smtClean="0"/>
              <a:pPr/>
              <a:t>81</a:t>
            </a:fld>
            <a:endParaRPr lang="de-DE" altLang="de-DE"/>
          </a:p>
        </p:txBody>
      </p:sp>
      <p:sp>
        <p:nvSpPr>
          <p:cNvPr id="4" name="Fußzeilenplatzhalter 3">
            <a:extLst>
              <a:ext uri="{FF2B5EF4-FFF2-40B4-BE49-F238E27FC236}">
                <a16:creationId xmlns:a16="http://schemas.microsoft.com/office/drawing/2014/main" id="{1A68BD08-DBB1-86B5-EEE2-B2B8B106B4B4}"/>
              </a:ext>
            </a:extLst>
          </p:cNvPr>
          <p:cNvSpPr>
            <a:spLocks noGrp="1"/>
          </p:cNvSpPr>
          <p:nvPr>
            <p:ph type="ftr" sz="quarter" idx="11"/>
          </p:nvPr>
        </p:nvSpPr>
        <p:spPr/>
        <p:txBody>
          <a:bodyPr/>
          <a:lstStyle/>
          <a:p>
            <a:pPr>
              <a:defRPr/>
            </a:pPr>
            <a:r>
              <a:rPr lang="de-DE"/>
              <a:t>HSWT    Prof. Dr. U. Groß                  Modul: Grundlagen der Agrartechnik   2 Sem.        LE :   Motor Grundlagen</a:t>
            </a:r>
          </a:p>
        </p:txBody>
      </p:sp>
      <p:pic>
        <p:nvPicPr>
          <p:cNvPr id="6" name="Grafik 5">
            <a:extLst>
              <a:ext uri="{FF2B5EF4-FFF2-40B4-BE49-F238E27FC236}">
                <a16:creationId xmlns:a16="http://schemas.microsoft.com/office/drawing/2014/main" id="{441712A0-F098-2E71-9750-C38066C70770}"/>
              </a:ext>
            </a:extLst>
          </p:cNvPr>
          <p:cNvPicPr>
            <a:picLocks noChangeAspect="1"/>
          </p:cNvPicPr>
          <p:nvPr/>
        </p:nvPicPr>
        <p:blipFill>
          <a:blip r:embed="rId2"/>
          <a:stretch>
            <a:fillRect/>
          </a:stretch>
        </p:blipFill>
        <p:spPr>
          <a:xfrm>
            <a:off x="0" y="900752"/>
            <a:ext cx="9906000" cy="5056495"/>
          </a:xfrm>
          <a:prstGeom prst="rect">
            <a:avLst/>
          </a:prstGeom>
        </p:spPr>
      </p:pic>
    </p:spTree>
    <p:extLst>
      <p:ext uri="{BB962C8B-B14F-4D97-AF65-F5344CB8AC3E}">
        <p14:creationId xmlns:p14="http://schemas.microsoft.com/office/powerpoint/2010/main" val="410214828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2D425A8-6A1B-8DD4-A6E7-C71460561463}"/>
              </a:ext>
            </a:extLst>
          </p:cNvPr>
          <p:cNvSpPr>
            <a:spLocks noGrp="1"/>
          </p:cNvSpPr>
          <p:nvPr>
            <p:ph type="title"/>
          </p:nvPr>
        </p:nvSpPr>
        <p:spPr/>
        <p:txBody>
          <a:bodyPr/>
          <a:lstStyle/>
          <a:p>
            <a:endParaRPr lang="de-DE"/>
          </a:p>
        </p:txBody>
      </p:sp>
      <p:sp>
        <p:nvSpPr>
          <p:cNvPr id="3" name="Foliennummernplatzhalter 2">
            <a:extLst>
              <a:ext uri="{FF2B5EF4-FFF2-40B4-BE49-F238E27FC236}">
                <a16:creationId xmlns:a16="http://schemas.microsoft.com/office/drawing/2014/main" id="{08FC413D-295F-32BE-17BA-E1A6281F4D7C}"/>
              </a:ext>
            </a:extLst>
          </p:cNvPr>
          <p:cNvSpPr>
            <a:spLocks noGrp="1"/>
          </p:cNvSpPr>
          <p:nvPr>
            <p:ph type="sldNum" sz="quarter" idx="10"/>
          </p:nvPr>
        </p:nvSpPr>
        <p:spPr/>
        <p:txBody>
          <a:bodyPr/>
          <a:lstStyle/>
          <a:p>
            <a:r>
              <a:rPr lang="de-DE" altLang="de-DE"/>
              <a:t> Folie </a:t>
            </a:r>
            <a:fld id="{BE199012-5250-48F1-A29F-357362B3A7EE}" type="slidenum">
              <a:rPr lang="de-DE" altLang="de-DE" smtClean="0"/>
              <a:pPr/>
              <a:t>82</a:t>
            </a:fld>
            <a:endParaRPr lang="de-DE" altLang="de-DE"/>
          </a:p>
        </p:txBody>
      </p:sp>
      <p:sp>
        <p:nvSpPr>
          <p:cNvPr id="4" name="Fußzeilenplatzhalter 3">
            <a:extLst>
              <a:ext uri="{FF2B5EF4-FFF2-40B4-BE49-F238E27FC236}">
                <a16:creationId xmlns:a16="http://schemas.microsoft.com/office/drawing/2014/main" id="{FAAC24F4-5899-6CED-D527-AAB197ACCD32}"/>
              </a:ext>
            </a:extLst>
          </p:cNvPr>
          <p:cNvSpPr>
            <a:spLocks noGrp="1"/>
          </p:cNvSpPr>
          <p:nvPr>
            <p:ph type="ftr" sz="quarter" idx="11"/>
          </p:nvPr>
        </p:nvSpPr>
        <p:spPr/>
        <p:txBody>
          <a:bodyPr/>
          <a:lstStyle/>
          <a:p>
            <a:pPr>
              <a:defRPr/>
            </a:pPr>
            <a:r>
              <a:rPr lang="de-DE"/>
              <a:t>HSWT    Prof. Dr. U. Groß                  Modul: Grundlagen der Agrartechnik   2 Sem.        LE :   Motor Grundlagen</a:t>
            </a:r>
          </a:p>
        </p:txBody>
      </p:sp>
      <p:pic>
        <p:nvPicPr>
          <p:cNvPr id="6" name="Grafik 5">
            <a:extLst>
              <a:ext uri="{FF2B5EF4-FFF2-40B4-BE49-F238E27FC236}">
                <a16:creationId xmlns:a16="http://schemas.microsoft.com/office/drawing/2014/main" id="{FE8603A3-72CE-113D-9F41-3FDA9AE00277}"/>
              </a:ext>
            </a:extLst>
          </p:cNvPr>
          <p:cNvPicPr>
            <a:picLocks noChangeAspect="1"/>
          </p:cNvPicPr>
          <p:nvPr/>
        </p:nvPicPr>
        <p:blipFill>
          <a:blip r:embed="rId2"/>
          <a:stretch>
            <a:fillRect/>
          </a:stretch>
        </p:blipFill>
        <p:spPr>
          <a:xfrm>
            <a:off x="0" y="747382"/>
            <a:ext cx="9906000" cy="5363236"/>
          </a:xfrm>
          <a:prstGeom prst="rect">
            <a:avLst/>
          </a:prstGeom>
        </p:spPr>
      </p:pic>
    </p:spTree>
    <p:extLst>
      <p:ext uri="{BB962C8B-B14F-4D97-AF65-F5344CB8AC3E}">
        <p14:creationId xmlns:p14="http://schemas.microsoft.com/office/powerpoint/2010/main" val="182463163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Foliennummernplatzhalter 2"/>
          <p:cNvSpPr>
            <a:spLocks noGrp="1"/>
          </p:cNvSpPr>
          <p:nvPr>
            <p:ph type="sldNum" sz="quarter" idx="10"/>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r">
              <a:spcBef>
                <a:spcPct val="0"/>
              </a:spcBef>
              <a:buClrTx/>
              <a:buFontTx/>
              <a:buNone/>
            </a:pPr>
            <a:r>
              <a:rPr lang="de-DE" altLang="de-DE" sz="1000">
                <a:solidFill>
                  <a:srgbClr val="71AD2A"/>
                </a:solidFill>
              </a:rPr>
              <a:t> Folie </a:t>
            </a:r>
            <a:fld id="{CE5C763F-F1AA-422E-9139-F8407BADF0D9}" type="slidenum">
              <a:rPr lang="de-DE" altLang="de-DE" sz="1000">
                <a:solidFill>
                  <a:srgbClr val="71AD2A"/>
                </a:solidFill>
              </a:rPr>
              <a:pPr algn="r">
                <a:spcBef>
                  <a:spcPct val="0"/>
                </a:spcBef>
                <a:buClrTx/>
                <a:buFontTx/>
                <a:buNone/>
              </a:pPr>
              <a:t>83</a:t>
            </a:fld>
            <a:endParaRPr lang="de-DE" altLang="de-DE" sz="1000">
              <a:solidFill>
                <a:srgbClr val="71AD2A"/>
              </a:solidFill>
            </a:endParaRPr>
          </a:p>
        </p:txBody>
      </p:sp>
      <p:sp>
        <p:nvSpPr>
          <p:cNvPr id="88067" name="Fußzeilenplatzhalter 3"/>
          <p:cNvSpPr>
            <a:spLocks noGrp="1"/>
          </p:cNvSpPr>
          <p:nvPr>
            <p:ph type="ftr" sz="quarter" idx="11"/>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0"/>
              </a:spcBef>
              <a:buClrTx/>
              <a:buFontTx/>
              <a:buNone/>
            </a:pPr>
            <a:r>
              <a:rPr lang="de-DE" altLang="de-DE" sz="1000">
                <a:solidFill>
                  <a:srgbClr val="71AD2A"/>
                </a:solidFill>
              </a:rPr>
              <a:t>HSWT    Prof. Dr. U. Groß                  Modul: Grundlagen der Agrartechnik   2 Sem.        LE :   Motor Grundlagen</a:t>
            </a:r>
          </a:p>
        </p:txBody>
      </p:sp>
      <p:sp>
        <p:nvSpPr>
          <p:cNvPr id="88068" name="Rectangle 2"/>
          <p:cNvSpPr>
            <a:spLocks noGrp="1" noChangeArrowheads="1"/>
          </p:cNvSpPr>
          <p:nvPr>
            <p:ph type="title"/>
          </p:nvPr>
        </p:nvSpPr>
        <p:spPr/>
        <p:txBody>
          <a:bodyPr/>
          <a:lstStyle/>
          <a:p>
            <a:pPr eaLnBrk="1" hangingPunct="1"/>
            <a:r>
              <a:rPr lang="en-GB" altLang="de-DE"/>
              <a:t>Stufenlose Getriebe im Vergleich</a:t>
            </a:r>
          </a:p>
        </p:txBody>
      </p:sp>
      <p:sp>
        <p:nvSpPr>
          <p:cNvPr id="88069" name="Text Box 3"/>
          <p:cNvSpPr txBox="1">
            <a:spLocks noChangeArrowheads="1"/>
          </p:cNvSpPr>
          <p:nvPr/>
        </p:nvSpPr>
        <p:spPr bwMode="auto">
          <a:xfrm>
            <a:off x="3860800" y="1096963"/>
            <a:ext cx="4200525" cy="854075"/>
          </a:xfrm>
          <a:prstGeom prst="rect">
            <a:avLst/>
          </a:prstGeom>
          <a:solidFill>
            <a:srgbClr val="FF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50000"/>
              </a:spcBef>
              <a:buClrTx/>
              <a:buFontTx/>
              <a:buNone/>
            </a:pPr>
            <a:r>
              <a:rPr lang="de-DE" altLang="de-DE" sz="2000" b="1" i="1"/>
              <a:t>Steyr S – Matic / ZF - Eccom</a:t>
            </a:r>
            <a:endParaRPr lang="de-DE" altLang="de-DE" sz="2000" b="1"/>
          </a:p>
          <a:p>
            <a:pPr algn="ctr">
              <a:spcBef>
                <a:spcPct val="50000"/>
              </a:spcBef>
              <a:buClrTx/>
              <a:buFontTx/>
              <a:buNone/>
            </a:pPr>
            <a:r>
              <a:rPr lang="de-DE" altLang="de-DE" sz="2000" b="1" i="1"/>
              <a:t>JD - Autopower (6020er Serie)</a:t>
            </a:r>
          </a:p>
        </p:txBody>
      </p:sp>
      <p:sp>
        <p:nvSpPr>
          <p:cNvPr id="88070" name="Text Box 4"/>
          <p:cNvSpPr txBox="1">
            <a:spLocks noChangeArrowheads="1"/>
          </p:cNvSpPr>
          <p:nvPr/>
        </p:nvSpPr>
        <p:spPr bwMode="auto">
          <a:xfrm>
            <a:off x="350838" y="4327525"/>
            <a:ext cx="4211637" cy="396875"/>
          </a:xfrm>
          <a:prstGeom prst="rect">
            <a:avLst/>
          </a:prstGeom>
          <a:solidFill>
            <a:srgbClr val="FF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50000"/>
              </a:spcBef>
              <a:buClrTx/>
              <a:buFontTx/>
              <a:buNone/>
            </a:pPr>
            <a:r>
              <a:rPr lang="de-DE" altLang="de-DE" sz="2000" b="1" i="1"/>
              <a:t>JD - Autopower (7020er Serie)</a:t>
            </a:r>
            <a:endParaRPr lang="de-DE" altLang="de-DE" sz="2000" b="1"/>
          </a:p>
        </p:txBody>
      </p:sp>
      <p:sp>
        <p:nvSpPr>
          <p:cNvPr id="88071" name="Text Box 5"/>
          <p:cNvSpPr txBox="1">
            <a:spLocks noChangeArrowheads="1"/>
          </p:cNvSpPr>
          <p:nvPr/>
        </p:nvSpPr>
        <p:spPr bwMode="auto">
          <a:xfrm>
            <a:off x="584200" y="1219200"/>
            <a:ext cx="2471738" cy="396875"/>
          </a:xfrm>
          <a:prstGeom prst="rect">
            <a:avLst/>
          </a:prstGeom>
          <a:solidFill>
            <a:srgbClr val="FF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50000"/>
              </a:spcBef>
              <a:buClrTx/>
              <a:buFontTx/>
              <a:buNone/>
            </a:pPr>
            <a:r>
              <a:rPr lang="de-DE" altLang="de-DE" sz="2000" b="1" i="1"/>
              <a:t>Fendt Vario</a:t>
            </a:r>
            <a:endParaRPr lang="de-DE" altLang="de-DE" sz="2000" b="1"/>
          </a:p>
        </p:txBody>
      </p:sp>
      <p:pic>
        <p:nvPicPr>
          <p:cNvPr id="88072" name="Picture 6" descr="JD7000 Getriebeschema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8625" y="4760913"/>
            <a:ext cx="3797300" cy="176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8073" name="Picture 7" descr="getrieb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3675" y="1628775"/>
            <a:ext cx="3355975" cy="223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8074" name="Picture 8" descr="steyr s-matic frei"/>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10163" y="2060575"/>
            <a:ext cx="2417762" cy="199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8075" name="Picture 9" descr="Stufenlos">
            <a:hlinkClick r:id="rId5" action="ppaction://hlinksldjump"/>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69000" y="4830763"/>
            <a:ext cx="1714500" cy="1550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8076" name="Text Box 10"/>
          <p:cNvSpPr txBox="1">
            <a:spLocks noChangeArrowheads="1"/>
          </p:cNvSpPr>
          <p:nvPr/>
        </p:nvSpPr>
        <p:spPr bwMode="auto">
          <a:xfrm>
            <a:off x="5186363" y="4327525"/>
            <a:ext cx="4224337" cy="396875"/>
          </a:xfrm>
          <a:prstGeom prst="rect">
            <a:avLst/>
          </a:prstGeom>
          <a:solidFill>
            <a:srgbClr val="FF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50000"/>
              </a:spcBef>
              <a:buClrTx/>
              <a:buFontTx/>
              <a:buNone/>
            </a:pPr>
            <a:r>
              <a:rPr lang="de-DE" altLang="de-DE" sz="2000" b="1" i="1"/>
              <a:t>JD – Autopower (8030er Serie)</a:t>
            </a:r>
            <a:endParaRPr lang="de-DE" altLang="de-DE" sz="2000" b="1"/>
          </a:p>
        </p:txBody>
      </p:sp>
      <p:pic>
        <p:nvPicPr>
          <p:cNvPr id="88077" name="Picture 13" descr="C:\Program Files (x86)\Microsoft Office\MEDIA\CAGCAT10\j0149887.wmf">
            <a:hlinkClick r:id="rId7"/>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8139113" y="415925"/>
            <a:ext cx="1268412"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8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9090" name="Foliennummernplatzhalter 2"/>
          <p:cNvSpPr>
            <a:spLocks noGrp="1"/>
          </p:cNvSpPr>
          <p:nvPr>
            <p:ph type="sldNum" sz="quarter" idx="10"/>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r">
              <a:spcBef>
                <a:spcPct val="0"/>
              </a:spcBef>
              <a:buClrTx/>
              <a:buFontTx/>
              <a:buNone/>
            </a:pPr>
            <a:r>
              <a:rPr lang="de-DE" altLang="de-DE" sz="1000">
                <a:solidFill>
                  <a:srgbClr val="71AD2A"/>
                </a:solidFill>
              </a:rPr>
              <a:t> Folie </a:t>
            </a:r>
            <a:fld id="{AB54FA52-1153-4B5C-B2FB-4D48D9CEC420}" type="slidenum">
              <a:rPr lang="de-DE" altLang="de-DE" sz="1000">
                <a:solidFill>
                  <a:srgbClr val="71AD2A"/>
                </a:solidFill>
              </a:rPr>
              <a:pPr algn="r">
                <a:spcBef>
                  <a:spcPct val="0"/>
                </a:spcBef>
                <a:buClrTx/>
                <a:buFontTx/>
                <a:buNone/>
              </a:pPr>
              <a:t>84</a:t>
            </a:fld>
            <a:endParaRPr lang="de-DE" altLang="de-DE" sz="1000">
              <a:solidFill>
                <a:srgbClr val="71AD2A"/>
              </a:solidFill>
            </a:endParaRPr>
          </a:p>
        </p:txBody>
      </p:sp>
      <p:sp>
        <p:nvSpPr>
          <p:cNvPr id="89091" name="Fußzeilenplatzhalter 3"/>
          <p:cNvSpPr>
            <a:spLocks noGrp="1"/>
          </p:cNvSpPr>
          <p:nvPr>
            <p:ph type="ftr" sz="quarter" idx="11"/>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0"/>
              </a:spcBef>
              <a:buClrTx/>
              <a:buFontTx/>
              <a:buNone/>
            </a:pPr>
            <a:r>
              <a:rPr lang="de-DE" altLang="de-DE" sz="1000">
                <a:solidFill>
                  <a:srgbClr val="71AD2A"/>
                </a:solidFill>
              </a:rPr>
              <a:t>HSWT    Prof. Dr. U. Groß                  Modul: Grundlagen der Agrartechnik   2 Sem.        LE :   Motor Grundlagen</a:t>
            </a:r>
          </a:p>
        </p:txBody>
      </p:sp>
      <p:sp>
        <p:nvSpPr>
          <p:cNvPr id="89092" name="Rectangle 2"/>
          <p:cNvSpPr>
            <a:spLocks noGrp="1" noChangeArrowheads="1"/>
          </p:cNvSpPr>
          <p:nvPr>
            <p:ph type="title"/>
          </p:nvPr>
        </p:nvSpPr>
        <p:spPr/>
        <p:txBody>
          <a:bodyPr/>
          <a:lstStyle/>
          <a:p>
            <a:pPr eaLnBrk="1" hangingPunct="1"/>
            <a:r>
              <a:rPr lang="en-GB" altLang="de-DE"/>
              <a:t>FENDT Variogetriebe -Wirkungsgrad-</a:t>
            </a:r>
          </a:p>
        </p:txBody>
      </p:sp>
      <p:sp>
        <p:nvSpPr>
          <p:cNvPr id="89093" name="Rectangle 3"/>
          <p:cNvSpPr>
            <a:spLocks noChangeArrowheads="1"/>
          </p:cNvSpPr>
          <p:nvPr/>
        </p:nvSpPr>
        <p:spPr bwMode="auto">
          <a:xfrm>
            <a:off x="330200" y="1447800"/>
            <a:ext cx="9277350" cy="363538"/>
          </a:xfrm>
          <a:prstGeom prst="rect">
            <a:avLst/>
          </a:prstGeom>
          <a:solidFill>
            <a:srgbClr val="FFFF99"/>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800" b="1" u="sng">
                <a:solidFill>
                  <a:schemeClr val="hlink"/>
                </a:solidFill>
              </a:rPr>
              <a:t>Die Beurteilungen der DLG-Prüfstelle:</a:t>
            </a:r>
            <a:endParaRPr lang="de-DE" altLang="de-DE" sz="1800" u="sng"/>
          </a:p>
        </p:txBody>
      </p:sp>
      <p:sp>
        <p:nvSpPr>
          <p:cNvPr id="89094" name="Rectangle 4"/>
          <p:cNvSpPr>
            <a:spLocks noChangeArrowheads="1"/>
          </p:cNvSpPr>
          <p:nvPr/>
        </p:nvSpPr>
        <p:spPr bwMode="auto">
          <a:xfrm>
            <a:off x="331788" y="5886450"/>
            <a:ext cx="3957637" cy="271463"/>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200" b="1" u="sng"/>
              <a:t>Quelle:</a:t>
            </a:r>
            <a:r>
              <a:rPr lang="de-DE" altLang="de-DE" sz="1200" b="1"/>
              <a:t> </a:t>
            </a:r>
            <a:r>
              <a:rPr lang="de-DE" altLang="de-DE" sz="1200" b="1">
                <a:latin typeface="Arial Rounded MT Bold" pitchFamily="34" charset="0"/>
              </a:rPr>
              <a:t>Landtechnik</a:t>
            </a:r>
            <a:r>
              <a:rPr lang="de-DE" altLang="de-DE" sz="1200" b="1"/>
              <a:t> 05/97</a:t>
            </a:r>
          </a:p>
        </p:txBody>
      </p:sp>
      <p:sp>
        <p:nvSpPr>
          <p:cNvPr id="517125" name="Rectangle 5"/>
          <p:cNvSpPr>
            <a:spLocks noChangeArrowheads="1"/>
          </p:cNvSpPr>
          <p:nvPr/>
        </p:nvSpPr>
        <p:spPr bwMode="auto">
          <a:xfrm>
            <a:off x="330200" y="1917700"/>
            <a:ext cx="9277350" cy="944563"/>
          </a:xfrm>
          <a:prstGeom prst="rect">
            <a:avLst/>
          </a:prstGeom>
          <a:solidFill>
            <a:srgbClr val="FFFF99"/>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600"/>
              <a:t>"...die Wirkungsgradkurven des Vario zeigen sehr gleichmäßige, harmonische Verläufe..."                                                              </a:t>
            </a:r>
          </a:p>
          <a:p>
            <a:pPr>
              <a:spcBef>
                <a:spcPct val="50000"/>
              </a:spcBef>
              <a:buClrTx/>
              <a:buFontTx/>
              <a:buNone/>
            </a:pPr>
            <a:r>
              <a:rPr lang="de-DE" altLang="de-DE" sz="1600"/>
              <a:t>Der Wirkungsgrad liegt im Geschwindigkeitsbereich von 5 - 15 km/h auf einem gleichmäßig hohen Niveau.</a:t>
            </a:r>
          </a:p>
        </p:txBody>
      </p:sp>
      <p:sp>
        <p:nvSpPr>
          <p:cNvPr id="517126" name="Rectangle 6"/>
          <p:cNvSpPr>
            <a:spLocks noChangeArrowheads="1"/>
          </p:cNvSpPr>
          <p:nvPr/>
        </p:nvSpPr>
        <p:spPr bwMode="auto">
          <a:xfrm>
            <a:off x="330200" y="2970213"/>
            <a:ext cx="9277350" cy="822325"/>
          </a:xfrm>
          <a:prstGeom prst="rect">
            <a:avLst/>
          </a:prstGeom>
          <a:solidFill>
            <a:srgbClr val="FFFF99"/>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600" b="1"/>
              <a:t>"...die maximale Zugkraftübertragung des Getriebes konnte allerdings nicht gemessen werden, weil trotz Ballast und der extrem hohen Reibbeiwerte der DLG-Meßstrecke in Groß-Umstadt die Reifen schon lange vorher durchdrehten..."</a:t>
            </a:r>
          </a:p>
        </p:txBody>
      </p:sp>
      <p:sp>
        <p:nvSpPr>
          <p:cNvPr id="517127" name="Rectangle 7"/>
          <p:cNvSpPr>
            <a:spLocks noChangeArrowheads="1"/>
          </p:cNvSpPr>
          <p:nvPr/>
        </p:nvSpPr>
        <p:spPr bwMode="auto">
          <a:xfrm>
            <a:off x="330200" y="3900488"/>
            <a:ext cx="9277350" cy="944562"/>
          </a:xfrm>
          <a:prstGeom prst="rect">
            <a:avLst/>
          </a:prstGeom>
          <a:solidFill>
            <a:srgbClr val="FFFF99"/>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600"/>
              <a:t>"...der Zugleistungswirkungsgrad des stufenlosen VARIO-Traktors ist fast gleich gut wie der Wirkungsgrad des Vierfach-Lastschaltgetreibes im Favorit 800..."                                                         </a:t>
            </a:r>
          </a:p>
          <a:p>
            <a:pPr>
              <a:spcBef>
                <a:spcPct val="50000"/>
              </a:spcBef>
              <a:buClrTx/>
              <a:buFontTx/>
              <a:buNone/>
            </a:pPr>
            <a:r>
              <a:rPr lang="de-DE" altLang="de-DE" sz="1600"/>
              <a:t>Damit liegt der Wirkungsgrad unseres VARIO-Getriebes höher als bei Vollastschaltgetrieben.</a:t>
            </a:r>
          </a:p>
        </p:txBody>
      </p:sp>
      <p:sp>
        <p:nvSpPr>
          <p:cNvPr id="517128" name="Rectangle 8"/>
          <p:cNvSpPr>
            <a:spLocks noChangeArrowheads="1"/>
          </p:cNvSpPr>
          <p:nvPr/>
        </p:nvSpPr>
        <p:spPr bwMode="auto">
          <a:xfrm>
            <a:off x="330200" y="4953000"/>
            <a:ext cx="9277350" cy="822325"/>
          </a:xfrm>
          <a:prstGeom prst="rect">
            <a:avLst/>
          </a:prstGeom>
          <a:solidFill>
            <a:srgbClr val="FFFF99"/>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600"/>
              <a:t>"...ein VARIO-Vorteil ist die viel einfachere und komfortablere Geschwindigkeitswahl und die Möglichkeiten, durch Nutzung der eingebauten elektronischen Regelfunktionen immer mit opt. Fahrgeschwindigkeit oder opt. Motor- bzw. Zapfwellendrehzahl zu fahren..."</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1000"/>
                                  </p:stCondLst>
                                  <p:childTnLst>
                                    <p:set>
                                      <p:cBhvr>
                                        <p:cTn id="6" dur="1" fill="hold">
                                          <p:stCondLst>
                                            <p:cond delay="0"/>
                                          </p:stCondLst>
                                        </p:cTn>
                                        <p:tgtEl>
                                          <p:spTgt spid="517125"/>
                                        </p:tgtEl>
                                        <p:attrNameLst>
                                          <p:attrName>style.visibility</p:attrName>
                                        </p:attrNameLst>
                                      </p:cBhvr>
                                      <p:to>
                                        <p:strVal val="visible"/>
                                      </p:to>
                                    </p:set>
                                    <p:animEffect transition="in" filter="wipe(left)">
                                      <p:cBhvr>
                                        <p:cTn id="7" dur="500"/>
                                        <p:tgtEl>
                                          <p:spTgt spid="517125"/>
                                        </p:tgtEl>
                                      </p:cBhvr>
                                    </p:animEffect>
                                  </p:childTnLst>
                                </p:cTn>
                              </p:par>
                            </p:childTnLst>
                          </p:cTn>
                        </p:par>
                        <p:par>
                          <p:cTn id="8" fill="hold" nodeType="afterGroup">
                            <p:stCondLst>
                              <p:cond delay="1500"/>
                            </p:stCondLst>
                            <p:childTnLst>
                              <p:par>
                                <p:cTn id="9" presetID="22" presetClass="entr" presetSubtype="8" fill="hold" grpId="0" nodeType="afterEffect">
                                  <p:stCondLst>
                                    <p:cond delay="1000"/>
                                  </p:stCondLst>
                                  <p:childTnLst>
                                    <p:set>
                                      <p:cBhvr>
                                        <p:cTn id="10" dur="1" fill="hold">
                                          <p:stCondLst>
                                            <p:cond delay="0"/>
                                          </p:stCondLst>
                                        </p:cTn>
                                        <p:tgtEl>
                                          <p:spTgt spid="517126"/>
                                        </p:tgtEl>
                                        <p:attrNameLst>
                                          <p:attrName>style.visibility</p:attrName>
                                        </p:attrNameLst>
                                      </p:cBhvr>
                                      <p:to>
                                        <p:strVal val="visible"/>
                                      </p:to>
                                    </p:set>
                                    <p:animEffect transition="in" filter="wipe(left)">
                                      <p:cBhvr>
                                        <p:cTn id="11" dur="500"/>
                                        <p:tgtEl>
                                          <p:spTgt spid="517126"/>
                                        </p:tgtEl>
                                      </p:cBhvr>
                                    </p:animEffect>
                                  </p:childTnLst>
                                </p:cTn>
                              </p:par>
                            </p:childTnLst>
                          </p:cTn>
                        </p:par>
                        <p:par>
                          <p:cTn id="12" fill="hold" nodeType="afterGroup">
                            <p:stCondLst>
                              <p:cond delay="3000"/>
                            </p:stCondLst>
                            <p:childTnLst>
                              <p:par>
                                <p:cTn id="13" presetID="22" presetClass="entr" presetSubtype="8" fill="hold" grpId="0" nodeType="afterEffect">
                                  <p:stCondLst>
                                    <p:cond delay="1000"/>
                                  </p:stCondLst>
                                  <p:childTnLst>
                                    <p:set>
                                      <p:cBhvr>
                                        <p:cTn id="14" dur="1" fill="hold">
                                          <p:stCondLst>
                                            <p:cond delay="0"/>
                                          </p:stCondLst>
                                        </p:cTn>
                                        <p:tgtEl>
                                          <p:spTgt spid="517127"/>
                                        </p:tgtEl>
                                        <p:attrNameLst>
                                          <p:attrName>style.visibility</p:attrName>
                                        </p:attrNameLst>
                                      </p:cBhvr>
                                      <p:to>
                                        <p:strVal val="visible"/>
                                      </p:to>
                                    </p:set>
                                    <p:animEffect transition="in" filter="wipe(left)">
                                      <p:cBhvr>
                                        <p:cTn id="15" dur="500"/>
                                        <p:tgtEl>
                                          <p:spTgt spid="517127"/>
                                        </p:tgtEl>
                                      </p:cBhvr>
                                    </p:animEffect>
                                  </p:childTnLst>
                                </p:cTn>
                              </p:par>
                            </p:childTnLst>
                          </p:cTn>
                        </p:par>
                        <p:par>
                          <p:cTn id="16" fill="hold" nodeType="afterGroup">
                            <p:stCondLst>
                              <p:cond delay="4500"/>
                            </p:stCondLst>
                            <p:childTnLst>
                              <p:par>
                                <p:cTn id="17" presetID="22" presetClass="entr" presetSubtype="8" fill="hold" grpId="0" nodeType="afterEffect">
                                  <p:stCondLst>
                                    <p:cond delay="1000"/>
                                  </p:stCondLst>
                                  <p:childTnLst>
                                    <p:set>
                                      <p:cBhvr>
                                        <p:cTn id="18" dur="1" fill="hold">
                                          <p:stCondLst>
                                            <p:cond delay="0"/>
                                          </p:stCondLst>
                                        </p:cTn>
                                        <p:tgtEl>
                                          <p:spTgt spid="517128"/>
                                        </p:tgtEl>
                                        <p:attrNameLst>
                                          <p:attrName>style.visibility</p:attrName>
                                        </p:attrNameLst>
                                      </p:cBhvr>
                                      <p:to>
                                        <p:strVal val="visible"/>
                                      </p:to>
                                    </p:set>
                                    <p:animEffect transition="in" filter="wipe(left)">
                                      <p:cBhvr>
                                        <p:cTn id="19" dur="500"/>
                                        <p:tgtEl>
                                          <p:spTgt spid="5171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7125" grpId="0" animBg="1" autoUpdateAnimBg="0"/>
      <p:bldP spid="517126" grpId="0" animBg="1" autoUpdateAnimBg="0"/>
      <p:bldP spid="517127" grpId="0" animBg="1" autoUpdateAnimBg="0"/>
      <p:bldP spid="517128" grpId="0" animBg="1" autoUpdateAnimBg="0"/>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Foliennummernplatzhalter 2"/>
          <p:cNvSpPr>
            <a:spLocks noGrp="1"/>
          </p:cNvSpPr>
          <p:nvPr>
            <p:ph type="sldNum" sz="quarter" idx="10"/>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r">
              <a:spcBef>
                <a:spcPct val="0"/>
              </a:spcBef>
              <a:buClrTx/>
              <a:buFontTx/>
              <a:buNone/>
            </a:pPr>
            <a:r>
              <a:rPr lang="de-DE" altLang="de-DE" sz="1000">
                <a:solidFill>
                  <a:srgbClr val="71AD2A"/>
                </a:solidFill>
              </a:rPr>
              <a:t> Folie </a:t>
            </a:r>
            <a:fld id="{FF50F232-98B2-4115-AA20-B90D7490F10D}" type="slidenum">
              <a:rPr lang="de-DE" altLang="de-DE" sz="1000">
                <a:solidFill>
                  <a:srgbClr val="71AD2A"/>
                </a:solidFill>
              </a:rPr>
              <a:pPr algn="r">
                <a:spcBef>
                  <a:spcPct val="0"/>
                </a:spcBef>
                <a:buClrTx/>
                <a:buFontTx/>
                <a:buNone/>
              </a:pPr>
              <a:t>85</a:t>
            </a:fld>
            <a:endParaRPr lang="de-DE" altLang="de-DE" sz="1000">
              <a:solidFill>
                <a:srgbClr val="71AD2A"/>
              </a:solidFill>
            </a:endParaRPr>
          </a:p>
        </p:txBody>
      </p:sp>
      <p:sp>
        <p:nvSpPr>
          <p:cNvPr id="90115" name="Fußzeilenplatzhalter 3"/>
          <p:cNvSpPr>
            <a:spLocks noGrp="1"/>
          </p:cNvSpPr>
          <p:nvPr>
            <p:ph type="ftr" sz="quarter" idx="11"/>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0"/>
              </a:spcBef>
              <a:buClrTx/>
              <a:buFontTx/>
              <a:buNone/>
            </a:pPr>
            <a:r>
              <a:rPr lang="de-DE" altLang="de-DE" sz="1000">
                <a:solidFill>
                  <a:srgbClr val="71AD2A"/>
                </a:solidFill>
              </a:rPr>
              <a:t>HSWT    Prof. Dr. U. Groß                  Modul: Grundlagen der Agrartechnik   2 Sem.        LE :   Motor Grundlagen</a:t>
            </a:r>
          </a:p>
        </p:txBody>
      </p:sp>
      <p:sp>
        <p:nvSpPr>
          <p:cNvPr id="90116" name="Rectangle 2"/>
          <p:cNvSpPr>
            <a:spLocks noGrp="1" noChangeArrowheads="1"/>
          </p:cNvSpPr>
          <p:nvPr>
            <p:ph type="title"/>
          </p:nvPr>
        </p:nvSpPr>
        <p:spPr/>
        <p:txBody>
          <a:bodyPr/>
          <a:lstStyle/>
          <a:p>
            <a:pPr eaLnBrk="1" hangingPunct="1"/>
            <a:r>
              <a:rPr lang="en-GB" altLang="de-DE"/>
              <a:t>Steyr - Case - Getriebeaufbau</a:t>
            </a:r>
          </a:p>
        </p:txBody>
      </p:sp>
      <p:sp>
        <p:nvSpPr>
          <p:cNvPr id="90117" name="Text Box 3"/>
          <p:cNvSpPr txBox="1">
            <a:spLocks noChangeArrowheads="1"/>
          </p:cNvSpPr>
          <p:nvPr/>
        </p:nvSpPr>
        <p:spPr bwMode="auto">
          <a:xfrm>
            <a:off x="660400" y="1136650"/>
            <a:ext cx="7512050" cy="2292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600" b="1" i="1"/>
              <a:t>Leistungsbereich:</a:t>
            </a:r>
            <a:r>
              <a:rPr lang="de-DE" altLang="de-DE" sz="1600"/>
              <a:t>	 	bis  175 PS</a:t>
            </a:r>
          </a:p>
          <a:p>
            <a:pPr>
              <a:spcBef>
                <a:spcPct val="0"/>
              </a:spcBef>
              <a:buClrTx/>
              <a:buFontTx/>
              <a:buNone/>
            </a:pPr>
            <a:endParaRPr lang="de-DE" altLang="de-DE" sz="1600"/>
          </a:p>
          <a:p>
            <a:pPr>
              <a:spcBef>
                <a:spcPct val="0"/>
              </a:spcBef>
              <a:buClrTx/>
              <a:buFontTx/>
              <a:buNone/>
            </a:pPr>
            <a:r>
              <a:rPr lang="de-DE" altLang="de-DE" sz="1600" b="1" i="1"/>
              <a:t>Hydrostatischer Teil:</a:t>
            </a:r>
            <a:r>
              <a:rPr lang="de-DE" altLang="de-DE" sz="1600"/>
              <a:t> 	Verstellpumpe mit 55 cm³</a:t>
            </a:r>
          </a:p>
          <a:p>
            <a:pPr>
              <a:spcBef>
                <a:spcPct val="0"/>
              </a:spcBef>
              <a:buClrTx/>
              <a:buFontTx/>
              <a:buNone/>
            </a:pPr>
            <a:r>
              <a:rPr lang="de-DE" altLang="de-DE" sz="1600"/>
              <a:t>			Konstantmotor mit 55 cm³</a:t>
            </a:r>
          </a:p>
          <a:p>
            <a:pPr>
              <a:spcBef>
                <a:spcPct val="0"/>
              </a:spcBef>
              <a:buClrTx/>
              <a:buFontTx/>
              <a:buNone/>
            </a:pPr>
            <a:endParaRPr lang="de-DE" altLang="de-DE" sz="1600"/>
          </a:p>
          <a:p>
            <a:pPr>
              <a:spcBef>
                <a:spcPct val="0"/>
              </a:spcBef>
              <a:buClrTx/>
              <a:buFontTx/>
              <a:buNone/>
            </a:pPr>
            <a:r>
              <a:rPr lang="de-DE" altLang="de-DE" sz="1600" b="1" i="1"/>
              <a:t>Mechanischer Teil:</a:t>
            </a:r>
            <a:r>
              <a:rPr lang="de-DE" altLang="de-DE" sz="1600"/>
              <a:t>	4 Gruppen vorwärts, 2 Gruppen rückwärts</a:t>
            </a:r>
          </a:p>
          <a:p>
            <a:pPr>
              <a:spcBef>
                <a:spcPct val="0"/>
              </a:spcBef>
              <a:buClrTx/>
              <a:buFontTx/>
              <a:buNone/>
            </a:pPr>
            <a:r>
              <a:rPr lang="de-DE" altLang="de-DE" sz="1600"/>
              <a:t>			6 Zahnräder</a:t>
            </a:r>
          </a:p>
          <a:p>
            <a:pPr>
              <a:spcBef>
                <a:spcPct val="0"/>
              </a:spcBef>
              <a:buClrTx/>
              <a:buFontTx/>
              <a:buNone/>
            </a:pPr>
            <a:r>
              <a:rPr lang="de-DE" altLang="de-DE" sz="1600"/>
              <a:t>			3 Planetengetriebe</a:t>
            </a:r>
          </a:p>
          <a:p>
            <a:pPr>
              <a:spcBef>
                <a:spcPct val="0"/>
              </a:spcBef>
              <a:buClrTx/>
              <a:buFontTx/>
              <a:buNone/>
            </a:pPr>
            <a:r>
              <a:rPr lang="de-DE" altLang="de-DE" sz="1600"/>
              <a:t>			6 Klauenkupplungen</a:t>
            </a:r>
            <a:endParaRPr lang="de-DE" altLang="de-DE" sz="1600">
              <a:latin typeface="Times New Roman" pitchFamily="18" charset="0"/>
            </a:endParaRPr>
          </a:p>
        </p:txBody>
      </p:sp>
      <p:pic>
        <p:nvPicPr>
          <p:cNvPr id="90118" name="Picture 4" descr="VARSTEY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0400" y="3429000"/>
            <a:ext cx="6938963" cy="284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Foliennummernplatzhalter 2"/>
          <p:cNvSpPr>
            <a:spLocks noGrp="1"/>
          </p:cNvSpPr>
          <p:nvPr>
            <p:ph type="sldNum" sz="quarter" idx="10"/>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r">
              <a:spcBef>
                <a:spcPct val="0"/>
              </a:spcBef>
              <a:buClrTx/>
              <a:buFontTx/>
              <a:buNone/>
            </a:pPr>
            <a:r>
              <a:rPr lang="de-DE" altLang="de-DE" sz="1000">
                <a:solidFill>
                  <a:srgbClr val="71AD2A"/>
                </a:solidFill>
              </a:rPr>
              <a:t> Folie </a:t>
            </a:r>
            <a:fld id="{F12AB1B8-3708-4942-B995-B3B7CA686075}" type="slidenum">
              <a:rPr lang="de-DE" altLang="de-DE" sz="1000">
                <a:solidFill>
                  <a:srgbClr val="71AD2A"/>
                </a:solidFill>
              </a:rPr>
              <a:pPr algn="r">
                <a:spcBef>
                  <a:spcPct val="0"/>
                </a:spcBef>
                <a:buClrTx/>
                <a:buFontTx/>
                <a:buNone/>
              </a:pPr>
              <a:t>86</a:t>
            </a:fld>
            <a:endParaRPr lang="de-DE" altLang="de-DE" sz="1000">
              <a:solidFill>
                <a:srgbClr val="71AD2A"/>
              </a:solidFill>
            </a:endParaRPr>
          </a:p>
        </p:txBody>
      </p:sp>
      <p:sp>
        <p:nvSpPr>
          <p:cNvPr id="91139" name="Fußzeilenplatzhalter 3"/>
          <p:cNvSpPr>
            <a:spLocks noGrp="1"/>
          </p:cNvSpPr>
          <p:nvPr>
            <p:ph type="ftr" sz="quarter" idx="11"/>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0"/>
              </a:spcBef>
              <a:buClrTx/>
              <a:buFontTx/>
              <a:buNone/>
            </a:pPr>
            <a:r>
              <a:rPr lang="de-DE" altLang="de-DE" sz="1000">
                <a:solidFill>
                  <a:srgbClr val="71AD2A"/>
                </a:solidFill>
              </a:rPr>
              <a:t>HSWT    Prof. Dr. U. Groß                  Modul: Grundlagen der Agrartechnik   2 Sem.        LE :   Motor Grundlagen</a:t>
            </a:r>
          </a:p>
        </p:txBody>
      </p:sp>
      <p:sp>
        <p:nvSpPr>
          <p:cNvPr id="91140" name="Rectangle 2"/>
          <p:cNvSpPr>
            <a:spLocks noGrp="1" noChangeArrowheads="1"/>
          </p:cNvSpPr>
          <p:nvPr>
            <p:ph type="title"/>
          </p:nvPr>
        </p:nvSpPr>
        <p:spPr/>
        <p:txBody>
          <a:bodyPr/>
          <a:lstStyle/>
          <a:p>
            <a:pPr eaLnBrk="1" hangingPunct="1"/>
            <a:r>
              <a:rPr lang="en-GB" altLang="de-DE"/>
              <a:t>Steyr - Case - Getriebe</a:t>
            </a:r>
          </a:p>
        </p:txBody>
      </p:sp>
      <p:pic>
        <p:nvPicPr>
          <p:cNvPr id="91141" name="Picture 3" descr="cvx1"/>
          <p:cNvPicPr>
            <a:picLocks noChangeAspect="1" noChangeArrowheads="1"/>
          </p:cNvPicPr>
          <p:nvPr/>
        </p:nvPicPr>
        <p:blipFill>
          <a:blip r:embed="rId2">
            <a:extLst>
              <a:ext uri="{28A0092B-C50C-407E-A947-70E740481C1C}">
                <a14:useLocalDpi xmlns:a14="http://schemas.microsoft.com/office/drawing/2010/main" val="0"/>
              </a:ext>
            </a:extLst>
          </a:blip>
          <a:srcRect l="20653" t="24638" r="28261" b="28986"/>
          <a:stretch>
            <a:fillRect/>
          </a:stretch>
        </p:blipFill>
        <p:spPr bwMode="auto">
          <a:xfrm>
            <a:off x="660400" y="1219200"/>
            <a:ext cx="7512050" cy="472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19172" name="Group 4"/>
          <p:cNvGrpSpPr>
            <a:grpSpLocks/>
          </p:cNvGrpSpPr>
          <p:nvPr/>
        </p:nvGrpSpPr>
        <p:grpSpPr bwMode="auto">
          <a:xfrm>
            <a:off x="7264400" y="3810000"/>
            <a:ext cx="2311400" cy="1403350"/>
            <a:chOff x="4800" y="2208"/>
            <a:chExt cx="1440" cy="884"/>
          </a:xfrm>
        </p:grpSpPr>
        <p:sp>
          <p:nvSpPr>
            <p:cNvPr id="91149" name="Line 5"/>
            <p:cNvSpPr>
              <a:spLocks noChangeShapeType="1"/>
            </p:cNvSpPr>
            <p:nvPr/>
          </p:nvSpPr>
          <p:spPr bwMode="auto">
            <a:xfrm flipH="1" flipV="1">
              <a:off x="4800" y="2208"/>
              <a:ext cx="576" cy="720"/>
            </a:xfrm>
            <a:prstGeom prst="line">
              <a:avLst/>
            </a:prstGeom>
            <a:noFill/>
            <a:ln w="508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91150" name="Text Box 6"/>
            <p:cNvSpPr txBox="1">
              <a:spLocks noChangeArrowheads="1"/>
            </p:cNvSpPr>
            <p:nvPr/>
          </p:nvSpPr>
          <p:spPr bwMode="auto">
            <a:xfrm>
              <a:off x="4828" y="2880"/>
              <a:ext cx="1412" cy="212"/>
            </a:xfrm>
            <a:prstGeom prst="rect">
              <a:avLst/>
            </a:prstGeom>
            <a:solidFill>
              <a:srgbClr val="FFFFCC"/>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0"/>
                </a:spcBef>
                <a:buClrTx/>
                <a:buFontTx/>
                <a:buNone/>
              </a:pPr>
              <a:r>
                <a:rPr lang="en-US" altLang="de-DE" sz="1600">
                  <a:latin typeface="Arial Rounded MT Bold" pitchFamily="34" charset="0"/>
                </a:rPr>
                <a:t>Planetenwendesatz</a:t>
              </a:r>
            </a:p>
          </p:txBody>
        </p:sp>
      </p:grpSp>
      <p:grpSp>
        <p:nvGrpSpPr>
          <p:cNvPr id="519175" name="Group 7"/>
          <p:cNvGrpSpPr>
            <a:grpSpLocks/>
          </p:cNvGrpSpPr>
          <p:nvPr/>
        </p:nvGrpSpPr>
        <p:grpSpPr bwMode="auto">
          <a:xfrm>
            <a:off x="4705350" y="4648200"/>
            <a:ext cx="4162425" cy="1327150"/>
            <a:chOff x="3216" y="2880"/>
            <a:chExt cx="2420" cy="836"/>
          </a:xfrm>
        </p:grpSpPr>
        <p:sp>
          <p:nvSpPr>
            <p:cNvPr id="91146" name="Line 8"/>
            <p:cNvSpPr>
              <a:spLocks noChangeShapeType="1"/>
            </p:cNvSpPr>
            <p:nvPr/>
          </p:nvSpPr>
          <p:spPr bwMode="auto">
            <a:xfrm flipH="1" flipV="1">
              <a:off x="3696" y="2880"/>
              <a:ext cx="576" cy="720"/>
            </a:xfrm>
            <a:prstGeom prst="line">
              <a:avLst/>
            </a:prstGeom>
            <a:noFill/>
            <a:ln w="508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91147" name="Line 9"/>
            <p:cNvSpPr>
              <a:spLocks noChangeShapeType="1"/>
            </p:cNvSpPr>
            <p:nvPr/>
          </p:nvSpPr>
          <p:spPr bwMode="auto">
            <a:xfrm flipH="1" flipV="1">
              <a:off x="3216" y="3024"/>
              <a:ext cx="1056" cy="576"/>
            </a:xfrm>
            <a:prstGeom prst="line">
              <a:avLst/>
            </a:prstGeom>
            <a:noFill/>
            <a:ln w="508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91148" name="Text Box 10"/>
            <p:cNvSpPr txBox="1">
              <a:spLocks noChangeArrowheads="1"/>
            </p:cNvSpPr>
            <p:nvPr/>
          </p:nvSpPr>
          <p:spPr bwMode="auto">
            <a:xfrm>
              <a:off x="4224" y="3504"/>
              <a:ext cx="1412" cy="212"/>
            </a:xfrm>
            <a:prstGeom prst="rect">
              <a:avLst/>
            </a:prstGeom>
            <a:solidFill>
              <a:srgbClr val="FFFFCC"/>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0"/>
                </a:spcBef>
                <a:buClrTx/>
                <a:buFontTx/>
                <a:buNone/>
              </a:pPr>
              <a:r>
                <a:rPr lang="en-US" altLang="de-DE" sz="1600">
                  <a:latin typeface="Arial Rounded MT Bold" pitchFamily="34" charset="0"/>
                </a:rPr>
                <a:t>Klauenschaltung</a:t>
              </a:r>
            </a:p>
          </p:txBody>
        </p:sp>
      </p:grpSp>
      <p:pic>
        <p:nvPicPr>
          <p:cNvPr id="91144" name="Picture 13" descr="C:\Program Files\Microsoft Office\MEDIA\CAGCAT10\j0149887.wmf">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92413" y="5786438"/>
            <a:ext cx="127000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1145" name="Textfeld 1"/>
          <p:cNvSpPr txBox="1">
            <a:spLocks noChangeArrowheads="1"/>
          </p:cNvSpPr>
          <p:nvPr/>
        </p:nvSpPr>
        <p:spPr bwMode="auto">
          <a:xfrm>
            <a:off x="4416425" y="6165850"/>
            <a:ext cx="39211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eaLnBrk="1" hangingPunct="1">
              <a:spcBef>
                <a:spcPct val="0"/>
              </a:spcBef>
              <a:buClrTx/>
              <a:buFontTx/>
              <a:buNone/>
            </a:pPr>
            <a:r>
              <a:rPr lang="de-DE" altLang="de-DE" sz="1200"/>
              <a:t>https://www.youtube.com/watch?v=tHA7BlxgFU4</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nodeType="clickEffect">
                                  <p:stCondLst>
                                    <p:cond delay="0"/>
                                  </p:stCondLst>
                                  <p:childTnLst>
                                    <p:set>
                                      <p:cBhvr>
                                        <p:cTn id="6" dur="1" fill="hold">
                                          <p:stCondLst>
                                            <p:cond delay="0"/>
                                          </p:stCondLst>
                                        </p:cTn>
                                        <p:tgtEl>
                                          <p:spTgt spid="519172"/>
                                        </p:tgtEl>
                                        <p:attrNameLst>
                                          <p:attrName>style.visibility</p:attrName>
                                        </p:attrNameLst>
                                      </p:cBhvr>
                                      <p:to>
                                        <p:strVal val="visible"/>
                                      </p:to>
                                    </p:set>
                                    <p:anim calcmode="lin" valueType="num">
                                      <p:cBhvr additive="base">
                                        <p:cTn id="7" dur="500" fill="hold"/>
                                        <p:tgtEl>
                                          <p:spTgt spid="519172"/>
                                        </p:tgtEl>
                                        <p:attrNameLst>
                                          <p:attrName>ppt_x</p:attrName>
                                        </p:attrNameLst>
                                      </p:cBhvr>
                                      <p:tavLst>
                                        <p:tav tm="0">
                                          <p:val>
                                            <p:strVal val="1+#ppt_w/2"/>
                                          </p:val>
                                        </p:tav>
                                        <p:tav tm="100000">
                                          <p:val>
                                            <p:strVal val="#ppt_x"/>
                                          </p:val>
                                        </p:tav>
                                      </p:tavLst>
                                    </p:anim>
                                    <p:anim calcmode="lin" valueType="num">
                                      <p:cBhvr additive="base">
                                        <p:cTn id="8" dur="500" fill="hold"/>
                                        <p:tgtEl>
                                          <p:spTgt spid="519172"/>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2" fill="hold" nodeType="clickEffect">
                                  <p:stCondLst>
                                    <p:cond delay="0"/>
                                  </p:stCondLst>
                                  <p:childTnLst>
                                    <p:set>
                                      <p:cBhvr>
                                        <p:cTn id="12" dur="1" fill="hold">
                                          <p:stCondLst>
                                            <p:cond delay="0"/>
                                          </p:stCondLst>
                                        </p:cTn>
                                        <p:tgtEl>
                                          <p:spTgt spid="519175"/>
                                        </p:tgtEl>
                                        <p:attrNameLst>
                                          <p:attrName>style.visibility</p:attrName>
                                        </p:attrNameLst>
                                      </p:cBhvr>
                                      <p:to>
                                        <p:strVal val="visible"/>
                                      </p:to>
                                    </p:set>
                                    <p:anim calcmode="lin" valueType="num">
                                      <p:cBhvr additive="base">
                                        <p:cTn id="13" dur="500" fill="hold"/>
                                        <p:tgtEl>
                                          <p:spTgt spid="519175"/>
                                        </p:tgtEl>
                                        <p:attrNameLst>
                                          <p:attrName>ppt_x</p:attrName>
                                        </p:attrNameLst>
                                      </p:cBhvr>
                                      <p:tavLst>
                                        <p:tav tm="0">
                                          <p:val>
                                            <p:strVal val="1+#ppt_w/2"/>
                                          </p:val>
                                        </p:tav>
                                        <p:tav tm="100000">
                                          <p:val>
                                            <p:strVal val="#ppt_x"/>
                                          </p:val>
                                        </p:tav>
                                      </p:tavLst>
                                    </p:anim>
                                    <p:anim calcmode="lin" valueType="num">
                                      <p:cBhvr additive="base">
                                        <p:cTn id="14" dur="500" fill="hold"/>
                                        <p:tgtEl>
                                          <p:spTgt spid="51917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2162" name="Foliennummernplatzhalter 2"/>
          <p:cNvSpPr>
            <a:spLocks noGrp="1"/>
          </p:cNvSpPr>
          <p:nvPr>
            <p:ph type="sldNum" sz="quarter" idx="10"/>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r">
              <a:spcBef>
                <a:spcPct val="0"/>
              </a:spcBef>
              <a:buClrTx/>
              <a:buFontTx/>
              <a:buNone/>
            </a:pPr>
            <a:r>
              <a:rPr lang="de-DE" altLang="de-DE" sz="1000">
                <a:solidFill>
                  <a:srgbClr val="71AD2A"/>
                </a:solidFill>
              </a:rPr>
              <a:t> Folie </a:t>
            </a:r>
            <a:fld id="{3ACD36B1-AB59-4436-8D75-96A69CC63202}" type="slidenum">
              <a:rPr lang="de-DE" altLang="de-DE" sz="1000">
                <a:solidFill>
                  <a:srgbClr val="71AD2A"/>
                </a:solidFill>
              </a:rPr>
              <a:pPr algn="r">
                <a:spcBef>
                  <a:spcPct val="0"/>
                </a:spcBef>
                <a:buClrTx/>
                <a:buFontTx/>
                <a:buNone/>
              </a:pPr>
              <a:t>87</a:t>
            </a:fld>
            <a:endParaRPr lang="de-DE" altLang="de-DE" sz="1000">
              <a:solidFill>
                <a:srgbClr val="71AD2A"/>
              </a:solidFill>
            </a:endParaRPr>
          </a:p>
        </p:txBody>
      </p:sp>
      <p:sp>
        <p:nvSpPr>
          <p:cNvPr id="92163" name="Fußzeilenplatzhalter 3"/>
          <p:cNvSpPr>
            <a:spLocks noGrp="1"/>
          </p:cNvSpPr>
          <p:nvPr>
            <p:ph type="ftr" sz="quarter" idx="11"/>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0"/>
              </a:spcBef>
              <a:buClrTx/>
              <a:buFontTx/>
              <a:buNone/>
            </a:pPr>
            <a:r>
              <a:rPr lang="de-DE" altLang="de-DE" sz="1000">
                <a:solidFill>
                  <a:srgbClr val="71AD2A"/>
                </a:solidFill>
              </a:rPr>
              <a:t>HSWT    Prof. Dr. U. Groß                  Modul: Grundlagen der Agrartechnik   2 Sem.        LE :   Motor Grundlagen</a:t>
            </a:r>
          </a:p>
        </p:txBody>
      </p:sp>
      <p:sp>
        <p:nvSpPr>
          <p:cNvPr id="92164" name="Rectangle 2"/>
          <p:cNvSpPr>
            <a:spLocks noGrp="1" noChangeArrowheads="1"/>
          </p:cNvSpPr>
          <p:nvPr>
            <p:ph type="title"/>
          </p:nvPr>
        </p:nvSpPr>
        <p:spPr/>
        <p:txBody>
          <a:bodyPr/>
          <a:lstStyle/>
          <a:p>
            <a:pPr eaLnBrk="1" hangingPunct="1"/>
            <a:r>
              <a:rPr lang="en-GB" altLang="de-DE"/>
              <a:t>Steyr - Case - Getriebeaufbau</a:t>
            </a:r>
          </a:p>
        </p:txBody>
      </p:sp>
      <p:pic>
        <p:nvPicPr>
          <p:cNvPr id="92165" name="Picture 3" descr="uersichtgetriebeschem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20800" y="1066800"/>
            <a:ext cx="6229350" cy="541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Foliennummernplatzhalter 2"/>
          <p:cNvSpPr>
            <a:spLocks noGrp="1"/>
          </p:cNvSpPr>
          <p:nvPr>
            <p:ph type="sldNum" sz="quarter" idx="10"/>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r">
              <a:spcBef>
                <a:spcPct val="0"/>
              </a:spcBef>
              <a:buClrTx/>
              <a:buFontTx/>
              <a:buNone/>
            </a:pPr>
            <a:r>
              <a:rPr lang="de-DE" altLang="de-DE" sz="1000">
                <a:solidFill>
                  <a:srgbClr val="71AD2A"/>
                </a:solidFill>
              </a:rPr>
              <a:t> Folie </a:t>
            </a:r>
            <a:fld id="{0EF38000-B924-4810-A569-C34AACA1B33D}" type="slidenum">
              <a:rPr lang="de-DE" altLang="de-DE" sz="1000">
                <a:solidFill>
                  <a:srgbClr val="71AD2A"/>
                </a:solidFill>
              </a:rPr>
              <a:pPr algn="r">
                <a:spcBef>
                  <a:spcPct val="0"/>
                </a:spcBef>
                <a:buClrTx/>
                <a:buFontTx/>
                <a:buNone/>
              </a:pPr>
              <a:t>88</a:t>
            </a:fld>
            <a:endParaRPr lang="de-DE" altLang="de-DE" sz="1000">
              <a:solidFill>
                <a:srgbClr val="71AD2A"/>
              </a:solidFill>
            </a:endParaRPr>
          </a:p>
        </p:txBody>
      </p:sp>
      <p:sp>
        <p:nvSpPr>
          <p:cNvPr id="93187" name="Fußzeilenplatzhalter 3"/>
          <p:cNvSpPr>
            <a:spLocks noGrp="1"/>
          </p:cNvSpPr>
          <p:nvPr>
            <p:ph type="ftr" sz="quarter" idx="11"/>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0"/>
              </a:spcBef>
              <a:buClrTx/>
              <a:buFontTx/>
              <a:buNone/>
            </a:pPr>
            <a:r>
              <a:rPr lang="de-DE" altLang="de-DE" sz="1000">
                <a:solidFill>
                  <a:srgbClr val="71AD2A"/>
                </a:solidFill>
              </a:rPr>
              <a:t>HSWT    Prof. Dr. U. Groß                  Modul: Grundlagen der Agrartechnik   2 Sem.        LE :   Motor Grundlagen</a:t>
            </a:r>
          </a:p>
        </p:txBody>
      </p:sp>
      <p:sp>
        <p:nvSpPr>
          <p:cNvPr id="93188" name="Rectangle 2"/>
          <p:cNvSpPr>
            <a:spLocks noGrp="1" noChangeArrowheads="1"/>
          </p:cNvSpPr>
          <p:nvPr>
            <p:ph type="title"/>
          </p:nvPr>
        </p:nvSpPr>
        <p:spPr/>
        <p:txBody>
          <a:bodyPr/>
          <a:lstStyle/>
          <a:p>
            <a:pPr eaLnBrk="1" hangingPunct="1"/>
            <a:r>
              <a:rPr lang="en-GB" altLang="de-DE"/>
              <a:t>Case - Steyr - Funktionsablauf</a:t>
            </a:r>
          </a:p>
        </p:txBody>
      </p:sp>
      <p:pic>
        <p:nvPicPr>
          <p:cNvPr id="93189" name="Picture 3" descr="fahrzuständ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38250" y="1066800"/>
            <a:ext cx="6604000" cy="4621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Foliennummernplatzhalter 2"/>
          <p:cNvSpPr>
            <a:spLocks noGrp="1"/>
          </p:cNvSpPr>
          <p:nvPr>
            <p:ph type="sldNum" sz="quarter" idx="10"/>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r">
              <a:spcBef>
                <a:spcPct val="0"/>
              </a:spcBef>
              <a:buClrTx/>
              <a:buFontTx/>
              <a:buNone/>
            </a:pPr>
            <a:r>
              <a:rPr lang="de-DE" altLang="de-DE" sz="1000">
                <a:solidFill>
                  <a:srgbClr val="71AD2A"/>
                </a:solidFill>
              </a:rPr>
              <a:t> Folie </a:t>
            </a:r>
            <a:fld id="{4EAE1860-772F-4FBF-BA28-E5247C09DCA5}" type="slidenum">
              <a:rPr lang="de-DE" altLang="de-DE" sz="1000">
                <a:solidFill>
                  <a:srgbClr val="71AD2A"/>
                </a:solidFill>
              </a:rPr>
              <a:pPr algn="r">
                <a:spcBef>
                  <a:spcPct val="0"/>
                </a:spcBef>
                <a:buClrTx/>
                <a:buFontTx/>
                <a:buNone/>
              </a:pPr>
              <a:t>89</a:t>
            </a:fld>
            <a:endParaRPr lang="de-DE" altLang="de-DE" sz="1000">
              <a:solidFill>
                <a:srgbClr val="71AD2A"/>
              </a:solidFill>
            </a:endParaRPr>
          </a:p>
        </p:txBody>
      </p:sp>
      <p:sp>
        <p:nvSpPr>
          <p:cNvPr id="94211" name="Fußzeilenplatzhalter 3"/>
          <p:cNvSpPr>
            <a:spLocks noGrp="1"/>
          </p:cNvSpPr>
          <p:nvPr>
            <p:ph type="ftr" sz="quarter" idx="11"/>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0"/>
              </a:spcBef>
              <a:buClrTx/>
              <a:buFontTx/>
              <a:buNone/>
            </a:pPr>
            <a:r>
              <a:rPr lang="de-DE" altLang="de-DE" sz="1000">
                <a:solidFill>
                  <a:srgbClr val="71AD2A"/>
                </a:solidFill>
              </a:rPr>
              <a:t>HSWT    Prof. Dr. U. Groß                  Modul: Grundlagen der Agrartechnik   2 Sem.        LE :   Motor Grundlagen</a:t>
            </a:r>
          </a:p>
        </p:txBody>
      </p:sp>
      <p:sp>
        <p:nvSpPr>
          <p:cNvPr id="94212" name="Rectangle 2"/>
          <p:cNvSpPr>
            <a:spLocks noGrp="1" noChangeArrowheads="1"/>
          </p:cNvSpPr>
          <p:nvPr>
            <p:ph type="title"/>
          </p:nvPr>
        </p:nvSpPr>
        <p:spPr/>
        <p:txBody>
          <a:bodyPr/>
          <a:lstStyle/>
          <a:p>
            <a:pPr eaLnBrk="1" hangingPunct="1"/>
            <a:r>
              <a:rPr lang="en-GB" altLang="de-DE"/>
              <a:t>Case - Steyr - Funktionsablauf</a:t>
            </a:r>
          </a:p>
        </p:txBody>
      </p:sp>
      <p:sp>
        <p:nvSpPr>
          <p:cNvPr id="522243" name="Text Box 3"/>
          <p:cNvSpPr txBox="1">
            <a:spLocks noChangeArrowheads="1"/>
          </p:cNvSpPr>
          <p:nvPr/>
        </p:nvSpPr>
        <p:spPr bwMode="auto">
          <a:xfrm>
            <a:off x="5695950" y="3657600"/>
            <a:ext cx="1155700" cy="304800"/>
          </a:xfrm>
          <a:prstGeom prst="rect">
            <a:avLst/>
          </a:prstGeom>
          <a:solidFill>
            <a:srgbClr val="FFCC00"/>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0"/>
              </a:spcBef>
              <a:buClrTx/>
              <a:buFontTx/>
              <a:buNone/>
            </a:pPr>
            <a:r>
              <a:rPr lang="en-US" altLang="de-DE" sz="1400" b="1">
                <a:solidFill>
                  <a:schemeClr val="accent2"/>
                </a:solidFill>
                <a:latin typeface="Arial Rounded MT Bold" pitchFamily="34" charset="0"/>
              </a:rPr>
              <a:t>Stillstand</a:t>
            </a:r>
            <a:endParaRPr lang="en-US" altLang="de-DE" sz="1400">
              <a:latin typeface="Arial Rounded MT Bold" pitchFamily="34" charset="0"/>
            </a:endParaRPr>
          </a:p>
        </p:txBody>
      </p:sp>
      <p:pic>
        <p:nvPicPr>
          <p:cNvPr id="94214" name="Picture 4" descr="Steyr stillstan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0" y="1524000"/>
            <a:ext cx="3695700" cy="3597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22243"/>
                                        </p:tgtEl>
                                        <p:attrNameLst>
                                          <p:attrName>style.visibility</p:attrName>
                                        </p:attrNameLst>
                                      </p:cBhvr>
                                      <p:to>
                                        <p:strVal val="visible"/>
                                      </p:to>
                                    </p:set>
                                    <p:animEffect transition="in" filter="wipe(left)">
                                      <p:cBhvr>
                                        <p:cTn id="7" dur="500"/>
                                        <p:tgtEl>
                                          <p:spTgt spid="5222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43" grpId="0" animBg="1" autoUpdateAnimBg="0"/>
    </p:bldLst>
  </p:timing>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9458" name="Foliennummernplatzhalter 1"/>
          <p:cNvSpPr>
            <a:spLocks noGrp="1"/>
          </p:cNvSpPr>
          <p:nvPr>
            <p:ph type="sldNum" sz="quarter" idx="10"/>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r">
              <a:spcBef>
                <a:spcPct val="0"/>
              </a:spcBef>
              <a:buClrTx/>
              <a:buFontTx/>
              <a:buNone/>
            </a:pPr>
            <a:r>
              <a:rPr lang="de-DE" altLang="de-DE" sz="1000">
                <a:solidFill>
                  <a:srgbClr val="71AD2A"/>
                </a:solidFill>
              </a:rPr>
              <a:t> Folie </a:t>
            </a:r>
            <a:fld id="{940DF1A0-CC4A-4C87-A15F-2C7F9642D0AA}" type="slidenum">
              <a:rPr lang="de-DE" altLang="de-DE" sz="1000">
                <a:solidFill>
                  <a:srgbClr val="71AD2A"/>
                </a:solidFill>
              </a:rPr>
              <a:pPr algn="r">
                <a:spcBef>
                  <a:spcPct val="0"/>
                </a:spcBef>
                <a:buClrTx/>
                <a:buFontTx/>
                <a:buNone/>
              </a:pPr>
              <a:t>9</a:t>
            </a:fld>
            <a:endParaRPr lang="de-DE" altLang="de-DE" sz="1000">
              <a:solidFill>
                <a:srgbClr val="71AD2A"/>
              </a:solidFill>
            </a:endParaRPr>
          </a:p>
        </p:txBody>
      </p:sp>
      <p:sp>
        <p:nvSpPr>
          <p:cNvPr id="19459" name="Fußzeilenplatzhalter 2"/>
          <p:cNvSpPr>
            <a:spLocks noGrp="1"/>
          </p:cNvSpPr>
          <p:nvPr>
            <p:ph type="ftr" sz="quarter" idx="11"/>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0"/>
              </a:spcBef>
              <a:buClrTx/>
              <a:buFontTx/>
              <a:buNone/>
            </a:pPr>
            <a:r>
              <a:rPr lang="de-DE" altLang="de-DE" sz="1000">
                <a:solidFill>
                  <a:srgbClr val="71AD2A"/>
                </a:solidFill>
              </a:rPr>
              <a:t>HSWT    Prof. Dr. U. Groß                  Modul: Grundlagen der Agrartechnik   2 Sem.        LE :   Motor Grundlagen</a:t>
            </a:r>
          </a:p>
        </p:txBody>
      </p:sp>
      <p:pic>
        <p:nvPicPr>
          <p:cNvPr id="1946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1963" y="857250"/>
            <a:ext cx="8982075" cy="5143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Lst>
        </p:spPr>
      </p:pic>
    </p:spTree>
  </p:cSld>
  <p:clrMapOvr>
    <a:masterClrMapping/>
  </p:clrMapOvr>
  <p:transition spd="slow"/>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Foliennummernplatzhalter 2"/>
          <p:cNvSpPr>
            <a:spLocks noGrp="1"/>
          </p:cNvSpPr>
          <p:nvPr>
            <p:ph type="sldNum" sz="quarter" idx="10"/>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r">
              <a:spcBef>
                <a:spcPct val="0"/>
              </a:spcBef>
              <a:buClrTx/>
              <a:buFontTx/>
              <a:buNone/>
            </a:pPr>
            <a:r>
              <a:rPr lang="de-DE" altLang="de-DE" sz="1000">
                <a:solidFill>
                  <a:srgbClr val="71AD2A"/>
                </a:solidFill>
              </a:rPr>
              <a:t> Folie </a:t>
            </a:r>
            <a:fld id="{1FBAC722-6764-4BC0-8B4A-674EFEE029D7}" type="slidenum">
              <a:rPr lang="de-DE" altLang="de-DE" sz="1000">
                <a:solidFill>
                  <a:srgbClr val="71AD2A"/>
                </a:solidFill>
              </a:rPr>
              <a:pPr algn="r">
                <a:spcBef>
                  <a:spcPct val="0"/>
                </a:spcBef>
                <a:buClrTx/>
                <a:buFontTx/>
                <a:buNone/>
              </a:pPr>
              <a:t>90</a:t>
            </a:fld>
            <a:endParaRPr lang="de-DE" altLang="de-DE" sz="1000">
              <a:solidFill>
                <a:srgbClr val="71AD2A"/>
              </a:solidFill>
            </a:endParaRPr>
          </a:p>
        </p:txBody>
      </p:sp>
      <p:sp>
        <p:nvSpPr>
          <p:cNvPr id="95235" name="Fußzeilenplatzhalter 3"/>
          <p:cNvSpPr>
            <a:spLocks noGrp="1"/>
          </p:cNvSpPr>
          <p:nvPr>
            <p:ph type="ftr" sz="quarter" idx="11"/>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0"/>
              </a:spcBef>
              <a:buClrTx/>
              <a:buFontTx/>
              <a:buNone/>
            </a:pPr>
            <a:r>
              <a:rPr lang="de-DE" altLang="de-DE" sz="1000">
                <a:solidFill>
                  <a:srgbClr val="71AD2A"/>
                </a:solidFill>
              </a:rPr>
              <a:t>HSWT    Prof. Dr. U. Groß                  Modul: Grundlagen der Agrartechnik   2 Sem.        LE :   Motor Grundlagen</a:t>
            </a:r>
          </a:p>
        </p:txBody>
      </p:sp>
      <p:sp>
        <p:nvSpPr>
          <p:cNvPr id="95236" name="Rectangle 2"/>
          <p:cNvSpPr>
            <a:spLocks noGrp="1" noChangeArrowheads="1"/>
          </p:cNvSpPr>
          <p:nvPr>
            <p:ph type="title"/>
          </p:nvPr>
        </p:nvSpPr>
        <p:spPr/>
        <p:txBody>
          <a:bodyPr/>
          <a:lstStyle/>
          <a:p>
            <a:pPr eaLnBrk="1" hangingPunct="1"/>
            <a:r>
              <a:rPr lang="en-GB" altLang="de-DE"/>
              <a:t>Case - Steyr - Funktionsablauf</a:t>
            </a:r>
          </a:p>
        </p:txBody>
      </p:sp>
      <p:pic>
        <p:nvPicPr>
          <p:cNvPr id="95237" name="Picture 3" descr="Steyr mechanisch"/>
          <p:cNvPicPr>
            <a:picLocks noChangeAspect="1" noChangeArrowheads="1"/>
          </p:cNvPicPr>
          <p:nvPr/>
        </p:nvPicPr>
        <p:blipFill>
          <a:blip r:embed="rId2">
            <a:lum bright="6000"/>
            <a:extLst>
              <a:ext uri="{28A0092B-C50C-407E-A947-70E740481C1C}">
                <a14:useLocalDpi xmlns:a14="http://schemas.microsoft.com/office/drawing/2010/main" val="0"/>
              </a:ext>
            </a:extLst>
          </a:blip>
          <a:srcRect/>
          <a:stretch>
            <a:fillRect/>
          </a:stretch>
        </p:blipFill>
        <p:spPr bwMode="auto">
          <a:xfrm>
            <a:off x="1981200" y="1524000"/>
            <a:ext cx="3840163" cy="3602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3268" name="Text Box 4"/>
          <p:cNvSpPr txBox="1">
            <a:spLocks noChangeArrowheads="1"/>
          </p:cNvSpPr>
          <p:nvPr/>
        </p:nvSpPr>
        <p:spPr bwMode="auto">
          <a:xfrm>
            <a:off x="5861050" y="3657600"/>
            <a:ext cx="2641600" cy="304800"/>
          </a:xfrm>
          <a:prstGeom prst="rect">
            <a:avLst/>
          </a:prstGeom>
          <a:solidFill>
            <a:srgbClr val="FFCC00"/>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0"/>
              </a:spcBef>
              <a:buClrTx/>
              <a:buFontTx/>
              <a:buNone/>
            </a:pPr>
            <a:r>
              <a:rPr lang="en-US" altLang="de-DE" sz="1400" b="1">
                <a:solidFill>
                  <a:schemeClr val="accent2"/>
                </a:solidFill>
                <a:latin typeface="Arial Rounded MT Bold" pitchFamily="34" charset="0"/>
              </a:rPr>
              <a:t>Mechanische Übersetzung</a:t>
            </a:r>
            <a:r>
              <a:rPr lang="en-US" altLang="de-DE" sz="1400">
                <a:latin typeface="Arial Rounded MT Bold" pitchFamily="34" charset="0"/>
              </a:rPr>
              <a:t> </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23268"/>
                                        </p:tgtEl>
                                        <p:attrNameLst>
                                          <p:attrName>style.visibility</p:attrName>
                                        </p:attrNameLst>
                                      </p:cBhvr>
                                      <p:to>
                                        <p:strVal val="visible"/>
                                      </p:to>
                                    </p:set>
                                    <p:animEffect transition="in" filter="wipe(left)">
                                      <p:cBhvr>
                                        <p:cTn id="7" dur="500"/>
                                        <p:tgtEl>
                                          <p:spTgt spid="5232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3268" grpId="0" animBg="1" autoUpdateAnimBg="0"/>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Foliennummernplatzhalter 2"/>
          <p:cNvSpPr>
            <a:spLocks noGrp="1"/>
          </p:cNvSpPr>
          <p:nvPr>
            <p:ph type="sldNum" sz="quarter" idx="10"/>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r">
              <a:spcBef>
                <a:spcPct val="0"/>
              </a:spcBef>
              <a:buClrTx/>
              <a:buFontTx/>
              <a:buNone/>
            </a:pPr>
            <a:r>
              <a:rPr lang="de-DE" altLang="de-DE" sz="1000">
                <a:solidFill>
                  <a:srgbClr val="71AD2A"/>
                </a:solidFill>
              </a:rPr>
              <a:t> Folie </a:t>
            </a:r>
            <a:fld id="{5408910F-6499-4AC6-9F8A-E1981E107B62}" type="slidenum">
              <a:rPr lang="de-DE" altLang="de-DE" sz="1000">
                <a:solidFill>
                  <a:srgbClr val="71AD2A"/>
                </a:solidFill>
              </a:rPr>
              <a:pPr algn="r">
                <a:spcBef>
                  <a:spcPct val="0"/>
                </a:spcBef>
                <a:buClrTx/>
                <a:buFontTx/>
                <a:buNone/>
              </a:pPr>
              <a:t>91</a:t>
            </a:fld>
            <a:endParaRPr lang="de-DE" altLang="de-DE" sz="1000">
              <a:solidFill>
                <a:srgbClr val="71AD2A"/>
              </a:solidFill>
            </a:endParaRPr>
          </a:p>
        </p:txBody>
      </p:sp>
      <p:sp>
        <p:nvSpPr>
          <p:cNvPr id="96259" name="Fußzeilenplatzhalter 3"/>
          <p:cNvSpPr>
            <a:spLocks noGrp="1"/>
          </p:cNvSpPr>
          <p:nvPr>
            <p:ph type="ftr" sz="quarter" idx="11"/>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0"/>
              </a:spcBef>
              <a:buClrTx/>
              <a:buFontTx/>
              <a:buNone/>
            </a:pPr>
            <a:r>
              <a:rPr lang="de-DE" altLang="de-DE" sz="1000">
                <a:solidFill>
                  <a:srgbClr val="71AD2A"/>
                </a:solidFill>
              </a:rPr>
              <a:t>HSWT    Prof. Dr. U. Groß                  Modul: Grundlagen der Agrartechnik   2 Sem.        LE :   Motor Grundlagen</a:t>
            </a:r>
          </a:p>
        </p:txBody>
      </p:sp>
      <p:sp>
        <p:nvSpPr>
          <p:cNvPr id="96260" name="Rectangle 2"/>
          <p:cNvSpPr>
            <a:spLocks noGrp="1" noChangeArrowheads="1"/>
          </p:cNvSpPr>
          <p:nvPr>
            <p:ph type="title"/>
          </p:nvPr>
        </p:nvSpPr>
        <p:spPr/>
        <p:txBody>
          <a:bodyPr/>
          <a:lstStyle/>
          <a:p>
            <a:pPr eaLnBrk="1" hangingPunct="1"/>
            <a:r>
              <a:rPr lang="en-GB" altLang="de-DE"/>
              <a:t>Case - Steyr - Funktionsablauf</a:t>
            </a:r>
          </a:p>
        </p:txBody>
      </p:sp>
      <p:pic>
        <p:nvPicPr>
          <p:cNvPr id="96261" name="Picture 3" descr="Steyr höchstgeschwindigkei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0" y="1524000"/>
            <a:ext cx="3944938" cy="3598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4292" name="Text Box 4"/>
          <p:cNvSpPr txBox="1">
            <a:spLocks noChangeArrowheads="1"/>
          </p:cNvSpPr>
          <p:nvPr/>
        </p:nvSpPr>
        <p:spPr bwMode="auto">
          <a:xfrm>
            <a:off x="6108700" y="3657600"/>
            <a:ext cx="3219450" cy="304800"/>
          </a:xfrm>
          <a:prstGeom prst="rect">
            <a:avLst/>
          </a:prstGeom>
          <a:solidFill>
            <a:srgbClr val="FFCC00"/>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0"/>
              </a:spcBef>
              <a:buClrTx/>
              <a:buFontTx/>
              <a:buNone/>
            </a:pPr>
            <a:r>
              <a:rPr lang="en-US" altLang="de-DE" sz="1400" b="1">
                <a:solidFill>
                  <a:schemeClr val="accent2"/>
                </a:solidFill>
                <a:latin typeface="Arial Rounded MT Bold" pitchFamily="34" charset="0"/>
              </a:rPr>
              <a:t>Höchstgeschwindigkeit im Gang</a:t>
            </a:r>
            <a:r>
              <a:rPr lang="en-US" altLang="de-DE" sz="1400">
                <a:latin typeface="Arial Rounded MT Bold" pitchFamily="34" charset="0"/>
              </a:rPr>
              <a:t> </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24292"/>
                                        </p:tgtEl>
                                        <p:attrNameLst>
                                          <p:attrName>style.visibility</p:attrName>
                                        </p:attrNameLst>
                                      </p:cBhvr>
                                      <p:to>
                                        <p:strVal val="visible"/>
                                      </p:to>
                                    </p:set>
                                    <p:animEffect transition="in" filter="wipe(left)">
                                      <p:cBhvr>
                                        <p:cTn id="7" dur="500"/>
                                        <p:tgtEl>
                                          <p:spTgt spid="5242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4292" grpId="0" animBg="1" autoUpdateAnimBg="0"/>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Doppelkupplungsgetriebe</a:t>
            </a:r>
          </a:p>
        </p:txBody>
      </p:sp>
      <p:sp>
        <p:nvSpPr>
          <p:cNvPr id="3" name="Foliennummernplatzhalter 2"/>
          <p:cNvSpPr>
            <a:spLocks noGrp="1"/>
          </p:cNvSpPr>
          <p:nvPr>
            <p:ph type="sldNum" sz="quarter" idx="10"/>
          </p:nvPr>
        </p:nvSpPr>
        <p:spPr/>
        <p:txBody>
          <a:bodyPr/>
          <a:lstStyle/>
          <a:p>
            <a:r>
              <a:rPr lang="de-DE" altLang="de-DE"/>
              <a:t> Folie </a:t>
            </a:r>
            <a:fld id="{BE199012-5250-48F1-A29F-357362B3A7EE}" type="slidenum">
              <a:rPr lang="de-DE" altLang="de-DE" smtClean="0"/>
              <a:pPr/>
              <a:t>92</a:t>
            </a:fld>
            <a:endParaRPr lang="de-DE" altLang="de-DE"/>
          </a:p>
        </p:txBody>
      </p:sp>
      <p:sp>
        <p:nvSpPr>
          <p:cNvPr id="4" name="Fußzeilenplatzhalter 3"/>
          <p:cNvSpPr>
            <a:spLocks noGrp="1"/>
          </p:cNvSpPr>
          <p:nvPr>
            <p:ph type="ftr" sz="quarter" idx="11"/>
          </p:nvPr>
        </p:nvSpPr>
        <p:spPr/>
        <p:txBody>
          <a:bodyPr/>
          <a:lstStyle/>
          <a:p>
            <a:pPr>
              <a:defRPr/>
            </a:pPr>
            <a:r>
              <a:rPr lang="de-DE"/>
              <a:t>HSWT    Prof. Dr. U. Groß                  Modul: Grundlagen der Agrartechnik   2 Sem.        LE :   Motor Grundlagen</a:t>
            </a:r>
          </a:p>
        </p:txBody>
      </p:sp>
      <p:pic>
        <p:nvPicPr>
          <p:cNvPr id="104450" name="Picture 2" descr="C:\Program Files (x86)\Microsoft Office\MEDIA\CAGCAT10\j0149887.wmf">
            <a:hlinkClick r:id="rId2"/>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182769" y="544736"/>
            <a:ext cx="1268412" cy="10160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https://bilder.landwirt.com/ez/ezimagecatalogue/catalogue/phpHuNrO5.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7707" y="1052736"/>
            <a:ext cx="5715000" cy="4343400"/>
          </a:xfrm>
          <a:prstGeom prst="rect">
            <a:avLst/>
          </a:prstGeom>
          <a:noFill/>
          <a:extLst>
            <a:ext uri="{909E8E84-426E-40DD-AFC4-6F175D3DCCD1}">
              <a14:hiddenFill xmlns:a14="http://schemas.microsoft.com/office/drawing/2010/main">
                <a:solidFill>
                  <a:srgbClr val="FFFFFF"/>
                </a:solidFill>
              </a14:hiddenFill>
            </a:ext>
          </a:extLst>
        </p:spPr>
      </p:pic>
      <p:sp>
        <p:nvSpPr>
          <p:cNvPr id="6" name="Textfeld 5"/>
          <p:cNvSpPr txBox="1"/>
          <p:nvPr/>
        </p:nvSpPr>
        <p:spPr>
          <a:xfrm>
            <a:off x="6105128" y="2564904"/>
            <a:ext cx="3346053" cy="769441"/>
          </a:xfrm>
          <a:prstGeom prst="rect">
            <a:avLst/>
          </a:prstGeom>
          <a:noFill/>
        </p:spPr>
        <p:txBody>
          <a:bodyPr wrap="square" rtlCol="0">
            <a:spAutoFit/>
          </a:bodyPr>
          <a:lstStyle/>
          <a:p>
            <a:endParaRPr lang="de-DE" dirty="0"/>
          </a:p>
        </p:txBody>
      </p:sp>
      <p:sp>
        <p:nvSpPr>
          <p:cNvPr id="8" name="Textfeld 7"/>
          <p:cNvSpPr txBox="1"/>
          <p:nvPr/>
        </p:nvSpPr>
        <p:spPr>
          <a:xfrm>
            <a:off x="4880992" y="2743618"/>
            <a:ext cx="4719885" cy="2308324"/>
          </a:xfrm>
          <a:prstGeom prst="rect">
            <a:avLst/>
          </a:prstGeom>
          <a:noFill/>
        </p:spPr>
        <p:txBody>
          <a:bodyPr wrap="square" rtlCol="0">
            <a:spAutoFit/>
          </a:bodyPr>
          <a:lstStyle/>
          <a:p>
            <a:pPr algn="l"/>
            <a:r>
              <a:rPr lang="de-DE" sz="1200" dirty="0">
                <a:solidFill>
                  <a:schemeClr val="tx1"/>
                </a:solidFill>
              </a:rPr>
              <a:t>Das Prinzip der Doppelkupplung</a:t>
            </a:r>
          </a:p>
          <a:p>
            <a:pPr algn="l"/>
            <a:r>
              <a:rPr lang="de-DE" sz="1200" dirty="0">
                <a:solidFill>
                  <a:schemeClr val="tx1"/>
                </a:solidFill>
              </a:rPr>
              <a:t>Doppelkupplungsgetriebe bestehen grundsätzlich aus zwei unabhängigen Teilgetrieben, welche über je eine Kupplung mit dem Motor verbunden sind. Das eine Teilgetriebe enthält die ungeraden (1, 3, 5…), das andere die geraden Gänge (2, 4, 6…). Beim Schalten wird zuerst der nächste Gang im freien Teilgetriebe über synchronisierte Schaltstellen vorgewählt, anschließend erfolgt die Lastübergabe zwischen den beiden Kupplungen. Dieser Vorgang erfolgt sehr schnell und ohne Zugkraftunterbrechung, die entsprechenden Gänge sind dadurch lastschaltbar. Die Kupplungen können grundsätzlich auch als Anfahrelemente verwendet werden. </a:t>
            </a:r>
          </a:p>
        </p:txBody>
      </p:sp>
    </p:spTree>
    <p:extLst>
      <p:ext uri="{BB962C8B-B14F-4D97-AF65-F5344CB8AC3E}">
        <p14:creationId xmlns:p14="http://schemas.microsoft.com/office/powerpoint/2010/main" val="266320414"/>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8306" name="Foliennummernplatzhalter 2"/>
          <p:cNvSpPr>
            <a:spLocks noGrp="1"/>
          </p:cNvSpPr>
          <p:nvPr>
            <p:ph type="sldNum" sz="quarter" idx="10"/>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r">
              <a:spcBef>
                <a:spcPct val="0"/>
              </a:spcBef>
              <a:buClrTx/>
              <a:buFontTx/>
              <a:buNone/>
            </a:pPr>
            <a:r>
              <a:rPr lang="de-DE" altLang="de-DE" sz="1000">
                <a:solidFill>
                  <a:srgbClr val="71AD2A"/>
                </a:solidFill>
              </a:rPr>
              <a:t> Folie </a:t>
            </a:r>
            <a:fld id="{CF1C4522-F56C-4A95-AD2F-1DA289F315DE}" type="slidenum">
              <a:rPr lang="de-DE" altLang="de-DE" sz="1000">
                <a:solidFill>
                  <a:srgbClr val="71AD2A"/>
                </a:solidFill>
              </a:rPr>
              <a:pPr algn="r">
                <a:spcBef>
                  <a:spcPct val="0"/>
                </a:spcBef>
                <a:buClrTx/>
                <a:buFontTx/>
                <a:buNone/>
              </a:pPr>
              <a:t>93</a:t>
            </a:fld>
            <a:endParaRPr lang="de-DE" altLang="de-DE" sz="1000">
              <a:solidFill>
                <a:srgbClr val="71AD2A"/>
              </a:solidFill>
            </a:endParaRPr>
          </a:p>
        </p:txBody>
      </p:sp>
      <p:sp>
        <p:nvSpPr>
          <p:cNvPr id="98307" name="Fußzeilenplatzhalter 3"/>
          <p:cNvSpPr>
            <a:spLocks noGrp="1"/>
          </p:cNvSpPr>
          <p:nvPr>
            <p:ph type="ftr" sz="quarter" idx="11"/>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0"/>
              </a:spcBef>
              <a:buClrTx/>
              <a:buFontTx/>
              <a:buNone/>
            </a:pPr>
            <a:r>
              <a:rPr lang="de-DE" altLang="de-DE" sz="1000">
                <a:solidFill>
                  <a:srgbClr val="71AD2A"/>
                </a:solidFill>
              </a:rPr>
              <a:t>HSWT    Prof. Dr. U. Groß                  Modul: Grundlagen der Agrartechnik   2 Sem.        LE :   Motor Grundlagen</a:t>
            </a:r>
          </a:p>
        </p:txBody>
      </p:sp>
      <p:sp>
        <p:nvSpPr>
          <p:cNvPr id="98308" name="Rectangle 2"/>
          <p:cNvSpPr>
            <a:spLocks noGrp="1" noChangeArrowheads="1"/>
          </p:cNvSpPr>
          <p:nvPr>
            <p:ph type="title"/>
          </p:nvPr>
        </p:nvSpPr>
        <p:spPr/>
        <p:txBody>
          <a:bodyPr/>
          <a:lstStyle/>
          <a:p>
            <a:pPr eaLnBrk="1" hangingPunct="1"/>
            <a:r>
              <a:rPr lang="en-GB" altLang="de-DE"/>
              <a:t>Case Steyr Wirkungsgrad</a:t>
            </a:r>
          </a:p>
        </p:txBody>
      </p:sp>
      <p:pic>
        <p:nvPicPr>
          <p:cNvPr id="98309" name="Picture 3" descr="getriebewirkungsgrad"/>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0400" y="1219200"/>
            <a:ext cx="7099300" cy="510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9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9330" name="Foliennummernplatzhalter 2"/>
          <p:cNvSpPr>
            <a:spLocks noGrp="1"/>
          </p:cNvSpPr>
          <p:nvPr>
            <p:ph type="sldNum" sz="quarter" idx="10"/>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r">
              <a:spcBef>
                <a:spcPct val="0"/>
              </a:spcBef>
              <a:buClrTx/>
              <a:buFontTx/>
              <a:buNone/>
            </a:pPr>
            <a:r>
              <a:rPr lang="de-DE" altLang="de-DE" sz="1000">
                <a:solidFill>
                  <a:srgbClr val="71AD2A"/>
                </a:solidFill>
              </a:rPr>
              <a:t> Folie </a:t>
            </a:r>
            <a:fld id="{64C4FE9F-C068-41AB-8B04-E6A80B7A25FA}" type="slidenum">
              <a:rPr lang="de-DE" altLang="de-DE" sz="1000">
                <a:solidFill>
                  <a:srgbClr val="71AD2A"/>
                </a:solidFill>
              </a:rPr>
              <a:pPr algn="r">
                <a:spcBef>
                  <a:spcPct val="0"/>
                </a:spcBef>
                <a:buClrTx/>
                <a:buFontTx/>
                <a:buNone/>
              </a:pPr>
              <a:t>94</a:t>
            </a:fld>
            <a:endParaRPr lang="de-DE" altLang="de-DE" sz="1000">
              <a:solidFill>
                <a:srgbClr val="71AD2A"/>
              </a:solidFill>
            </a:endParaRPr>
          </a:p>
        </p:txBody>
      </p:sp>
      <p:sp>
        <p:nvSpPr>
          <p:cNvPr id="99331" name="Fußzeilenplatzhalter 3"/>
          <p:cNvSpPr>
            <a:spLocks noGrp="1"/>
          </p:cNvSpPr>
          <p:nvPr>
            <p:ph type="ftr" sz="quarter" idx="11"/>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0"/>
              </a:spcBef>
              <a:buClrTx/>
              <a:buFontTx/>
              <a:buNone/>
            </a:pPr>
            <a:r>
              <a:rPr lang="de-DE" altLang="de-DE" sz="1000">
                <a:solidFill>
                  <a:srgbClr val="71AD2A"/>
                </a:solidFill>
              </a:rPr>
              <a:t>HSWT    Prof. Dr. U. Groß                  Modul: Grundlagen der Agrartechnik   2 Sem.        LE :   Motor Grundlagen</a:t>
            </a:r>
          </a:p>
        </p:txBody>
      </p:sp>
      <p:sp>
        <p:nvSpPr>
          <p:cNvPr id="99332" name="Rectangle 2"/>
          <p:cNvSpPr>
            <a:spLocks noGrp="1" noChangeArrowheads="1"/>
          </p:cNvSpPr>
          <p:nvPr>
            <p:ph type="title"/>
          </p:nvPr>
        </p:nvSpPr>
        <p:spPr/>
        <p:txBody>
          <a:bodyPr/>
          <a:lstStyle/>
          <a:p>
            <a:pPr eaLnBrk="1" hangingPunct="1"/>
            <a:r>
              <a:rPr lang="en-GB" altLang="de-DE"/>
              <a:t>ZF - Eccom - Getriebeaufbau</a:t>
            </a:r>
          </a:p>
        </p:txBody>
      </p:sp>
      <p:pic>
        <p:nvPicPr>
          <p:cNvPr id="99333" name="Picture 3" descr="Kabine1">
            <a:hlinkClick r:id="rId2" action="ppaction://hlinksldjump"/>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0400" y="1524000"/>
            <a:ext cx="8337550" cy="455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27364" name="Group 4"/>
          <p:cNvGrpSpPr>
            <a:grpSpLocks/>
          </p:cNvGrpSpPr>
          <p:nvPr/>
        </p:nvGrpSpPr>
        <p:grpSpPr bwMode="auto">
          <a:xfrm>
            <a:off x="7264400" y="3505200"/>
            <a:ext cx="2311400" cy="1403350"/>
            <a:chOff x="4800" y="2208"/>
            <a:chExt cx="1440" cy="884"/>
          </a:xfrm>
        </p:grpSpPr>
        <p:sp>
          <p:nvSpPr>
            <p:cNvPr id="99339" name="Line 5"/>
            <p:cNvSpPr>
              <a:spLocks noChangeShapeType="1"/>
            </p:cNvSpPr>
            <p:nvPr/>
          </p:nvSpPr>
          <p:spPr bwMode="auto">
            <a:xfrm flipH="1" flipV="1">
              <a:off x="4800" y="2208"/>
              <a:ext cx="576" cy="720"/>
            </a:xfrm>
            <a:prstGeom prst="line">
              <a:avLst/>
            </a:prstGeom>
            <a:noFill/>
            <a:ln w="508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99340" name="Text Box 6"/>
            <p:cNvSpPr txBox="1">
              <a:spLocks noChangeArrowheads="1"/>
            </p:cNvSpPr>
            <p:nvPr/>
          </p:nvSpPr>
          <p:spPr bwMode="auto">
            <a:xfrm>
              <a:off x="4828" y="2880"/>
              <a:ext cx="1412" cy="212"/>
            </a:xfrm>
            <a:prstGeom prst="rect">
              <a:avLst/>
            </a:prstGeom>
            <a:solidFill>
              <a:srgbClr val="FFFFCC"/>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0"/>
                </a:spcBef>
                <a:buClrTx/>
                <a:buFontTx/>
                <a:buNone/>
              </a:pPr>
              <a:r>
                <a:rPr lang="en-US" altLang="de-DE" sz="1600">
                  <a:latin typeface="Arial Rounded MT Bold" pitchFamily="34" charset="0"/>
                </a:rPr>
                <a:t>Planetenwendesatz</a:t>
              </a:r>
            </a:p>
          </p:txBody>
        </p:sp>
      </p:grpSp>
      <p:grpSp>
        <p:nvGrpSpPr>
          <p:cNvPr id="527367" name="Group 7"/>
          <p:cNvGrpSpPr>
            <a:grpSpLocks/>
          </p:cNvGrpSpPr>
          <p:nvPr/>
        </p:nvGrpSpPr>
        <p:grpSpPr bwMode="auto">
          <a:xfrm>
            <a:off x="4953000" y="4191000"/>
            <a:ext cx="4162425" cy="1327150"/>
            <a:chOff x="3216" y="2880"/>
            <a:chExt cx="2420" cy="836"/>
          </a:xfrm>
        </p:grpSpPr>
        <p:sp>
          <p:nvSpPr>
            <p:cNvPr id="99336" name="Line 8"/>
            <p:cNvSpPr>
              <a:spLocks noChangeShapeType="1"/>
            </p:cNvSpPr>
            <p:nvPr/>
          </p:nvSpPr>
          <p:spPr bwMode="auto">
            <a:xfrm flipH="1" flipV="1">
              <a:off x="3696" y="2880"/>
              <a:ext cx="576" cy="720"/>
            </a:xfrm>
            <a:prstGeom prst="line">
              <a:avLst/>
            </a:prstGeom>
            <a:noFill/>
            <a:ln w="508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99337" name="Line 9"/>
            <p:cNvSpPr>
              <a:spLocks noChangeShapeType="1"/>
            </p:cNvSpPr>
            <p:nvPr/>
          </p:nvSpPr>
          <p:spPr bwMode="auto">
            <a:xfrm flipH="1" flipV="1">
              <a:off x="3216" y="3024"/>
              <a:ext cx="1056" cy="576"/>
            </a:xfrm>
            <a:prstGeom prst="line">
              <a:avLst/>
            </a:prstGeom>
            <a:noFill/>
            <a:ln w="508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99338" name="Text Box 10"/>
            <p:cNvSpPr txBox="1">
              <a:spLocks noChangeArrowheads="1"/>
            </p:cNvSpPr>
            <p:nvPr/>
          </p:nvSpPr>
          <p:spPr bwMode="auto">
            <a:xfrm>
              <a:off x="4224" y="3504"/>
              <a:ext cx="1412" cy="212"/>
            </a:xfrm>
            <a:prstGeom prst="rect">
              <a:avLst/>
            </a:prstGeom>
            <a:solidFill>
              <a:srgbClr val="FFFFCC"/>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0"/>
                </a:spcBef>
                <a:buClrTx/>
                <a:buFontTx/>
                <a:buNone/>
              </a:pPr>
              <a:r>
                <a:rPr lang="en-US" altLang="de-DE" sz="1600">
                  <a:latin typeface="Arial Rounded MT Bold" pitchFamily="34" charset="0"/>
                </a:rPr>
                <a:t>Lamellenschaltung</a:t>
              </a:r>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nodeType="clickEffect">
                                  <p:stCondLst>
                                    <p:cond delay="0"/>
                                  </p:stCondLst>
                                  <p:childTnLst>
                                    <p:set>
                                      <p:cBhvr>
                                        <p:cTn id="6" dur="1" fill="hold">
                                          <p:stCondLst>
                                            <p:cond delay="0"/>
                                          </p:stCondLst>
                                        </p:cTn>
                                        <p:tgtEl>
                                          <p:spTgt spid="527364"/>
                                        </p:tgtEl>
                                        <p:attrNameLst>
                                          <p:attrName>style.visibility</p:attrName>
                                        </p:attrNameLst>
                                      </p:cBhvr>
                                      <p:to>
                                        <p:strVal val="visible"/>
                                      </p:to>
                                    </p:set>
                                    <p:anim calcmode="lin" valueType="num">
                                      <p:cBhvr additive="base">
                                        <p:cTn id="7" dur="500" fill="hold"/>
                                        <p:tgtEl>
                                          <p:spTgt spid="527364"/>
                                        </p:tgtEl>
                                        <p:attrNameLst>
                                          <p:attrName>ppt_x</p:attrName>
                                        </p:attrNameLst>
                                      </p:cBhvr>
                                      <p:tavLst>
                                        <p:tav tm="0">
                                          <p:val>
                                            <p:strVal val="1+#ppt_w/2"/>
                                          </p:val>
                                        </p:tav>
                                        <p:tav tm="100000">
                                          <p:val>
                                            <p:strVal val="#ppt_x"/>
                                          </p:val>
                                        </p:tav>
                                      </p:tavLst>
                                    </p:anim>
                                    <p:anim calcmode="lin" valueType="num">
                                      <p:cBhvr additive="base">
                                        <p:cTn id="8" dur="500" fill="hold"/>
                                        <p:tgtEl>
                                          <p:spTgt spid="527364"/>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2" fill="hold" nodeType="clickEffect">
                                  <p:stCondLst>
                                    <p:cond delay="0"/>
                                  </p:stCondLst>
                                  <p:childTnLst>
                                    <p:set>
                                      <p:cBhvr>
                                        <p:cTn id="12" dur="1" fill="hold">
                                          <p:stCondLst>
                                            <p:cond delay="0"/>
                                          </p:stCondLst>
                                        </p:cTn>
                                        <p:tgtEl>
                                          <p:spTgt spid="527367"/>
                                        </p:tgtEl>
                                        <p:attrNameLst>
                                          <p:attrName>style.visibility</p:attrName>
                                        </p:attrNameLst>
                                      </p:cBhvr>
                                      <p:to>
                                        <p:strVal val="visible"/>
                                      </p:to>
                                    </p:set>
                                    <p:anim calcmode="lin" valueType="num">
                                      <p:cBhvr additive="base">
                                        <p:cTn id="13" dur="500" fill="hold"/>
                                        <p:tgtEl>
                                          <p:spTgt spid="527367"/>
                                        </p:tgtEl>
                                        <p:attrNameLst>
                                          <p:attrName>ppt_x</p:attrName>
                                        </p:attrNameLst>
                                      </p:cBhvr>
                                      <p:tavLst>
                                        <p:tav tm="0">
                                          <p:val>
                                            <p:strVal val="1+#ppt_w/2"/>
                                          </p:val>
                                        </p:tav>
                                        <p:tav tm="100000">
                                          <p:val>
                                            <p:strVal val="#ppt_x"/>
                                          </p:val>
                                        </p:tav>
                                      </p:tavLst>
                                    </p:anim>
                                    <p:anim calcmode="lin" valueType="num">
                                      <p:cBhvr additive="base">
                                        <p:cTn id="14" dur="500" fill="hold"/>
                                        <p:tgtEl>
                                          <p:spTgt spid="52736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Foliennummernplatzhalter 2"/>
          <p:cNvSpPr>
            <a:spLocks noGrp="1"/>
          </p:cNvSpPr>
          <p:nvPr>
            <p:ph type="sldNum" sz="quarter" idx="10"/>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r">
              <a:spcBef>
                <a:spcPct val="0"/>
              </a:spcBef>
              <a:buClrTx/>
              <a:buFontTx/>
              <a:buNone/>
            </a:pPr>
            <a:r>
              <a:rPr lang="de-DE" altLang="de-DE" sz="1000">
                <a:solidFill>
                  <a:srgbClr val="71AD2A"/>
                </a:solidFill>
              </a:rPr>
              <a:t> Folie </a:t>
            </a:r>
            <a:fld id="{8C08326F-18CA-4829-B9A3-D75125E20F55}" type="slidenum">
              <a:rPr lang="de-DE" altLang="de-DE" sz="1000">
                <a:solidFill>
                  <a:srgbClr val="71AD2A"/>
                </a:solidFill>
              </a:rPr>
              <a:pPr algn="r">
                <a:spcBef>
                  <a:spcPct val="0"/>
                </a:spcBef>
                <a:buClrTx/>
                <a:buFontTx/>
                <a:buNone/>
              </a:pPr>
              <a:t>95</a:t>
            </a:fld>
            <a:endParaRPr lang="de-DE" altLang="de-DE" sz="1000">
              <a:solidFill>
                <a:srgbClr val="71AD2A"/>
              </a:solidFill>
            </a:endParaRPr>
          </a:p>
        </p:txBody>
      </p:sp>
      <p:sp>
        <p:nvSpPr>
          <p:cNvPr id="100355" name="Fußzeilenplatzhalter 3"/>
          <p:cNvSpPr>
            <a:spLocks noGrp="1"/>
          </p:cNvSpPr>
          <p:nvPr>
            <p:ph type="ftr" sz="quarter" idx="11"/>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0"/>
              </a:spcBef>
              <a:buClrTx/>
              <a:buFontTx/>
              <a:buNone/>
            </a:pPr>
            <a:r>
              <a:rPr lang="de-DE" altLang="de-DE" sz="1000">
                <a:solidFill>
                  <a:srgbClr val="71AD2A"/>
                </a:solidFill>
              </a:rPr>
              <a:t>HSWT    Prof. Dr. U. Groß                  Modul: Grundlagen der Agrartechnik   2 Sem.        LE :   Motor Grundlagen</a:t>
            </a:r>
          </a:p>
        </p:txBody>
      </p:sp>
      <p:sp>
        <p:nvSpPr>
          <p:cNvPr id="100356" name="Rectangle 2"/>
          <p:cNvSpPr>
            <a:spLocks noGrp="1" noChangeArrowheads="1"/>
          </p:cNvSpPr>
          <p:nvPr>
            <p:ph type="title"/>
          </p:nvPr>
        </p:nvSpPr>
        <p:spPr/>
        <p:txBody>
          <a:bodyPr/>
          <a:lstStyle/>
          <a:p>
            <a:pPr eaLnBrk="1" hangingPunct="1"/>
            <a:r>
              <a:rPr lang="en-GB" altLang="de-DE"/>
              <a:t>ZF - Eccon</a:t>
            </a:r>
          </a:p>
        </p:txBody>
      </p:sp>
      <p:pic>
        <p:nvPicPr>
          <p:cNvPr id="100357" name="Picture 3" descr="ZF stufenlos2"/>
          <p:cNvPicPr>
            <a:picLocks noChangeAspect="1" noChangeArrowheads="1"/>
          </p:cNvPicPr>
          <p:nvPr/>
        </p:nvPicPr>
        <p:blipFill>
          <a:blip r:embed="rId2">
            <a:extLst>
              <a:ext uri="{28A0092B-C50C-407E-A947-70E740481C1C}">
                <a14:useLocalDpi xmlns:a14="http://schemas.microsoft.com/office/drawing/2010/main" val="0"/>
              </a:ext>
            </a:extLst>
          </a:blip>
          <a:srcRect l="9079" t="13692" r="13171" b="2798"/>
          <a:stretch>
            <a:fillRect/>
          </a:stretch>
        </p:blipFill>
        <p:spPr bwMode="auto">
          <a:xfrm>
            <a:off x="660400" y="1219200"/>
            <a:ext cx="8750300" cy="488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28388" name="Group 4"/>
          <p:cNvGrpSpPr>
            <a:grpSpLocks/>
          </p:cNvGrpSpPr>
          <p:nvPr/>
        </p:nvGrpSpPr>
        <p:grpSpPr bwMode="auto">
          <a:xfrm>
            <a:off x="4622800" y="4114800"/>
            <a:ext cx="2971800" cy="793750"/>
            <a:chOff x="3024" y="2352"/>
            <a:chExt cx="1728" cy="500"/>
          </a:xfrm>
        </p:grpSpPr>
        <p:sp>
          <p:nvSpPr>
            <p:cNvPr id="100365" name="Line 5"/>
            <p:cNvSpPr>
              <a:spLocks noChangeShapeType="1"/>
            </p:cNvSpPr>
            <p:nvPr/>
          </p:nvSpPr>
          <p:spPr bwMode="auto">
            <a:xfrm flipH="1" flipV="1">
              <a:off x="3024" y="2352"/>
              <a:ext cx="336" cy="384"/>
            </a:xfrm>
            <a:prstGeom prst="line">
              <a:avLst/>
            </a:prstGeom>
            <a:noFill/>
            <a:ln w="508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100366" name="Text Box 6"/>
            <p:cNvSpPr txBox="1">
              <a:spLocks noChangeArrowheads="1"/>
            </p:cNvSpPr>
            <p:nvPr/>
          </p:nvSpPr>
          <p:spPr bwMode="auto">
            <a:xfrm>
              <a:off x="3312" y="2640"/>
              <a:ext cx="1440" cy="212"/>
            </a:xfrm>
            <a:prstGeom prst="rect">
              <a:avLst/>
            </a:prstGeom>
            <a:solidFill>
              <a:srgbClr val="FFFFCC"/>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0"/>
                </a:spcBef>
                <a:buClrTx/>
                <a:buFontTx/>
                <a:buNone/>
              </a:pPr>
              <a:r>
                <a:rPr lang="en-US" altLang="de-DE" sz="1600" b="1">
                  <a:latin typeface="Arial Rounded MT Bold" pitchFamily="34" charset="0"/>
                </a:rPr>
                <a:t>Hydrostat</a:t>
              </a:r>
              <a:endParaRPr lang="en-US" altLang="de-DE" sz="1600">
                <a:latin typeface="Arial Rounded MT Bold" pitchFamily="34" charset="0"/>
              </a:endParaRPr>
            </a:p>
          </p:txBody>
        </p:sp>
      </p:grpSp>
      <p:grpSp>
        <p:nvGrpSpPr>
          <p:cNvPr id="528391" name="Group 7"/>
          <p:cNvGrpSpPr>
            <a:grpSpLocks/>
          </p:cNvGrpSpPr>
          <p:nvPr/>
        </p:nvGrpSpPr>
        <p:grpSpPr bwMode="auto">
          <a:xfrm>
            <a:off x="660400" y="3048000"/>
            <a:ext cx="3714750" cy="1358900"/>
            <a:chOff x="432" y="2448"/>
            <a:chExt cx="2160" cy="856"/>
          </a:xfrm>
        </p:grpSpPr>
        <p:sp>
          <p:nvSpPr>
            <p:cNvPr id="100363" name="Line 8"/>
            <p:cNvSpPr>
              <a:spLocks noChangeShapeType="1"/>
            </p:cNvSpPr>
            <p:nvPr/>
          </p:nvSpPr>
          <p:spPr bwMode="auto">
            <a:xfrm flipV="1">
              <a:off x="2016" y="2448"/>
              <a:ext cx="576" cy="432"/>
            </a:xfrm>
            <a:prstGeom prst="line">
              <a:avLst/>
            </a:prstGeom>
            <a:noFill/>
            <a:ln w="508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100364" name="Text Box 9"/>
            <p:cNvSpPr txBox="1">
              <a:spLocks noChangeArrowheads="1"/>
            </p:cNvSpPr>
            <p:nvPr/>
          </p:nvSpPr>
          <p:spPr bwMode="auto">
            <a:xfrm>
              <a:off x="432" y="2784"/>
              <a:ext cx="1584" cy="520"/>
            </a:xfrm>
            <a:prstGeom prst="rect">
              <a:avLst/>
            </a:prstGeom>
            <a:solidFill>
              <a:srgbClr val="FFFFCC"/>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0"/>
                </a:spcBef>
                <a:buClrTx/>
                <a:buFontTx/>
                <a:buNone/>
              </a:pPr>
              <a:r>
                <a:rPr lang="en-US" altLang="de-DE" sz="1600" b="1">
                  <a:latin typeface="Arial Rounded MT Bold" pitchFamily="34" charset="0"/>
                </a:rPr>
                <a:t>Planetengetriebe mit </a:t>
              </a:r>
              <a:br>
                <a:rPr lang="en-US" altLang="de-DE" sz="1600" b="1">
                  <a:latin typeface="Arial Rounded MT Bold" pitchFamily="34" charset="0"/>
                </a:rPr>
              </a:br>
              <a:r>
                <a:rPr lang="en-US" altLang="de-DE" sz="1600" b="1">
                  <a:latin typeface="Arial Rounded MT Bold" pitchFamily="34" charset="0"/>
                </a:rPr>
                <a:t>4 Planetensätzen und </a:t>
              </a:r>
              <a:br>
                <a:rPr lang="en-US" altLang="de-DE" sz="1600" b="1">
                  <a:latin typeface="Arial Rounded MT Bold" pitchFamily="34" charset="0"/>
                </a:rPr>
              </a:br>
              <a:r>
                <a:rPr lang="en-US" altLang="de-DE" sz="1600" b="1">
                  <a:latin typeface="Arial Rounded MT Bold" pitchFamily="34" charset="0"/>
                </a:rPr>
                <a:t>4 Kupplungen</a:t>
              </a:r>
              <a:endParaRPr lang="en-US" altLang="de-DE" sz="1600">
                <a:latin typeface="Arial Rounded MT Bold" pitchFamily="34" charset="0"/>
              </a:endParaRPr>
            </a:p>
          </p:txBody>
        </p:sp>
      </p:grpSp>
      <p:grpSp>
        <p:nvGrpSpPr>
          <p:cNvPr id="528394" name="Group 10"/>
          <p:cNvGrpSpPr>
            <a:grpSpLocks/>
          </p:cNvGrpSpPr>
          <p:nvPr/>
        </p:nvGrpSpPr>
        <p:grpSpPr bwMode="auto">
          <a:xfrm>
            <a:off x="6438900" y="1828800"/>
            <a:ext cx="3384550" cy="381000"/>
            <a:chOff x="3792" y="768"/>
            <a:chExt cx="1968" cy="240"/>
          </a:xfrm>
        </p:grpSpPr>
        <p:sp>
          <p:nvSpPr>
            <p:cNvPr id="100361" name="Line 11"/>
            <p:cNvSpPr>
              <a:spLocks noChangeShapeType="1"/>
            </p:cNvSpPr>
            <p:nvPr/>
          </p:nvSpPr>
          <p:spPr bwMode="auto">
            <a:xfrm flipH="1">
              <a:off x="3792" y="864"/>
              <a:ext cx="576" cy="144"/>
            </a:xfrm>
            <a:prstGeom prst="line">
              <a:avLst/>
            </a:prstGeom>
            <a:noFill/>
            <a:ln w="508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100362" name="Text Box 12"/>
            <p:cNvSpPr txBox="1">
              <a:spLocks noChangeArrowheads="1"/>
            </p:cNvSpPr>
            <p:nvPr/>
          </p:nvSpPr>
          <p:spPr bwMode="auto">
            <a:xfrm>
              <a:off x="4320" y="768"/>
              <a:ext cx="1440" cy="212"/>
            </a:xfrm>
            <a:prstGeom prst="rect">
              <a:avLst/>
            </a:prstGeom>
            <a:solidFill>
              <a:srgbClr val="FFFFCC"/>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0"/>
                </a:spcBef>
                <a:buClrTx/>
                <a:buFontTx/>
                <a:buNone/>
              </a:pPr>
              <a:r>
                <a:rPr lang="en-US" altLang="de-DE" sz="1600" b="1">
                  <a:latin typeface="Arial Rounded MT Bold" pitchFamily="34" charset="0"/>
                </a:rPr>
                <a:t>Wendeschaltung</a:t>
              </a:r>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2" fill="hold" nodeType="clickEffect">
                                  <p:stCondLst>
                                    <p:cond delay="0"/>
                                  </p:stCondLst>
                                  <p:childTnLst>
                                    <p:set>
                                      <p:cBhvr>
                                        <p:cTn id="6" dur="1" fill="hold">
                                          <p:stCondLst>
                                            <p:cond delay="0"/>
                                          </p:stCondLst>
                                        </p:cTn>
                                        <p:tgtEl>
                                          <p:spTgt spid="528388"/>
                                        </p:tgtEl>
                                        <p:attrNameLst>
                                          <p:attrName>style.visibility</p:attrName>
                                        </p:attrNameLst>
                                      </p:cBhvr>
                                      <p:to>
                                        <p:strVal val="visible"/>
                                      </p:to>
                                    </p:set>
                                    <p:animEffect transition="in" filter="wipe(right)">
                                      <p:cBhvr>
                                        <p:cTn id="7" dur="500"/>
                                        <p:tgtEl>
                                          <p:spTgt spid="52838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528391"/>
                                        </p:tgtEl>
                                        <p:attrNameLst>
                                          <p:attrName>style.visibility</p:attrName>
                                        </p:attrNameLst>
                                      </p:cBhvr>
                                      <p:to>
                                        <p:strVal val="visible"/>
                                      </p:to>
                                    </p:set>
                                    <p:animEffect transition="in" filter="wipe(left)">
                                      <p:cBhvr>
                                        <p:cTn id="12" dur="500"/>
                                        <p:tgtEl>
                                          <p:spTgt spid="52839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2" fill="hold" nodeType="clickEffect">
                                  <p:stCondLst>
                                    <p:cond delay="0"/>
                                  </p:stCondLst>
                                  <p:childTnLst>
                                    <p:set>
                                      <p:cBhvr>
                                        <p:cTn id="16" dur="1" fill="hold">
                                          <p:stCondLst>
                                            <p:cond delay="0"/>
                                          </p:stCondLst>
                                        </p:cTn>
                                        <p:tgtEl>
                                          <p:spTgt spid="528394"/>
                                        </p:tgtEl>
                                        <p:attrNameLst>
                                          <p:attrName>style.visibility</p:attrName>
                                        </p:attrNameLst>
                                      </p:cBhvr>
                                      <p:to>
                                        <p:strVal val="visible"/>
                                      </p:to>
                                    </p:set>
                                    <p:animEffect transition="in" filter="wipe(right)">
                                      <p:cBhvr>
                                        <p:cTn id="17" dur="500"/>
                                        <p:tgtEl>
                                          <p:spTgt spid="5283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Foliennummernplatzhalter 2"/>
          <p:cNvSpPr>
            <a:spLocks noGrp="1"/>
          </p:cNvSpPr>
          <p:nvPr>
            <p:ph type="sldNum" sz="quarter" idx="10"/>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r">
              <a:spcBef>
                <a:spcPct val="0"/>
              </a:spcBef>
              <a:buClrTx/>
              <a:buFontTx/>
              <a:buNone/>
            </a:pPr>
            <a:r>
              <a:rPr lang="de-DE" altLang="de-DE" sz="1000">
                <a:solidFill>
                  <a:srgbClr val="71AD2A"/>
                </a:solidFill>
              </a:rPr>
              <a:t> Folie </a:t>
            </a:r>
            <a:fld id="{35105AAD-3811-4016-8647-81906A571B61}" type="slidenum">
              <a:rPr lang="de-DE" altLang="de-DE" sz="1000">
                <a:solidFill>
                  <a:srgbClr val="71AD2A"/>
                </a:solidFill>
              </a:rPr>
              <a:pPr algn="r">
                <a:spcBef>
                  <a:spcPct val="0"/>
                </a:spcBef>
                <a:buClrTx/>
                <a:buFontTx/>
                <a:buNone/>
              </a:pPr>
              <a:t>96</a:t>
            </a:fld>
            <a:endParaRPr lang="de-DE" altLang="de-DE" sz="1000">
              <a:solidFill>
                <a:srgbClr val="71AD2A"/>
              </a:solidFill>
            </a:endParaRPr>
          </a:p>
        </p:txBody>
      </p:sp>
      <p:sp>
        <p:nvSpPr>
          <p:cNvPr id="101379" name="Fußzeilenplatzhalter 3"/>
          <p:cNvSpPr>
            <a:spLocks noGrp="1"/>
          </p:cNvSpPr>
          <p:nvPr>
            <p:ph type="ftr" sz="quarter" idx="11"/>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0"/>
              </a:spcBef>
              <a:buClrTx/>
              <a:buFontTx/>
              <a:buNone/>
            </a:pPr>
            <a:r>
              <a:rPr lang="de-DE" altLang="de-DE" sz="1000">
                <a:solidFill>
                  <a:srgbClr val="71AD2A"/>
                </a:solidFill>
              </a:rPr>
              <a:t>HSWT    Prof. Dr. U. Groß                  Modul: Grundlagen der Agrartechnik   2 Sem.        LE :   Motor Grundlagen</a:t>
            </a:r>
          </a:p>
        </p:txBody>
      </p:sp>
      <p:sp>
        <p:nvSpPr>
          <p:cNvPr id="101380" name="Rectangle 2"/>
          <p:cNvSpPr>
            <a:spLocks noGrp="1" noChangeArrowheads="1"/>
          </p:cNvSpPr>
          <p:nvPr>
            <p:ph type="title"/>
          </p:nvPr>
        </p:nvSpPr>
        <p:spPr/>
        <p:txBody>
          <a:bodyPr/>
          <a:lstStyle/>
          <a:p>
            <a:pPr eaLnBrk="1" hangingPunct="1"/>
            <a:r>
              <a:rPr lang="en-GB" altLang="de-DE"/>
              <a:t>ZF - Eccon</a:t>
            </a:r>
          </a:p>
        </p:txBody>
      </p:sp>
      <p:pic>
        <p:nvPicPr>
          <p:cNvPr id="101381" name="Picture 3" descr="ZF stufenlos5"/>
          <p:cNvPicPr>
            <a:picLocks noChangeAspect="1" noChangeArrowheads="1"/>
          </p:cNvPicPr>
          <p:nvPr/>
        </p:nvPicPr>
        <p:blipFill>
          <a:blip r:embed="rId2">
            <a:extLst>
              <a:ext uri="{28A0092B-C50C-407E-A947-70E740481C1C}">
                <a14:useLocalDpi xmlns:a14="http://schemas.microsoft.com/office/drawing/2010/main" val="0"/>
              </a:ext>
            </a:extLst>
          </a:blip>
          <a:srcRect l="36855"/>
          <a:stretch>
            <a:fillRect/>
          </a:stretch>
        </p:blipFill>
        <p:spPr bwMode="auto">
          <a:xfrm>
            <a:off x="660400" y="1219200"/>
            <a:ext cx="7594600" cy="4891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29412" name="Group 4"/>
          <p:cNvGrpSpPr>
            <a:grpSpLocks/>
          </p:cNvGrpSpPr>
          <p:nvPr/>
        </p:nvGrpSpPr>
        <p:grpSpPr bwMode="auto">
          <a:xfrm>
            <a:off x="3879850" y="4419600"/>
            <a:ext cx="3384550" cy="825500"/>
            <a:chOff x="3792" y="768"/>
            <a:chExt cx="1968" cy="520"/>
          </a:xfrm>
        </p:grpSpPr>
        <p:sp>
          <p:nvSpPr>
            <p:cNvPr id="101383" name="Line 5"/>
            <p:cNvSpPr>
              <a:spLocks noChangeShapeType="1"/>
            </p:cNvSpPr>
            <p:nvPr/>
          </p:nvSpPr>
          <p:spPr bwMode="auto">
            <a:xfrm flipH="1">
              <a:off x="3792" y="864"/>
              <a:ext cx="576" cy="144"/>
            </a:xfrm>
            <a:prstGeom prst="line">
              <a:avLst/>
            </a:prstGeom>
            <a:noFill/>
            <a:ln w="508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101384" name="Text Box 6"/>
            <p:cNvSpPr txBox="1">
              <a:spLocks noChangeArrowheads="1"/>
            </p:cNvSpPr>
            <p:nvPr/>
          </p:nvSpPr>
          <p:spPr bwMode="auto">
            <a:xfrm>
              <a:off x="4320" y="768"/>
              <a:ext cx="1440" cy="520"/>
            </a:xfrm>
            <a:prstGeom prst="rect">
              <a:avLst/>
            </a:prstGeom>
            <a:solidFill>
              <a:srgbClr val="FFFFCC"/>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0"/>
                </a:spcBef>
                <a:buClrTx/>
                <a:buFontTx/>
                <a:buNone/>
              </a:pPr>
              <a:r>
                <a:rPr lang="en-US" altLang="de-DE" sz="1600" b="1">
                  <a:latin typeface="Arial Rounded MT Bold" pitchFamily="34" charset="0"/>
                </a:rPr>
                <a:t>Hydrostateinheit</a:t>
              </a:r>
              <a:br>
                <a:rPr lang="en-US" altLang="de-DE" sz="1600" b="1">
                  <a:latin typeface="Arial Rounded MT Bold" pitchFamily="34" charset="0"/>
                </a:rPr>
              </a:br>
              <a:r>
                <a:rPr lang="en-US" altLang="de-DE" sz="1600" b="1">
                  <a:latin typeface="Arial Rounded MT Bold" pitchFamily="34" charset="0"/>
                </a:rPr>
                <a:t>Verstellpumpe und Konstantmotor</a:t>
              </a:r>
              <a:endParaRPr lang="en-US" altLang="de-DE" sz="1600">
                <a:latin typeface="Arial Rounded MT Bold" pitchFamily="34" charset="0"/>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2" fill="hold" nodeType="clickEffect">
                                  <p:stCondLst>
                                    <p:cond delay="0"/>
                                  </p:stCondLst>
                                  <p:childTnLst>
                                    <p:set>
                                      <p:cBhvr>
                                        <p:cTn id="6" dur="1" fill="hold">
                                          <p:stCondLst>
                                            <p:cond delay="0"/>
                                          </p:stCondLst>
                                        </p:cTn>
                                        <p:tgtEl>
                                          <p:spTgt spid="529412"/>
                                        </p:tgtEl>
                                        <p:attrNameLst>
                                          <p:attrName>style.visibility</p:attrName>
                                        </p:attrNameLst>
                                      </p:cBhvr>
                                      <p:to>
                                        <p:strVal val="visible"/>
                                      </p:to>
                                    </p:set>
                                    <p:animEffect transition="in" filter="wipe(right)">
                                      <p:cBhvr>
                                        <p:cTn id="7" dur="500"/>
                                        <p:tgtEl>
                                          <p:spTgt spid="5294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2402" name="Foliennummernplatzhalter 2"/>
          <p:cNvSpPr>
            <a:spLocks noGrp="1"/>
          </p:cNvSpPr>
          <p:nvPr>
            <p:ph type="sldNum" sz="quarter" idx="10"/>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r">
              <a:spcBef>
                <a:spcPct val="0"/>
              </a:spcBef>
              <a:buClrTx/>
              <a:buFontTx/>
              <a:buNone/>
            </a:pPr>
            <a:r>
              <a:rPr lang="de-DE" altLang="de-DE" sz="1000">
                <a:solidFill>
                  <a:srgbClr val="71AD2A"/>
                </a:solidFill>
              </a:rPr>
              <a:t> Folie </a:t>
            </a:r>
            <a:fld id="{2E736227-56B6-4419-8576-AD9A14B728EC}" type="slidenum">
              <a:rPr lang="de-DE" altLang="de-DE" sz="1000">
                <a:solidFill>
                  <a:srgbClr val="71AD2A"/>
                </a:solidFill>
              </a:rPr>
              <a:pPr algn="r">
                <a:spcBef>
                  <a:spcPct val="0"/>
                </a:spcBef>
                <a:buClrTx/>
                <a:buFontTx/>
                <a:buNone/>
              </a:pPr>
              <a:t>97</a:t>
            </a:fld>
            <a:endParaRPr lang="de-DE" altLang="de-DE" sz="1000">
              <a:solidFill>
                <a:srgbClr val="71AD2A"/>
              </a:solidFill>
            </a:endParaRPr>
          </a:p>
        </p:txBody>
      </p:sp>
      <p:sp>
        <p:nvSpPr>
          <p:cNvPr id="102403" name="Fußzeilenplatzhalter 3"/>
          <p:cNvSpPr>
            <a:spLocks noGrp="1"/>
          </p:cNvSpPr>
          <p:nvPr>
            <p:ph type="ftr" sz="quarter" idx="11"/>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0"/>
              </a:spcBef>
              <a:buClrTx/>
              <a:buFontTx/>
              <a:buNone/>
            </a:pPr>
            <a:r>
              <a:rPr lang="de-DE" altLang="de-DE" sz="1000">
                <a:solidFill>
                  <a:srgbClr val="71AD2A"/>
                </a:solidFill>
              </a:rPr>
              <a:t>HSWT    Prof. Dr. U. Groß                  Modul: Grundlagen der Agrartechnik   2 Sem.        LE :   Motor Grundlagen</a:t>
            </a:r>
          </a:p>
        </p:txBody>
      </p:sp>
      <p:sp>
        <p:nvSpPr>
          <p:cNvPr id="102404" name="Rectangle 2"/>
          <p:cNvSpPr>
            <a:spLocks noGrp="1" noChangeArrowheads="1"/>
          </p:cNvSpPr>
          <p:nvPr>
            <p:ph type="title"/>
          </p:nvPr>
        </p:nvSpPr>
        <p:spPr/>
        <p:txBody>
          <a:bodyPr/>
          <a:lstStyle/>
          <a:p>
            <a:pPr eaLnBrk="1" hangingPunct="1"/>
            <a:r>
              <a:rPr lang="en-GB" altLang="de-DE"/>
              <a:t>ZF - Eccon</a:t>
            </a:r>
          </a:p>
        </p:txBody>
      </p:sp>
      <p:pic>
        <p:nvPicPr>
          <p:cNvPr id="102405" name="Picture 3" descr="ZF stufenlos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3350" y="1143000"/>
            <a:ext cx="7016750" cy="521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30436" name="Group 4"/>
          <p:cNvGrpSpPr>
            <a:grpSpLocks/>
          </p:cNvGrpSpPr>
          <p:nvPr/>
        </p:nvGrpSpPr>
        <p:grpSpPr bwMode="auto">
          <a:xfrm>
            <a:off x="4870450" y="3733800"/>
            <a:ext cx="2971800" cy="793750"/>
            <a:chOff x="3024" y="2352"/>
            <a:chExt cx="1728" cy="500"/>
          </a:xfrm>
        </p:grpSpPr>
        <p:sp>
          <p:nvSpPr>
            <p:cNvPr id="102413" name="Line 5"/>
            <p:cNvSpPr>
              <a:spLocks noChangeShapeType="1"/>
            </p:cNvSpPr>
            <p:nvPr/>
          </p:nvSpPr>
          <p:spPr bwMode="auto">
            <a:xfrm flipH="1" flipV="1">
              <a:off x="3024" y="2352"/>
              <a:ext cx="336" cy="384"/>
            </a:xfrm>
            <a:prstGeom prst="line">
              <a:avLst/>
            </a:prstGeom>
            <a:noFill/>
            <a:ln w="508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102414" name="Text Box 6"/>
            <p:cNvSpPr txBox="1">
              <a:spLocks noChangeArrowheads="1"/>
            </p:cNvSpPr>
            <p:nvPr/>
          </p:nvSpPr>
          <p:spPr bwMode="auto">
            <a:xfrm>
              <a:off x="3312" y="2640"/>
              <a:ext cx="1440" cy="212"/>
            </a:xfrm>
            <a:prstGeom prst="rect">
              <a:avLst/>
            </a:prstGeom>
            <a:solidFill>
              <a:srgbClr val="FFFFCC"/>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0"/>
                </a:spcBef>
                <a:buClrTx/>
                <a:buFontTx/>
                <a:buNone/>
              </a:pPr>
              <a:r>
                <a:rPr lang="en-US" altLang="de-DE" sz="1600" b="1">
                  <a:latin typeface="Arial Rounded MT Bold" pitchFamily="34" charset="0"/>
                </a:rPr>
                <a:t>Wendekupplungen</a:t>
              </a:r>
              <a:endParaRPr lang="en-US" altLang="de-DE" sz="1600">
                <a:latin typeface="Arial Rounded MT Bold" pitchFamily="34" charset="0"/>
              </a:endParaRPr>
            </a:p>
          </p:txBody>
        </p:sp>
      </p:grpSp>
      <p:grpSp>
        <p:nvGrpSpPr>
          <p:cNvPr id="530439" name="Group 7"/>
          <p:cNvGrpSpPr>
            <a:grpSpLocks/>
          </p:cNvGrpSpPr>
          <p:nvPr/>
        </p:nvGrpSpPr>
        <p:grpSpPr bwMode="auto">
          <a:xfrm>
            <a:off x="1485900" y="2971800"/>
            <a:ext cx="3714750" cy="869950"/>
            <a:chOff x="432" y="2448"/>
            <a:chExt cx="2160" cy="548"/>
          </a:xfrm>
        </p:grpSpPr>
        <p:sp>
          <p:nvSpPr>
            <p:cNvPr id="102411" name="Line 8"/>
            <p:cNvSpPr>
              <a:spLocks noChangeShapeType="1"/>
            </p:cNvSpPr>
            <p:nvPr/>
          </p:nvSpPr>
          <p:spPr bwMode="auto">
            <a:xfrm flipV="1">
              <a:off x="2016" y="2448"/>
              <a:ext cx="576" cy="432"/>
            </a:xfrm>
            <a:prstGeom prst="line">
              <a:avLst/>
            </a:prstGeom>
            <a:noFill/>
            <a:ln w="508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102412" name="Text Box 9"/>
            <p:cNvSpPr txBox="1">
              <a:spLocks noChangeArrowheads="1"/>
            </p:cNvSpPr>
            <p:nvPr/>
          </p:nvSpPr>
          <p:spPr bwMode="auto">
            <a:xfrm>
              <a:off x="432" y="2784"/>
              <a:ext cx="1584" cy="212"/>
            </a:xfrm>
            <a:prstGeom prst="rect">
              <a:avLst/>
            </a:prstGeom>
            <a:solidFill>
              <a:srgbClr val="FFFFCC"/>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0"/>
                </a:spcBef>
                <a:buClrTx/>
                <a:buFontTx/>
                <a:buNone/>
              </a:pPr>
              <a:r>
                <a:rPr lang="en-US" altLang="de-DE" sz="1600" b="1">
                  <a:latin typeface="Arial Rounded MT Bold" pitchFamily="34" charset="0"/>
                </a:rPr>
                <a:t>Kupplung rückwärts</a:t>
              </a:r>
              <a:endParaRPr lang="en-US" altLang="de-DE" sz="1600">
                <a:latin typeface="Arial Rounded MT Bold" pitchFamily="34" charset="0"/>
              </a:endParaRPr>
            </a:p>
          </p:txBody>
        </p:sp>
      </p:grpSp>
      <p:grpSp>
        <p:nvGrpSpPr>
          <p:cNvPr id="530442" name="Group 10"/>
          <p:cNvGrpSpPr>
            <a:grpSpLocks/>
          </p:cNvGrpSpPr>
          <p:nvPr/>
        </p:nvGrpSpPr>
        <p:grpSpPr bwMode="auto">
          <a:xfrm>
            <a:off x="0" y="2743200"/>
            <a:ext cx="4457700" cy="336550"/>
            <a:chOff x="672" y="960"/>
            <a:chExt cx="2160" cy="212"/>
          </a:xfrm>
        </p:grpSpPr>
        <p:sp>
          <p:nvSpPr>
            <p:cNvPr id="102409" name="Line 11"/>
            <p:cNvSpPr>
              <a:spLocks noChangeShapeType="1"/>
            </p:cNvSpPr>
            <p:nvPr/>
          </p:nvSpPr>
          <p:spPr bwMode="auto">
            <a:xfrm>
              <a:off x="2064" y="1056"/>
              <a:ext cx="768" cy="0"/>
            </a:xfrm>
            <a:prstGeom prst="line">
              <a:avLst/>
            </a:prstGeom>
            <a:noFill/>
            <a:ln w="508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102410" name="Text Box 12"/>
            <p:cNvSpPr txBox="1">
              <a:spLocks noChangeArrowheads="1"/>
            </p:cNvSpPr>
            <p:nvPr/>
          </p:nvSpPr>
          <p:spPr bwMode="auto">
            <a:xfrm>
              <a:off x="672" y="960"/>
              <a:ext cx="1440" cy="212"/>
            </a:xfrm>
            <a:prstGeom prst="rect">
              <a:avLst/>
            </a:prstGeom>
            <a:solidFill>
              <a:srgbClr val="FFFFCC"/>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0"/>
                </a:spcBef>
                <a:buClrTx/>
                <a:buFontTx/>
                <a:buNone/>
              </a:pPr>
              <a:r>
                <a:rPr lang="en-US" altLang="de-DE" sz="1600" b="1">
                  <a:latin typeface="Arial Rounded MT Bold" pitchFamily="34" charset="0"/>
                </a:rPr>
                <a:t>Kupplung vorwärts</a:t>
              </a:r>
              <a:endParaRPr lang="en-US" altLang="de-DE" sz="1600">
                <a:latin typeface="Arial Rounded MT Bold" pitchFamily="34" charset="0"/>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2" fill="hold" nodeType="clickEffect">
                                  <p:stCondLst>
                                    <p:cond delay="0"/>
                                  </p:stCondLst>
                                  <p:childTnLst>
                                    <p:set>
                                      <p:cBhvr>
                                        <p:cTn id="6" dur="1" fill="hold">
                                          <p:stCondLst>
                                            <p:cond delay="0"/>
                                          </p:stCondLst>
                                        </p:cTn>
                                        <p:tgtEl>
                                          <p:spTgt spid="530436"/>
                                        </p:tgtEl>
                                        <p:attrNameLst>
                                          <p:attrName>style.visibility</p:attrName>
                                        </p:attrNameLst>
                                      </p:cBhvr>
                                      <p:to>
                                        <p:strVal val="visible"/>
                                      </p:to>
                                    </p:set>
                                    <p:animEffect transition="in" filter="wipe(right)">
                                      <p:cBhvr>
                                        <p:cTn id="7" dur="500"/>
                                        <p:tgtEl>
                                          <p:spTgt spid="53043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530442"/>
                                        </p:tgtEl>
                                        <p:attrNameLst>
                                          <p:attrName>style.visibility</p:attrName>
                                        </p:attrNameLst>
                                      </p:cBhvr>
                                      <p:to>
                                        <p:strVal val="visible"/>
                                      </p:to>
                                    </p:set>
                                    <p:animEffect transition="in" filter="wipe(left)">
                                      <p:cBhvr>
                                        <p:cTn id="12" dur="500"/>
                                        <p:tgtEl>
                                          <p:spTgt spid="53044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nodeType="clickEffect">
                                  <p:stCondLst>
                                    <p:cond delay="0"/>
                                  </p:stCondLst>
                                  <p:childTnLst>
                                    <p:set>
                                      <p:cBhvr>
                                        <p:cTn id="16" dur="1" fill="hold">
                                          <p:stCondLst>
                                            <p:cond delay="0"/>
                                          </p:stCondLst>
                                        </p:cTn>
                                        <p:tgtEl>
                                          <p:spTgt spid="530439"/>
                                        </p:tgtEl>
                                        <p:attrNameLst>
                                          <p:attrName>style.visibility</p:attrName>
                                        </p:attrNameLst>
                                      </p:cBhvr>
                                      <p:to>
                                        <p:strVal val="visible"/>
                                      </p:to>
                                    </p:set>
                                    <p:animEffect transition="in" filter="wipe(left)">
                                      <p:cBhvr>
                                        <p:cTn id="17" dur="500"/>
                                        <p:tgtEl>
                                          <p:spTgt spid="5304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3426" name="Foliennummernplatzhalter 2"/>
          <p:cNvSpPr>
            <a:spLocks noGrp="1"/>
          </p:cNvSpPr>
          <p:nvPr>
            <p:ph type="sldNum" sz="quarter" idx="10"/>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r">
              <a:spcBef>
                <a:spcPct val="0"/>
              </a:spcBef>
              <a:buClrTx/>
              <a:buFontTx/>
              <a:buNone/>
            </a:pPr>
            <a:r>
              <a:rPr lang="de-DE" altLang="de-DE" sz="1000">
                <a:solidFill>
                  <a:srgbClr val="71AD2A"/>
                </a:solidFill>
              </a:rPr>
              <a:t> Folie </a:t>
            </a:r>
            <a:fld id="{337647DA-4678-4FE5-BD21-574CE5A5076D}" type="slidenum">
              <a:rPr lang="de-DE" altLang="de-DE" sz="1000">
                <a:solidFill>
                  <a:srgbClr val="71AD2A"/>
                </a:solidFill>
              </a:rPr>
              <a:pPr algn="r">
                <a:spcBef>
                  <a:spcPct val="0"/>
                </a:spcBef>
                <a:buClrTx/>
                <a:buFontTx/>
                <a:buNone/>
              </a:pPr>
              <a:t>98</a:t>
            </a:fld>
            <a:endParaRPr lang="de-DE" altLang="de-DE" sz="1000">
              <a:solidFill>
                <a:srgbClr val="71AD2A"/>
              </a:solidFill>
            </a:endParaRPr>
          </a:p>
        </p:txBody>
      </p:sp>
      <p:sp>
        <p:nvSpPr>
          <p:cNvPr id="103427" name="Fußzeilenplatzhalter 3"/>
          <p:cNvSpPr>
            <a:spLocks noGrp="1"/>
          </p:cNvSpPr>
          <p:nvPr>
            <p:ph type="ftr" sz="quarter" idx="11"/>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0"/>
              </a:spcBef>
              <a:buClrTx/>
              <a:buFontTx/>
              <a:buNone/>
            </a:pPr>
            <a:r>
              <a:rPr lang="de-DE" altLang="de-DE" sz="1000">
                <a:solidFill>
                  <a:srgbClr val="71AD2A"/>
                </a:solidFill>
              </a:rPr>
              <a:t>HSWT    Prof. Dr. U. Groß                  Modul: Grundlagen der Agrartechnik   2 Sem.        LE :   Motor Grundlagen</a:t>
            </a:r>
          </a:p>
        </p:txBody>
      </p:sp>
      <p:sp>
        <p:nvSpPr>
          <p:cNvPr id="103428" name="Rectangle 2"/>
          <p:cNvSpPr>
            <a:spLocks noGrp="1" noChangeArrowheads="1"/>
          </p:cNvSpPr>
          <p:nvPr>
            <p:ph type="title"/>
          </p:nvPr>
        </p:nvSpPr>
        <p:spPr/>
        <p:txBody>
          <a:bodyPr/>
          <a:lstStyle/>
          <a:p>
            <a:pPr eaLnBrk="1" hangingPunct="1"/>
            <a:endParaRPr lang="en-GB" altLang="de-DE"/>
          </a:p>
        </p:txBody>
      </p:sp>
      <p:sp>
        <p:nvSpPr>
          <p:cNvPr id="103429" name="Rectangle 3"/>
          <p:cNvSpPr>
            <a:spLocks noChangeArrowheads="1"/>
          </p:cNvSpPr>
          <p:nvPr/>
        </p:nvSpPr>
        <p:spPr bwMode="auto">
          <a:xfrm>
            <a:off x="660400" y="6248400"/>
            <a:ext cx="5118100" cy="271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1200" b="1" u="sng"/>
              <a:t>Quelle:</a:t>
            </a:r>
            <a:r>
              <a:rPr lang="de-DE" altLang="de-DE" sz="1200" b="1"/>
              <a:t> </a:t>
            </a:r>
            <a:r>
              <a:rPr lang="de-DE" altLang="de-DE" sz="1200" b="1">
                <a:latin typeface="Arial Rounded MT Bold" pitchFamily="34" charset="0"/>
              </a:rPr>
              <a:t>DLG-Prüfstelle, Groß-Umstadt ( top agrar 7 /2001)</a:t>
            </a:r>
            <a:endParaRPr lang="de-DE" altLang="de-DE" sz="1200" b="1"/>
          </a:p>
        </p:txBody>
      </p:sp>
      <p:graphicFrame>
        <p:nvGraphicFramePr>
          <p:cNvPr id="531460" name="Object 4"/>
          <p:cNvGraphicFramePr>
            <a:graphicFrameLocks noChangeAspect="1"/>
          </p:cNvGraphicFramePr>
          <p:nvPr/>
        </p:nvGraphicFramePr>
        <p:xfrm>
          <a:off x="825500" y="1905000"/>
          <a:ext cx="8094663" cy="4273550"/>
        </p:xfrm>
        <a:graphic>
          <a:graphicData uri="http://schemas.openxmlformats.org/presentationml/2006/ole">
            <mc:AlternateContent xmlns:mc="http://schemas.openxmlformats.org/markup-compatibility/2006">
              <mc:Choice xmlns:v="urn:schemas-microsoft-com:vml" Requires="v">
                <p:oleObj name="Diagramm" r:id="rId2" imgW="7200900" imgH="4838748" progId="MSGraph.Chart.8">
                  <p:embed followColorScheme="full"/>
                </p:oleObj>
              </mc:Choice>
              <mc:Fallback>
                <p:oleObj name="Diagramm" r:id="rId2" imgW="7200900" imgH="4838748" progId="MSGraph.Chart.8">
                  <p:embed followColorScheme="full"/>
                  <p:pic>
                    <p:nvPicPr>
                      <p:cNvPr id="0" name="Object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5500" y="1905000"/>
                        <a:ext cx="8094663" cy="4273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531461" name="Rectangle 5"/>
          <p:cNvSpPr>
            <a:spLocks noChangeArrowheads="1"/>
          </p:cNvSpPr>
          <p:nvPr/>
        </p:nvSpPr>
        <p:spPr bwMode="auto">
          <a:xfrm>
            <a:off x="495300" y="1143000"/>
            <a:ext cx="9163050" cy="819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50000"/>
              </a:spcBef>
              <a:buClrTx/>
              <a:buFontTx/>
              <a:buNone/>
            </a:pPr>
            <a:r>
              <a:rPr lang="de-DE" altLang="de-DE" b="1" u="sng">
                <a:solidFill>
                  <a:schemeClr val="hlink"/>
                </a:solidFill>
              </a:rPr>
              <a:t>Getriebewirkungsgradvergleich der stufenlosen Getriebe von FENDT - Case/Steyr - John Deere (ZF)</a:t>
            </a:r>
          </a:p>
        </p:txBody>
      </p:sp>
      <p:sp>
        <p:nvSpPr>
          <p:cNvPr id="531462" name="Text Box 6"/>
          <p:cNvSpPr txBox="1">
            <a:spLocks noChangeArrowheads="1"/>
          </p:cNvSpPr>
          <p:nvPr/>
        </p:nvSpPr>
        <p:spPr bwMode="auto">
          <a:xfrm rot="-5392993">
            <a:off x="-333374" y="3457575"/>
            <a:ext cx="3048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50000"/>
              </a:spcBef>
              <a:buClrTx/>
              <a:buFontTx/>
              <a:buNone/>
            </a:pPr>
            <a:r>
              <a:rPr lang="de-DE" altLang="de-DE" sz="2000" b="1"/>
              <a:t>Wirkungsgrad in %</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grpId="0" nodeType="afterEffect">
                                  <p:stCondLst>
                                    <p:cond delay="0"/>
                                  </p:stCondLst>
                                  <p:childTnLst>
                                    <p:set>
                                      <p:cBhvr>
                                        <p:cTn id="6" dur="1" fill="hold">
                                          <p:stCondLst>
                                            <p:cond delay="0"/>
                                          </p:stCondLst>
                                        </p:cTn>
                                        <p:tgtEl>
                                          <p:spTgt spid="531461"/>
                                        </p:tgtEl>
                                        <p:attrNameLst>
                                          <p:attrName>style.visibility</p:attrName>
                                        </p:attrNameLst>
                                      </p:cBhvr>
                                      <p:to>
                                        <p:strVal val="visible"/>
                                      </p:to>
                                    </p:set>
                                    <p:anim calcmode="lin" valueType="num">
                                      <p:cBhvr>
                                        <p:cTn id="7" dur="500" fill="hold"/>
                                        <p:tgtEl>
                                          <p:spTgt spid="531461"/>
                                        </p:tgtEl>
                                        <p:attrNameLst>
                                          <p:attrName>ppt_w</p:attrName>
                                        </p:attrNameLst>
                                      </p:cBhvr>
                                      <p:tavLst>
                                        <p:tav tm="0">
                                          <p:val>
                                            <p:fltVal val="0"/>
                                          </p:val>
                                        </p:tav>
                                        <p:tav tm="100000">
                                          <p:val>
                                            <p:strVal val="#ppt_w"/>
                                          </p:val>
                                        </p:tav>
                                      </p:tavLst>
                                    </p:anim>
                                    <p:anim calcmode="lin" valueType="num">
                                      <p:cBhvr>
                                        <p:cTn id="8" dur="500" fill="hold"/>
                                        <p:tgtEl>
                                          <p:spTgt spid="531461"/>
                                        </p:tgtEl>
                                        <p:attrNameLst>
                                          <p:attrName>ppt_h</p:attrName>
                                        </p:attrNameLst>
                                      </p:cBhvr>
                                      <p:tavLst>
                                        <p:tav tm="0">
                                          <p:val>
                                            <p:fltVal val="0"/>
                                          </p:val>
                                        </p:tav>
                                        <p:tav tm="100000">
                                          <p:val>
                                            <p:strVal val="#ppt_h"/>
                                          </p:val>
                                        </p:tav>
                                      </p:tavLst>
                                    </p:anim>
                                  </p:childTnLst>
                                </p:cTn>
                              </p:par>
                            </p:childTnLst>
                          </p:cTn>
                        </p:par>
                        <p:par>
                          <p:cTn id="9" fill="hold" nodeType="afterGroup">
                            <p:stCondLst>
                              <p:cond delay="500"/>
                            </p:stCondLst>
                            <p:childTnLst>
                              <p:par>
                                <p:cTn id="10" presetID="22" presetClass="entr" presetSubtype="4" fill="hold" grpId="0" nodeType="afterEffect">
                                  <p:stCondLst>
                                    <p:cond delay="0"/>
                                  </p:stCondLst>
                                  <p:childTnLst>
                                    <p:set>
                                      <p:cBhvr>
                                        <p:cTn id="11" dur="1" fill="hold">
                                          <p:stCondLst>
                                            <p:cond delay="0"/>
                                          </p:stCondLst>
                                        </p:cTn>
                                        <p:tgtEl>
                                          <p:spTgt spid="531462"/>
                                        </p:tgtEl>
                                        <p:attrNameLst>
                                          <p:attrName>style.visibility</p:attrName>
                                        </p:attrNameLst>
                                      </p:cBhvr>
                                      <p:to>
                                        <p:strVal val="visible"/>
                                      </p:to>
                                    </p:set>
                                    <p:animEffect transition="in" filter="wipe(down)">
                                      <p:cBhvr>
                                        <p:cTn id="12" dur="500"/>
                                        <p:tgtEl>
                                          <p:spTgt spid="53146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31460"/>
                                        </p:tgtEl>
                                        <p:attrNameLst>
                                          <p:attrName>style.visibility</p:attrName>
                                        </p:attrNameLst>
                                      </p:cBhvr>
                                      <p:to>
                                        <p:strVal val="visible"/>
                                      </p:to>
                                    </p:set>
                                    <p:animEffect transition="in" filter="wipe(left)">
                                      <p:cBhvr>
                                        <p:cTn id="17" dur="500"/>
                                        <p:tgtEl>
                                          <p:spTgt spid="531460"/>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531460"/>
                                        </p:tgtEl>
                                        <p:attrNameLst>
                                          <p:attrName>style.visibility</p:attrName>
                                        </p:attrNameLst>
                                      </p:cBhvr>
                                      <p:to>
                                        <p:strVal val="visible"/>
                                      </p:to>
                                    </p:set>
                                    <p:animEffect transition="in" filter="wipe(left)">
                                      <p:cBhvr>
                                        <p:cTn id="22" dur="500"/>
                                        <p:tgtEl>
                                          <p:spTgt spid="531460"/>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531460"/>
                                        </p:tgtEl>
                                        <p:attrNameLst>
                                          <p:attrName>style.visibility</p:attrName>
                                        </p:attrNameLst>
                                      </p:cBhvr>
                                      <p:to>
                                        <p:strVal val="visible"/>
                                      </p:to>
                                    </p:set>
                                    <p:animEffect transition="in" filter="wipe(left)">
                                      <p:cBhvr>
                                        <p:cTn id="27" dur="500"/>
                                        <p:tgtEl>
                                          <p:spTgt spid="531460"/>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531460"/>
                                        </p:tgtEl>
                                        <p:attrNameLst>
                                          <p:attrName>style.visibility</p:attrName>
                                        </p:attrNameLst>
                                      </p:cBhvr>
                                      <p:to>
                                        <p:strVal val="visible"/>
                                      </p:to>
                                    </p:set>
                                    <p:animEffect transition="in" filter="wipe(left)">
                                      <p:cBhvr>
                                        <p:cTn id="32" dur="500"/>
                                        <p:tgtEl>
                                          <p:spTgt spid="531460"/>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531460"/>
                                        </p:tgtEl>
                                        <p:attrNameLst>
                                          <p:attrName>style.visibility</p:attrName>
                                        </p:attrNameLst>
                                      </p:cBhvr>
                                      <p:to>
                                        <p:strVal val="visible"/>
                                      </p:to>
                                    </p:set>
                                    <p:animEffect transition="in" filter="wipe(left)">
                                      <p:cBhvr>
                                        <p:cTn id="37" dur="500"/>
                                        <p:tgtEl>
                                          <p:spTgt spid="5314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OleChart spid="531460" grpId="0" bld="series"/>
      <p:bldP spid="531461" grpId="0" autoUpdateAnimBg="0"/>
      <p:bldP spid="531462" grpId="0" autoUpdateAnimBg="0"/>
    </p:bldLst>
  </p:timing>
</p:sld>
</file>

<file path=ppt/slides/slide9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4450" name="Foliennummernplatzhalter 2"/>
          <p:cNvSpPr>
            <a:spLocks noGrp="1"/>
          </p:cNvSpPr>
          <p:nvPr>
            <p:ph type="sldNum" sz="quarter" idx="10"/>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r">
              <a:spcBef>
                <a:spcPct val="0"/>
              </a:spcBef>
              <a:buClrTx/>
              <a:buFontTx/>
              <a:buNone/>
            </a:pPr>
            <a:r>
              <a:rPr lang="de-DE" altLang="de-DE" sz="1000">
                <a:solidFill>
                  <a:srgbClr val="71AD2A"/>
                </a:solidFill>
              </a:rPr>
              <a:t> Folie </a:t>
            </a:r>
            <a:fld id="{6908DE53-6BCD-4004-B827-8A77CF4DC4E3}" type="slidenum">
              <a:rPr lang="de-DE" altLang="de-DE" sz="1000">
                <a:solidFill>
                  <a:srgbClr val="71AD2A"/>
                </a:solidFill>
              </a:rPr>
              <a:pPr algn="r">
                <a:spcBef>
                  <a:spcPct val="0"/>
                </a:spcBef>
                <a:buClrTx/>
                <a:buFontTx/>
                <a:buNone/>
              </a:pPr>
              <a:t>99</a:t>
            </a:fld>
            <a:endParaRPr lang="de-DE" altLang="de-DE" sz="1000">
              <a:solidFill>
                <a:srgbClr val="71AD2A"/>
              </a:solidFill>
            </a:endParaRPr>
          </a:p>
        </p:txBody>
      </p:sp>
      <p:sp>
        <p:nvSpPr>
          <p:cNvPr id="104451" name="Fußzeilenplatzhalter 3"/>
          <p:cNvSpPr>
            <a:spLocks noGrp="1"/>
          </p:cNvSpPr>
          <p:nvPr>
            <p:ph type="ftr" sz="quarter" idx="11"/>
          </p:nvPr>
        </p:nvSpPr>
        <p:spPr>
          <a:noFill/>
        </p:spPr>
        <p:txBody>
          <a:bodyPr/>
          <a:lstStyle>
            <a:lvl1pPr algn="l"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0"/>
              </a:spcBef>
              <a:buClrTx/>
              <a:buFontTx/>
              <a:buNone/>
            </a:pPr>
            <a:r>
              <a:rPr lang="de-DE" altLang="de-DE" sz="1000">
                <a:solidFill>
                  <a:srgbClr val="71AD2A"/>
                </a:solidFill>
              </a:rPr>
              <a:t>HSWT    Prof. Dr. U. Groß                  Modul: Grundlagen der Agrartechnik   2 Sem.        LE :   Motor Grundlagen</a:t>
            </a:r>
          </a:p>
        </p:txBody>
      </p:sp>
      <p:sp>
        <p:nvSpPr>
          <p:cNvPr id="104452" name="Rectangle 2"/>
          <p:cNvSpPr>
            <a:spLocks noGrp="1" noChangeArrowheads="1"/>
          </p:cNvSpPr>
          <p:nvPr>
            <p:ph type="title"/>
          </p:nvPr>
        </p:nvSpPr>
        <p:spPr/>
        <p:txBody>
          <a:bodyPr/>
          <a:lstStyle/>
          <a:p>
            <a:pPr eaLnBrk="1" hangingPunct="1"/>
            <a:r>
              <a:rPr lang="en-GB" altLang="de-DE"/>
              <a:t>JD - 7020 Getriebeschema</a:t>
            </a:r>
          </a:p>
        </p:txBody>
      </p:sp>
      <p:pic>
        <p:nvPicPr>
          <p:cNvPr id="104453" name="Picture 3" descr="JD7000 Getriebeschema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0400" y="1295400"/>
            <a:ext cx="8750300" cy="4060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32484" name="Group 4"/>
          <p:cNvGrpSpPr>
            <a:grpSpLocks/>
          </p:cNvGrpSpPr>
          <p:nvPr/>
        </p:nvGrpSpPr>
        <p:grpSpPr bwMode="auto">
          <a:xfrm>
            <a:off x="5861050" y="1447800"/>
            <a:ext cx="3632200" cy="1069975"/>
            <a:chOff x="2928" y="816"/>
            <a:chExt cx="1824" cy="674"/>
          </a:xfrm>
        </p:grpSpPr>
        <p:sp>
          <p:nvSpPr>
            <p:cNvPr id="104461" name="Line 5"/>
            <p:cNvSpPr>
              <a:spLocks noChangeShapeType="1"/>
            </p:cNvSpPr>
            <p:nvPr/>
          </p:nvSpPr>
          <p:spPr bwMode="auto">
            <a:xfrm flipH="1">
              <a:off x="2928" y="912"/>
              <a:ext cx="432" cy="480"/>
            </a:xfrm>
            <a:prstGeom prst="line">
              <a:avLst/>
            </a:prstGeom>
            <a:noFill/>
            <a:ln w="508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104462" name="Text Box 6"/>
            <p:cNvSpPr txBox="1">
              <a:spLocks noChangeArrowheads="1"/>
            </p:cNvSpPr>
            <p:nvPr/>
          </p:nvSpPr>
          <p:spPr bwMode="auto">
            <a:xfrm>
              <a:off x="3312" y="816"/>
              <a:ext cx="1440" cy="674"/>
            </a:xfrm>
            <a:prstGeom prst="rect">
              <a:avLst/>
            </a:prstGeom>
            <a:solidFill>
              <a:srgbClr val="FFFFCC"/>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0"/>
                </a:spcBef>
                <a:buClrTx/>
                <a:buFontTx/>
                <a:buNone/>
              </a:pPr>
              <a:r>
                <a:rPr lang="en-US" altLang="de-DE" sz="1600" b="1">
                  <a:latin typeface="Arial Rounded MT Bold" pitchFamily="34" charset="0"/>
                </a:rPr>
                <a:t>Planetensätze und Kupplungen für die Wendeschaltung und zwei mechanische Stufen </a:t>
              </a:r>
              <a:endParaRPr lang="en-US" altLang="de-DE" sz="1600">
                <a:latin typeface="Arial Rounded MT Bold" pitchFamily="34" charset="0"/>
              </a:endParaRPr>
            </a:p>
          </p:txBody>
        </p:sp>
      </p:grpSp>
      <p:grpSp>
        <p:nvGrpSpPr>
          <p:cNvPr id="532487" name="Group 7"/>
          <p:cNvGrpSpPr>
            <a:grpSpLocks/>
          </p:cNvGrpSpPr>
          <p:nvPr/>
        </p:nvGrpSpPr>
        <p:grpSpPr bwMode="auto">
          <a:xfrm>
            <a:off x="3879850" y="3048000"/>
            <a:ext cx="2971800" cy="793750"/>
            <a:chOff x="3024" y="2352"/>
            <a:chExt cx="1728" cy="500"/>
          </a:xfrm>
        </p:grpSpPr>
        <p:sp>
          <p:nvSpPr>
            <p:cNvPr id="104459" name="Line 8"/>
            <p:cNvSpPr>
              <a:spLocks noChangeShapeType="1"/>
            </p:cNvSpPr>
            <p:nvPr/>
          </p:nvSpPr>
          <p:spPr bwMode="auto">
            <a:xfrm flipH="1" flipV="1">
              <a:off x="3024" y="2352"/>
              <a:ext cx="336" cy="384"/>
            </a:xfrm>
            <a:prstGeom prst="line">
              <a:avLst/>
            </a:prstGeom>
            <a:noFill/>
            <a:ln w="508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104460" name="Text Box 9"/>
            <p:cNvSpPr txBox="1">
              <a:spLocks noChangeArrowheads="1"/>
            </p:cNvSpPr>
            <p:nvPr/>
          </p:nvSpPr>
          <p:spPr bwMode="auto">
            <a:xfrm>
              <a:off x="3312" y="2640"/>
              <a:ext cx="1440" cy="212"/>
            </a:xfrm>
            <a:prstGeom prst="rect">
              <a:avLst/>
            </a:prstGeom>
            <a:solidFill>
              <a:srgbClr val="FFFFCC"/>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0"/>
                </a:spcBef>
                <a:buClrTx/>
                <a:buFontTx/>
                <a:buNone/>
              </a:pPr>
              <a:r>
                <a:rPr lang="en-US" altLang="de-DE" sz="1600" b="1">
                  <a:latin typeface="Arial Rounded MT Bold" pitchFamily="34" charset="0"/>
                </a:rPr>
                <a:t>Konstantmotor 45°</a:t>
              </a:r>
            </a:p>
          </p:txBody>
        </p:sp>
      </p:grpSp>
      <p:grpSp>
        <p:nvGrpSpPr>
          <p:cNvPr id="532490" name="Group 10"/>
          <p:cNvGrpSpPr>
            <a:grpSpLocks/>
          </p:cNvGrpSpPr>
          <p:nvPr/>
        </p:nvGrpSpPr>
        <p:grpSpPr bwMode="auto">
          <a:xfrm>
            <a:off x="2806700" y="3657600"/>
            <a:ext cx="3219450" cy="793750"/>
            <a:chOff x="3024" y="2352"/>
            <a:chExt cx="1728" cy="500"/>
          </a:xfrm>
        </p:grpSpPr>
        <p:sp>
          <p:nvSpPr>
            <p:cNvPr id="104457" name="Line 11"/>
            <p:cNvSpPr>
              <a:spLocks noChangeShapeType="1"/>
            </p:cNvSpPr>
            <p:nvPr/>
          </p:nvSpPr>
          <p:spPr bwMode="auto">
            <a:xfrm flipH="1" flipV="1">
              <a:off x="3024" y="2352"/>
              <a:ext cx="336" cy="384"/>
            </a:xfrm>
            <a:prstGeom prst="line">
              <a:avLst/>
            </a:prstGeom>
            <a:noFill/>
            <a:ln w="508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104458" name="Text Box 12"/>
            <p:cNvSpPr txBox="1">
              <a:spLocks noChangeArrowheads="1"/>
            </p:cNvSpPr>
            <p:nvPr/>
          </p:nvSpPr>
          <p:spPr bwMode="auto">
            <a:xfrm>
              <a:off x="3312" y="2640"/>
              <a:ext cx="1440" cy="212"/>
            </a:xfrm>
            <a:prstGeom prst="rect">
              <a:avLst/>
            </a:prstGeom>
            <a:solidFill>
              <a:srgbClr val="FFFFCC"/>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defTabSz="762000"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defTabSz="76200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defTabSz="7620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defTabSz="7620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defTabSz="7620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defTabSz="7620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0"/>
                </a:spcBef>
                <a:buClrTx/>
                <a:buFontTx/>
                <a:buNone/>
              </a:pPr>
              <a:r>
                <a:rPr lang="en-US" altLang="de-DE" sz="1600" b="1">
                  <a:latin typeface="Arial Rounded MT Bold" pitchFamily="34" charset="0"/>
                </a:rPr>
                <a:t>Schwenkpumpe +/-  45°</a:t>
              </a:r>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2" fill="hold" nodeType="clickEffect">
                                  <p:stCondLst>
                                    <p:cond delay="0"/>
                                  </p:stCondLst>
                                  <p:childTnLst>
                                    <p:set>
                                      <p:cBhvr>
                                        <p:cTn id="6" dur="1" fill="hold">
                                          <p:stCondLst>
                                            <p:cond delay="0"/>
                                          </p:stCondLst>
                                        </p:cTn>
                                        <p:tgtEl>
                                          <p:spTgt spid="532490"/>
                                        </p:tgtEl>
                                        <p:attrNameLst>
                                          <p:attrName>style.visibility</p:attrName>
                                        </p:attrNameLst>
                                      </p:cBhvr>
                                      <p:to>
                                        <p:strVal val="visible"/>
                                      </p:to>
                                    </p:set>
                                    <p:animEffect transition="in" filter="wipe(right)">
                                      <p:cBhvr>
                                        <p:cTn id="7" dur="500"/>
                                        <p:tgtEl>
                                          <p:spTgt spid="53249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2" fill="hold" nodeType="clickEffect">
                                  <p:stCondLst>
                                    <p:cond delay="0"/>
                                  </p:stCondLst>
                                  <p:childTnLst>
                                    <p:set>
                                      <p:cBhvr>
                                        <p:cTn id="11" dur="1" fill="hold">
                                          <p:stCondLst>
                                            <p:cond delay="0"/>
                                          </p:stCondLst>
                                        </p:cTn>
                                        <p:tgtEl>
                                          <p:spTgt spid="532487"/>
                                        </p:tgtEl>
                                        <p:attrNameLst>
                                          <p:attrName>style.visibility</p:attrName>
                                        </p:attrNameLst>
                                      </p:cBhvr>
                                      <p:to>
                                        <p:strVal val="visible"/>
                                      </p:to>
                                    </p:set>
                                    <p:animEffect transition="in" filter="wipe(right)">
                                      <p:cBhvr>
                                        <p:cTn id="12" dur="500"/>
                                        <p:tgtEl>
                                          <p:spTgt spid="53248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2" fill="hold" nodeType="clickEffect">
                                  <p:stCondLst>
                                    <p:cond delay="0"/>
                                  </p:stCondLst>
                                  <p:childTnLst>
                                    <p:set>
                                      <p:cBhvr>
                                        <p:cTn id="16" dur="1" fill="hold">
                                          <p:stCondLst>
                                            <p:cond delay="0"/>
                                          </p:stCondLst>
                                        </p:cTn>
                                        <p:tgtEl>
                                          <p:spTgt spid="532484"/>
                                        </p:tgtEl>
                                        <p:attrNameLst>
                                          <p:attrName>style.visibility</p:attrName>
                                        </p:attrNameLst>
                                      </p:cBhvr>
                                      <p:to>
                                        <p:strVal val="visible"/>
                                      </p:to>
                                    </p:set>
                                    <p:animEffect transition="in" filter="wipe(right)">
                                      <p:cBhvr>
                                        <p:cTn id="17" dur="500"/>
                                        <p:tgtEl>
                                          <p:spTgt spid="5324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alleSeiten">
  <a:themeElements>
    <a:clrScheme name="1_alleSeiten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1_alleSeiten">
      <a:majorFont>
        <a:latin typeface="Arial"/>
        <a:ea typeface="MS PGothic"/>
        <a:cs typeface="Arial"/>
      </a:majorFont>
      <a:minorFont>
        <a:latin typeface="Arial"/>
        <a:ea typeface="MS PGothic"/>
        <a:cs typeface="Arial"/>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de-DE" sz="4400" b="0" i="0" u="none" strike="noStrike" cap="none" normalizeH="0" baseline="0" smtClean="0">
            <a:ln>
              <a:noFill/>
            </a:ln>
            <a:solidFill>
              <a:schemeClr val="bg2"/>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de-DE" sz="4400" b="0" i="0" u="none" strike="noStrike" cap="none" normalizeH="0" baseline="0" smtClean="0">
            <a:ln>
              <a:noFill/>
            </a:ln>
            <a:solidFill>
              <a:schemeClr val="bg2"/>
            </a:solidFill>
            <a:effectLst/>
            <a:latin typeface="Arial" charset="0"/>
          </a:defRPr>
        </a:defPPr>
      </a:lstStyle>
    </a:lnDef>
  </a:objectDefaults>
  <a:extraClrSchemeLst>
    <a:extraClrScheme>
      <a:clrScheme name="1_alleSeiten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Standarddesign">
  <a:themeElements>
    <a:clrScheme name="HSWT">
      <a:dk1>
        <a:sysClr val="windowText" lastClr="000000"/>
      </a:dk1>
      <a:lt1>
        <a:sysClr val="window" lastClr="FFFFFF"/>
      </a:lt1>
      <a:dk2>
        <a:srgbClr val="7AB800"/>
      </a:dk2>
      <a:lt2>
        <a:srgbClr val="C6DC9A"/>
      </a:lt2>
      <a:accent1>
        <a:srgbClr val="449ABF"/>
      </a:accent1>
      <a:accent2>
        <a:srgbClr val="8B5625"/>
      </a:accent2>
      <a:accent3>
        <a:srgbClr val="A81729"/>
      </a:accent3>
      <a:accent4>
        <a:srgbClr val="A15767"/>
      </a:accent4>
      <a:accent5>
        <a:srgbClr val="D092A1"/>
      </a:accent5>
      <a:accent6>
        <a:srgbClr val="D5DCD3"/>
      </a:accent6>
      <a:hlink>
        <a:srgbClr val="0000FF"/>
      </a:hlink>
      <a:folHlink>
        <a:srgbClr val="800080"/>
      </a:folHlink>
    </a:clrScheme>
    <a:fontScheme name="Standarddesign">
      <a:majorFont>
        <a:latin typeface="Arial"/>
        <a:ea typeface=""/>
        <a:cs typeface="Arial"/>
      </a:majorFont>
      <a:minorFont>
        <a:latin typeface="Arial"/>
        <a:ea typeface=""/>
        <a:cs typeface="Arial"/>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400" b="0" i="0" u="none" strike="noStrike" cap="none" normalizeH="0" baseline="0" smtClean="0">
            <a:ln>
              <a:noFill/>
            </a:ln>
            <a:solidFill>
              <a:schemeClr val="accent2"/>
            </a:solidFill>
            <a:effectLst/>
            <a:latin typeface="Univers"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400" b="0" i="0" u="none" strike="noStrike" cap="none" normalizeH="0" baseline="0" smtClean="0">
            <a:ln>
              <a:noFill/>
            </a:ln>
            <a:solidFill>
              <a:schemeClr val="accent2"/>
            </a:solidFill>
            <a:effectLst/>
            <a:latin typeface="Univers" pitchFamily="34" charset="0"/>
          </a:defRPr>
        </a:defPPr>
      </a:lstStyle>
    </a:lnDef>
  </a:objectDefaults>
  <a:extraClrSchemeLst>
    <a:extraClrScheme>
      <a:clrScheme name="Standard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andard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andard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andard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Larissa">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Lariss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5651</Words>
  <Application>Microsoft Office PowerPoint</Application>
  <PresentationFormat>A4-Papier (210 x 297 mm)</PresentationFormat>
  <Paragraphs>840</Paragraphs>
  <Slides>112</Slides>
  <Notes>0</Notes>
  <HiddenSlides>21</HiddenSlides>
  <MMClips>0</MMClips>
  <ScaleCrop>false</ScaleCrop>
  <HeadingPairs>
    <vt:vector size="8" baseType="variant">
      <vt:variant>
        <vt:lpstr>Verwendete Schriftarten</vt:lpstr>
      </vt:variant>
      <vt:variant>
        <vt:i4>9</vt:i4>
      </vt:variant>
      <vt:variant>
        <vt:lpstr>Design</vt:lpstr>
      </vt:variant>
      <vt:variant>
        <vt:i4>2</vt:i4>
      </vt:variant>
      <vt:variant>
        <vt:lpstr>Eingebettete OLE-Server</vt:lpstr>
      </vt:variant>
      <vt:variant>
        <vt:i4>2</vt:i4>
      </vt:variant>
      <vt:variant>
        <vt:lpstr>Folientitel</vt:lpstr>
      </vt:variant>
      <vt:variant>
        <vt:i4>112</vt:i4>
      </vt:variant>
    </vt:vector>
  </HeadingPairs>
  <TitlesOfParts>
    <vt:vector size="125" baseType="lpstr">
      <vt:lpstr>Arial</vt:lpstr>
      <vt:lpstr>Arial Rounded MT Bold</vt:lpstr>
      <vt:lpstr>Arial Unicode MS</vt:lpstr>
      <vt:lpstr>Helvetica</vt:lpstr>
      <vt:lpstr>Lucida Grande</vt:lpstr>
      <vt:lpstr>Symbol</vt:lpstr>
      <vt:lpstr>Times New Roman</vt:lpstr>
      <vt:lpstr>Univers</vt:lpstr>
      <vt:lpstr>Wingdings</vt:lpstr>
      <vt:lpstr>1_alleSeiten</vt:lpstr>
      <vt:lpstr>Standarddesign</vt:lpstr>
      <vt:lpstr>Arbeitsblatt</vt:lpstr>
      <vt:lpstr>Diagramm</vt:lpstr>
      <vt:lpstr>UE-Getriebe</vt:lpstr>
      <vt:lpstr>PowerPoint-Präsentation</vt:lpstr>
      <vt:lpstr>Übersicht</vt:lpstr>
      <vt:lpstr>Schematische Übersicht</vt:lpstr>
      <vt:lpstr>Kupplung</vt:lpstr>
      <vt:lpstr>Wellenkupplungen (formschlüssig)</vt:lpstr>
      <vt:lpstr>PowerPoint-Präsentation</vt:lpstr>
      <vt:lpstr>Aufgaben Fahrkupplung</vt:lpstr>
      <vt:lpstr>PowerPoint-Präsentation</vt:lpstr>
      <vt:lpstr>Einscheibentrockenkupplung</vt:lpstr>
      <vt:lpstr>PowerPoint-Präsentation</vt:lpstr>
      <vt:lpstr>Kupplungsscheiben</vt:lpstr>
      <vt:lpstr>Doppelkupplung     Lamellenkupplung</vt:lpstr>
      <vt:lpstr>PowerPoint-Präsentation</vt:lpstr>
      <vt:lpstr>Lamellenkupplung</vt:lpstr>
      <vt:lpstr>Strömungskupplungen</vt:lpstr>
      <vt:lpstr>Flüssigkeitskupplung (Turbokupplung) </vt:lpstr>
      <vt:lpstr>Strömungskupplung mit Verdrängungskammer</vt:lpstr>
      <vt:lpstr>Strömungskupplungen</vt:lpstr>
      <vt:lpstr>Strömungskupplungen</vt:lpstr>
      <vt:lpstr>Hydrodynamischer Wandler</vt:lpstr>
      <vt:lpstr>Hydrodynamischer Wandler</vt:lpstr>
      <vt:lpstr>Strömungskupplung  - Wirkungsgrad -</vt:lpstr>
      <vt:lpstr>Gestufte Getriebe</vt:lpstr>
      <vt:lpstr>Getriebe</vt:lpstr>
      <vt:lpstr>Wandeln von Drehzahl und Drehmoment</vt:lpstr>
      <vt:lpstr>PowerPoint-Präsentation</vt:lpstr>
      <vt:lpstr>Getriebe Möglichkeiten</vt:lpstr>
      <vt:lpstr>Anforderung an Traktorschaltgetriebe</vt:lpstr>
      <vt:lpstr>Studie zu Arbeiten und deren Verteilung im Lastenspektrum eines Standart-Schlepper (ca. 1975)</vt:lpstr>
      <vt:lpstr>Einflussfaktoren Getriebeverluste</vt:lpstr>
      <vt:lpstr>Übersetzung</vt:lpstr>
      <vt:lpstr>Übersetzung</vt:lpstr>
      <vt:lpstr>Übersetzung</vt:lpstr>
      <vt:lpstr>Getriebeart -Form</vt:lpstr>
      <vt:lpstr>Systematik Getriebe </vt:lpstr>
      <vt:lpstr>Fahrgetriebearten</vt:lpstr>
      <vt:lpstr>Mechanisches Schaltgetriebe und Hinterachse</vt:lpstr>
      <vt:lpstr>Beispiel Getriebeabstufung</vt:lpstr>
      <vt:lpstr>Schalteinrichtungen von Stufengetrieben</vt:lpstr>
      <vt:lpstr>Bauelemente Synchronschaltung</vt:lpstr>
      <vt:lpstr>Synchronschaltung</vt:lpstr>
      <vt:lpstr>Schaltvorgang Synchrongetriebe 1</vt:lpstr>
      <vt:lpstr>PowerPoint-Präsentation</vt:lpstr>
      <vt:lpstr>Schnittbild 4-fach Lastschaltgetriebe</vt:lpstr>
      <vt:lpstr>PowerPoint-Präsentation</vt:lpstr>
      <vt:lpstr>Neue Folien</vt:lpstr>
      <vt:lpstr>Vierstufige Lastschaltung</vt:lpstr>
      <vt:lpstr>Stufenlose Getriebe</vt:lpstr>
      <vt:lpstr>Vor- und Nachteile stufenloser Getriebe</vt:lpstr>
      <vt:lpstr>Keilriemenverstellgetriebe = Variator </vt:lpstr>
      <vt:lpstr>Kettenwandler (am Bsp. eines PKW-Getriebes)</vt:lpstr>
      <vt:lpstr>PowerPoint-Präsentation</vt:lpstr>
      <vt:lpstr>Grundprinzip der hydrostatisch-mechanischen Leistungsverzweigung.</vt:lpstr>
      <vt:lpstr>Planetengetriebe können sowohl als Verzweigungs- als auch als Summierungselemente verwendet werden.</vt:lpstr>
      <vt:lpstr>Hydrostatisch-Leistungsverzweigtes Getriebe am Beispiel Fendt-Vario</vt:lpstr>
      <vt:lpstr>Planetensatz </vt:lpstr>
      <vt:lpstr>Planetensatz</vt:lpstr>
      <vt:lpstr>Hydrostateneinheit (= Axialkolbenverstellpumpe)</vt:lpstr>
      <vt:lpstr>FENDT Variogetriebe  -Hydrostateinheit-</vt:lpstr>
      <vt:lpstr>Grundbauteile Vario-Getriebe Fendt</vt:lpstr>
      <vt:lpstr>Fendt Vario Getriebe Hydromotoren</vt:lpstr>
      <vt:lpstr>Fendt-Vario-Getriebe - Stellwelle</vt:lpstr>
      <vt:lpstr>Fendt Vario Getriebe - Ölversorgung</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Fendt-Vario Getriebeaufbau</vt:lpstr>
      <vt:lpstr>Schnittbild Hydrostateinheit eines Selbstfahrers</vt:lpstr>
      <vt:lpstr>PowerPoint-Präsentation</vt:lpstr>
      <vt:lpstr>PowerPoint-Präsentation</vt:lpstr>
      <vt:lpstr>PowerPoint-Präsentation</vt:lpstr>
      <vt:lpstr>PowerPoint-Präsentation</vt:lpstr>
      <vt:lpstr>PowerPoint-Präsentation</vt:lpstr>
      <vt:lpstr>Stufenlose Getriebe im Vergleich</vt:lpstr>
      <vt:lpstr>FENDT Variogetriebe -Wirkungsgrad-</vt:lpstr>
      <vt:lpstr>Steyr - Case - Getriebeaufbau</vt:lpstr>
      <vt:lpstr>Steyr - Case - Getriebe</vt:lpstr>
      <vt:lpstr>Steyr - Case - Getriebeaufbau</vt:lpstr>
      <vt:lpstr>Case - Steyr - Funktionsablauf</vt:lpstr>
      <vt:lpstr>Case - Steyr - Funktionsablauf</vt:lpstr>
      <vt:lpstr>Case - Steyr - Funktionsablauf</vt:lpstr>
      <vt:lpstr>Case - Steyr - Funktionsablauf</vt:lpstr>
      <vt:lpstr>Doppelkupplungsgetriebe</vt:lpstr>
      <vt:lpstr>Case Steyr Wirkungsgrad</vt:lpstr>
      <vt:lpstr>ZF - Eccom - Getriebeaufbau</vt:lpstr>
      <vt:lpstr>ZF - Eccon</vt:lpstr>
      <vt:lpstr>ZF - Eccon</vt:lpstr>
      <vt:lpstr>ZF - Eccon</vt:lpstr>
      <vt:lpstr>PowerPoint-Präsentation</vt:lpstr>
      <vt:lpstr>JD - 7020 Getriebeschema</vt:lpstr>
      <vt:lpstr>JD - Autopower - Getriebeaufbau</vt:lpstr>
      <vt:lpstr>JD - 7020 Autopower</vt:lpstr>
      <vt:lpstr>JD - 8030 Autopower</vt:lpstr>
      <vt:lpstr>EQ 200 – Funktion </vt:lpstr>
      <vt:lpstr>Leistungsverzweigung über Planetensatz</vt:lpstr>
      <vt:lpstr>CLAAS CMATIC EQ 200 – Hydrostateinheit </vt:lpstr>
      <vt:lpstr>Anteil mechanische und hydrostatische Leistungsübertragung</vt:lpstr>
      <vt:lpstr>3.4.   Endtrieb</vt:lpstr>
      <vt:lpstr>Differentialgetriebe</vt:lpstr>
      <vt:lpstr>Differentialgetriebe</vt:lpstr>
      <vt:lpstr>Selbstsperrdifferential</vt:lpstr>
      <vt:lpstr>PowerPoint-Präsentation</vt:lpstr>
      <vt:lpstr>Quellenverzeichnis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Kein Folientitel</dc:title>
  <dc:creator>Ernst Wöhrle</dc:creator>
  <cp:lastModifiedBy>hswt</cp:lastModifiedBy>
  <cp:revision>235</cp:revision>
  <cp:lastPrinted>2000-07-28T13:16:35Z</cp:lastPrinted>
  <dcterms:created xsi:type="dcterms:W3CDTF">1999-07-14T19:19:32Z</dcterms:created>
  <dcterms:modified xsi:type="dcterms:W3CDTF">2025-06-05T03:52:57Z</dcterms:modified>
</cp:coreProperties>
</file>