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6E9DB-5370-415A-8AFA-F9ABDC9772A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6B009D-4FF7-4FAF-9076-EC8AAAD16357}">
      <dgm:prSet phldrT="[Text]"/>
      <dgm:spPr/>
      <dgm:t>
        <a:bodyPr/>
        <a:lstStyle/>
        <a:p>
          <a:r>
            <a:rPr lang="de-DE"/>
            <a:t>Boden </a:t>
          </a:r>
        </a:p>
      </dgm:t>
    </dgm:pt>
    <dgm:pt modelId="{D9223010-D377-4F88-A60B-7B7882D4B7A8}" type="parTrans" cxnId="{26DDBF64-7D18-4D91-A156-A99A1CBA9FB4}">
      <dgm:prSet/>
      <dgm:spPr/>
      <dgm:t>
        <a:bodyPr/>
        <a:lstStyle/>
        <a:p>
          <a:endParaRPr lang="de-DE"/>
        </a:p>
      </dgm:t>
    </dgm:pt>
    <dgm:pt modelId="{968EE366-FDBA-4EBC-8B01-1F817F7B22AA}" type="sibTrans" cxnId="{26DDBF64-7D18-4D91-A156-A99A1CBA9FB4}">
      <dgm:prSet/>
      <dgm:spPr/>
      <dgm:t>
        <a:bodyPr/>
        <a:lstStyle/>
        <a:p>
          <a:endParaRPr lang="de-DE"/>
        </a:p>
      </dgm:t>
    </dgm:pt>
    <dgm:pt modelId="{41626C37-0F89-4A46-8F6B-91A38B33758E}" type="asst">
      <dgm:prSet phldrT="[Text]"/>
      <dgm:spPr/>
      <dgm:t>
        <a:bodyPr/>
        <a:lstStyle/>
        <a:p>
          <a:r>
            <a:rPr lang="de-DE"/>
            <a:t>Lebensraum </a:t>
          </a:r>
        </a:p>
      </dgm:t>
    </dgm:pt>
    <dgm:pt modelId="{0E0D8FC4-FBAF-4E49-B267-8F6ADBDA8290}" type="parTrans" cxnId="{BC3BEC7A-67CA-4EB0-9580-6A196BE3658D}">
      <dgm:prSet/>
      <dgm:spPr/>
      <dgm:t>
        <a:bodyPr/>
        <a:lstStyle/>
        <a:p>
          <a:endParaRPr lang="de-DE"/>
        </a:p>
      </dgm:t>
    </dgm:pt>
    <dgm:pt modelId="{C90D0EDC-77F4-4C49-98A9-94F2AB3BE2D3}" type="sibTrans" cxnId="{BC3BEC7A-67CA-4EB0-9580-6A196BE3658D}">
      <dgm:prSet/>
      <dgm:spPr/>
      <dgm:t>
        <a:bodyPr/>
        <a:lstStyle/>
        <a:p>
          <a:endParaRPr lang="de-DE"/>
        </a:p>
      </dgm:t>
    </dgm:pt>
    <dgm:pt modelId="{B51F9CDA-D751-4A65-A1ED-4A6EFB7CCCD1}">
      <dgm:prSet phldrT="[Text]"/>
      <dgm:spPr/>
      <dgm:t>
        <a:bodyPr/>
        <a:lstStyle/>
        <a:p>
          <a:r>
            <a:rPr lang="de-DE"/>
            <a:t>Standort</a:t>
          </a:r>
        </a:p>
      </dgm:t>
    </dgm:pt>
    <dgm:pt modelId="{E8248C3D-59B3-4022-B58F-0018BDB028F2}" type="parTrans" cxnId="{94B0BB12-51D4-459C-A883-C4E051E23E69}">
      <dgm:prSet/>
      <dgm:spPr/>
      <dgm:t>
        <a:bodyPr/>
        <a:lstStyle/>
        <a:p>
          <a:endParaRPr lang="de-DE"/>
        </a:p>
      </dgm:t>
    </dgm:pt>
    <dgm:pt modelId="{BC93746D-495D-43EE-A407-B9766087663B}" type="sibTrans" cxnId="{94B0BB12-51D4-459C-A883-C4E051E23E69}">
      <dgm:prSet/>
      <dgm:spPr/>
      <dgm:t>
        <a:bodyPr/>
        <a:lstStyle/>
        <a:p>
          <a:endParaRPr lang="de-DE"/>
        </a:p>
      </dgm:t>
    </dgm:pt>
    <dgm:pt modelId="{F664C1BD-6B90-4420-9C33-333F6A80446A}">
      <dgm:prSet phldrT="[Text]"/>
      <dgm:spPr/>
      <dgm:t>
        <a:bodyPr/>
        <a:lstStyle/>
        <a:p>
          <a:r>
            <a:rPr lang="de-DE"/>
            <a:t>Ausgleichskörper </a:t>
          </a:r>
        </a:p>
      </dgm:t>
    </dgm:pt>
    <dgm:pt modelId="{5C7B64BD-00A5-479F-81E8-98F7E004970E}" type="parTrans" cxnId="{49F9EBB2-F5D8-4E6A-869A-2F39B3675C0C}">
      <dgm:prSet/>
      <dgm:spPr/>
      <dgm:t>
        <a:bodyPr/>
        <a:lstStyle/>
        <a:p>
          <a:endParaRPr lang="de-DE"/>
        </a:p>
      </dgm:t>
    </dgm:pt>
    <dgm:pt modelId="{D223AE3B-12A1-4583-AC57-9ADDE50A6A42}" type="sibTrans" cxnId="{49F9EBB2-F5D8-4E6A-869A-2F39B3675C0C}">
      <dgm:prSet/>
      <dgm:spPr/>
      <dgm:t>
        <a:bodyPr/>
        <a:lstStyle/>
        <a:p>
          <a:endParaRPr lang="de-DE"/>
        </a:p>
      </dgm:t>
    </dgm:pt>
    <dgm:pt modelId="{C19E4DA0-8FD6-444A-8339-FADE2AED1BEF}">
      <dgm:prSet phldrT="[Text]"/>
      <dgm:spPr/>
      <dgm:t>
        <a:bodyPr/>
        <a:lstStyle/>
        <a:p>
          <a:r>
            <a:rPr lang="de-DE"/>
            <a:t>Filter und Puffer </a:t>
          </a:r>
        </a:p>
      </dgm:t>
    </dgm:pt>
    <dgm:pt modelId="{943A1753-C7CF-4AC4-A697-E82C6D4F572A}" type="parTrans" cxnId="{A057A113-A2E1-4401-94BE-776D29274F68}">
      <dgm:prSet/>
      <dgm:spPr/>
      <dgm:t>
        <a:bodyPr/>
        <a:lstStyle/>
        <a:p>
          <a:endParaRPr lang="de-DE"/>
        </a:p>
      </dgm:t>
    </dgm:pt>
    <dgm:pt modelId="{4978DC23-DA5C-40A6-BEA0-50A5037E2118}" type="sibTrans" cxnId="{A057A113-A2E1-4401-94BE-776D29274F68}">
      <dgm:prSet/>
      <dgm:spPr/>
      <dgm:t>
        <a:bodyPr/>
        <a:lstStyle/>
        <a:p>
          <a:endParaRPr lang="de-DE"/>
        </a:p>
      </dgm:t>
    </dgm:pt>
    <dgm:pt modelId="{4FCFC716-8B1A-4AE8-9BFC-65F1973EE695}">
      <dgm:prSet phldrT="[Text]"/>
      <dgm:spPr/>
      <dgm:t>
        <a:bodyPr/>
        <a:lstStyle/>
        <a:p>
          <a:r>
            <a:rPr lang="de-DE"/>
            <a:t>Landschafts- und Siedlungsgeschichte</a:t>
          </a:r>
        </a:p>
      </dgm:t>
    </dgm:pt>
    <dgm:pt modelId="{630BAF3C-E7B1-49F1-8290-8DD489C4A601}" type="parTrans" cxnId="{57B07714-0639-4F9B-B5E4-3AB0E878AB10}">
      <dgm:prSet/>
      <dgm:spPr/>
      <dgm:t>
        <a:bodyPr/>
        <a:lstStyle/>
        <a:p>
          <a:endParaRPr lang="de-DE"/>
        </a:p>
      </dgm:t>
    </dgm:pt>
    <dgm:pt modelId="{B2FBAF0F-32FE-41FA-81E2-57F6DBDCCBA5}" type="sibTrans" cxnId="{57B07714-0639-4F9B-B5E4-3AB0E878AB10}">
      <dgm:prSet/>
      <dgm:spPr/>
      <dgm:t>
        <a:bodyPr/>
        <a:lstStyle/>
        <a:p>
          <a:endParaRPr lang="de-DE"/>
        </a:p>
      </dgm:t>
    </dgm:pt>
    <dgm:pt modelId="{89C8DE03-2EE1-4F11-9B11-597C6BED8680}">
      <dgm:prSet phldrT="[Text]"/>
      <dgm:spPr/>
      <dgm:t>
        <a:bodyPr/>
        <a:lstStyle/>
        <a:p>
          <a:r>
            <a:rPr lang="de-DE"/>
            <a:t>Schadstoffe </a:t>
          </a:r>
        </a:p>
      </dgm:t>
    </dgm:pt>
    <dgm:pt modelId="{B5828471-D3EB-4213-B17C-8E97BE1ED25F}" type="parTrans" cxnId="{2E2FEC6F-33F4-4BED-B134-C1E97C3FAF80}">
      <dgm:prSet/>
      <dgm:spPr/>
      <dgm:t>
        <a:bodyPr/>
        <a:lstStyle/>
        <a:p>
          <a:endParaRPr lang="de-DE"/>
        </a:p>
      </dgm:t>
    </dgm:pt>
    <dgm:pt modelId="{1DDFF537-F1BC-45EB-B9D1-17B6F15DD080}" type="sibTrans" cxnId="{2E2FEC6F-33F4-4BED-B134-C1E97C3FAF80}">
      <dgm:prSet/>
      <dgm:spPr/>
      <dgm:t>
        <a:bodyPr/>
        <a:lstStyle/>
        <a:p>
          <a:endParaRPr lang="de-DE"/>
        </a:p>
      </dgm:t>
    </dgm:pt>
    <dgm:pt modelId="{8566AB21-969B-4603-8DAE-1C26537A8B09}">
      <dgm:prSet phldrT="[Text]"/>
      <dgm:spPr/>
      <dgm:t>
        <a:bodyPr/>
        <a:lstStyle/>
        <a:p>
          <a:r>
            <a:rPr lang="de-DE"/>
            <a:t>Wasser </a:t>
          </a:r>
        </a:p>
      </dgm:t>
    </dgm:pt>
    <dgm:pt modelId="{51ED5F02-0B55-4AA3-BFD4-F2D6EB34E1DF}" type="parTrans" cxnId="{FB57210A-EF31-43A3-8328-BFB0E8206903}">
      <dgm:prSet/>
      <dgm:spPr/>
      <dgm:t>
        <a:bodyPr/>
        <a:lstStyle/>
        <a:p>
          <a:endParaRPr lang="de-DE"/>
        </a:p>
      </dgm:t>
    </dgm:pt>
    <dgm:pt modelId="{DB665346-34DB-4698-A436-90FFEEACCDF3}" type="sibTrans" cxnId="{FB57210A-EF31-43A3-8328-BFB0E8206903}">
      <dgm:prSet/>
      <dgm:spPr/>
      <dgm:t>
        <a:bodyPr/>
        <a:lstStyle/>
        <a:p>
          <a:endParaRPr lang="de-DE"/>
        </a:p>
      </dgm:t>
    </dgm:pt>
    <dgm:pt modelId="{22CC0216-3FBA-45CE-81BF-15D4E961C9E4}">
      <dgm:prSet phldrT="[Text]"/>
      <dgm:spPr/>
      <dgm:t>
        <a:bodyPr/>
        <a:lstStyle/>
        <a:p>
          <a:r>
            <a:rPr lang="de-DE"/>
            <a:t>Archiv</a:t>
          </a:r>
        </a:p>
      </dgm:t>
    </dgm:pt>
    <dgm:pt modelId="{29460BA3-65C7-4A24-AB6E-1A8D47B4E311}" type="parTrans" cxnId="{B87C873F-4F2D-4354-A85D-92262FBE88EF}">
      <dgm:prSet/>
      <dgm:spPr/>
      <dgm:t>
        <a:bodyPr/>
        <a:lstStyle/>
        <a:p>
          <a:endParaRPr lang="de-DE"/>
        </a:p>
      </dgm:t>
    </dgm:pt>
    <dgm:pt modelId="{1BF538D1-FE11-47E9-8994-40ABDDF5CFC3}" type="sibTrans" cxnId="{B87C873F-4F2D-4354-A85D-92262FBE88EF}">
      <dgm:prSet/>
      <dgm:spPr/>
      <dgm:t>
        <a:bodyPr/>
        <a:lstStyle/>
        <a:p>
          <a:endParaRPr lang="de-DE"/>
        </a:p>
      </dgm:t>
    </dgm:pt>
    <dgm:pt modelId="{43892BF6-AB5C-4AC8-883A-FF313ACE4003}">
      <dgm:prSet phldrT="[Text]"/>
      <dgm:spPr/>
      <dgm:t>
        <a:bodyPr/>
        <a:lstStyle/>
        <a:p>
          <a:r>
            <a:rPr lang="de-DE"/>
            <a:t>Kulturpflanzen</a:t>
          </a:r>
        </a:p>
      </dgm:t>
    </dgm:pt>
    <dgm:pt modelId="{667BF6B1-3DE5-4C20-973B-11F951824FC4}" type="parTrans" cxnId="{57C348E2-4D3D-4F2A-9DEC-574DE0EF962A}">
      <dgm:prSet/>
      <dgm:spPr/>
      <dgm:t>
        <a:bodyPr/>
        <a:lstStyle/>
        <a:p>
          <a:endParaRPr lang="de-DE"/>
        </a:p>
      </dgm:t>
    </dgm:pt>
    <dgm:pt modelId="{53542C3C-A56B-443F-8BBE-05F6CB7BB441}" type="sibTrans" cxnId="{57C348E2-4D3D-4F2A-9DEC-574DE0EF962A}">
      <dgm:prSet/>
      <dgm:spPr/>
      <dgm:t>
        <a:bodyPr/>
        <a:lstStyle/>
        <a:p>
          <a:endParaRPr lang="de-DE"/>
        </a:p>
      </dgm:t>
    </dgm:pt>
    <dgm:pt modelId="{4894EE79-5F3A-4D2A-9E40-C547D620C9DF}">
      <dgm:prSet phldrT="[Text]"/>
      <dgm:spPr/>
      <dgm:t>
        <a:bodyPr/>
        <a:lstStyle/>
        <a:p>
          <a:r>
            <a:rPr lang="de-DE"/>
            <a:t>Natürliche Vegetation </a:t>
          </a:r>
        </a:p>
      </dgm:t>
    </dgm:pt>
    <dgm:pt modelId="{9AE2432F-C2E6-408E-980F-3CBACD2EF3C0}" type="parTrans" cxnId="{837AFE2F-A7B4-4AD1-B089-75A6956AB417}">
      <dgm:prSet/>
      <dgm:spPr/>
      <dgm:t>
        <a:bodyPr/>
        <a:lstStyle/>
        <a:p>
          <a:endParaRPr lang="de-DE"/>
        </a:p>
      </dgm:t>
    </dgm:pt>
    <dgm:pt modelId="{BE06C964-9F8B-45C1-B85B-433832431959}" type="sibTrans" cxnId="{837AFE2F-A7B4-4AD1-B089-75A6956AB417}">
      <dgm:prSet/>
      <dgm:spPr/>
      <dgm:t>
        <a:bodyPr/>
        <a:lstStyle/>
        <a:p>
          <a:endParaRPr lang="de-DE"/>
        </a:p>
      </dgm:t>
    </dgm:pt>
    <dgm:pt modelId="{1022114F-0DD7-4CB1-9FEC-5B0C85484820}" type="asst">
      <dgm:prSet phldrT="[Text]"/>
      <dgm:spPr/>
      <dgm:t>
        <a:bodyPr/>
        <a:lstStyle/>
        <a:p>
          <a:r>
            <a:rPr lang="de-DE"/>
            <a:t>Bodenorganismen </a:t>
          </a:r>
        </a:p>
      </dgm:t>
    </dgm:pt>
    <dgm:pt modelId="{8BAE8C48-9861-4EC8-B15A-72405E7DBAF8}" type="parTrans" cxnId="{3D55F14C-F0EC-4F7A-AC26-543D4F133041}">
      <dgm:prSet/>
      <dgm:spPr/>
      <dgm:t>
        <a:bodyPr/>
        <a:lstStyle/>
        <a:p>
          <a:endParaRPr lang="de-DE"/>
        </a:p>
      </dgm:t>
    </dgm:pt>
    <dgm:pt modelId="{E2F7A53E-2EA9-43F3-A17F-AFA58367F948}" type="sibTrans" cxnId="{3D55F14C-F0EC-4F7A-AC26-543D4F133041}">
      <dgm:prSet/>
      <dgm:spPr/>
      <dgm:t>
        <a:bodyPr/>
        <a:lstStyle/>
        <a:p>
          <a:endParaRPr lang="de-DE"/>
        </a:p>
      </dgm:t>
    </dgm:pt>
    <dgm:pt modelId="{814FB16E-5BEB-4DBC-9437-DEC93DC799DE}" type="pres">
      <dgm:prSet presAssocID="{3236E9DB-5370-415A-8AFA-F9ABDC9772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C362E1D-5AEB-439A-B232-20F39C679638}" type="pres">
      <dgm:prSet presAssocID="{896B009D-4FF7-4FAF-9076-EC8AAAD16357}" presName="hierRoot1" presStyleCnt="0"/>
      <dgm:spPr/>
    </dgm:pt>
    <dgm:pt modelId="{DD16F299-13CC-4AF8-9C9B-E755337F2FE0}" type="pres">
      <dgm:prSet presAssocID="{896B009D-4FF7-4FAF-9076-EC8AAAD16357}" presName="composite" presStyleCnt="0"/>
      <dgm:spPr/>
    </dgm:pt>
    <dgm:pt modelId="{631754AA-07F0-4FD1-8D1D-5AEA2B9845BD}" type="pres">
      <dgm:prSet presAssocID="{896B009D-4FF7-4FAF-9076-EC8AAAD16357}" presName="image" presStyleLbl="node0" presStyleIdx="0" presStyleCnt="1"/>
      <dgm:spPr/>
    </dgm:pt>
    <dgm:pt modelId="{4B4418C2-36C2-4813-BC73-8AC9CA27BA44}" type="pres">
      <dgm:prSet presAssocID="{896B009D-4FF7-4FAF-9076-EC8AAAD16357}" presName="text" presStyleLbl="revTx" presStyleIdx="0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0D207C4-17E6-427E-84A2-4C62E2E90A51}" type="pres">
      <dgm:prSet presAssocID="{896B009D-4FF7-4FAF-9076-EC8AAAD16357}" presName="hierChild2" presStyleCnt="0"/>
      <dgm:spPr/>
    </dgm:pt>
    <dgm:pt modelId="{9D862E6F-AA85-4CDA-B249-BF4442CFBF80}" type="pres">
      <dgm:prSet presAssocID="{0E0D8FC4-FBAF-4E49-B267-8F6ADBDA8290}" presName="Name10" presStyleLbl="parChTrans1D2" presStyleIdx="0" presStyleCnt="5"/>
      <dgm:spPr/>
      <dgm:t>
        <a:bodyPr/>
        <a:lstStyle/>
        <a:p>
          <a:endParaRPr lang="de-DE"/>
        </a:p>
      </dgm:t>
    </dgm:pt>
    <dgm:pt modelId="{E1C35B21-2194-44C1-901F-0E9BFBB8A00B}" type="pres">
      <dgm:prSet presAssocID="{41626C37-0F89-4A46-8F6B-91A38B33758E}" presName="hierRoot2" presStyleCnt="0"/>
      <dgm:spPr/>
    </dgm:pt>
    <dgm:pt modelId="{56AA8FC9-94ED-44B8-9C46-5D1E4B6FB984}" type="pres">
      <dgm:prSet presAssocID="{41626C37-0F89-4A46-8F6B-91A38B33758E}" presName="composite2" presStyleCnt="0"/>
      <dgm:spPr/>
    </dgm:pt>
    <dgm:pt modelId="{0F40BAFE-DB83-47B8-B798-AB65BED3BFC3}" type="pres">
      <dgm:prSet presAssocID="{41626C37-0F89-4A46-8F6B-91A38B33758E}" presName="image2" presStyleLbl="asst1" presStyleIdx="0" presStyleCnt="2"/>
      <dgm:spPr/>
    </dgm:pt>
    <dgm:pt modelId="{E99E85B7-461B-48D6-B72E-2E74F3650C07}" type="pres">
      <dgm:prSet presAssocID="{41626C37-0F89-4A46-8F6B-91A38B33758E}" presName="text2" presStyleLbl="revTx" presStyleIdx="1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BA9B463-8EEA-4A22-BAEE-7AA42D8B7E24}" type="pres">
      <dgm:prSet presAssocID="{41626C37-0F89-4A46-8F6B-91A38B33758E}" presName="hierChild3" presStyleCnt="0"/>
      <dgm:spPr/>
    </dgm:pt>
    <dgm:pt modelId="{FC3FF390-37B2-4D96-8CB9-9B8CB828D663}" type="pres">
      <dgm:prSet presAssocID="{8BAE8C48-9861-4EC8-B15A-72405E7DBAF8}" presName="Name17" presStyleLbl="parChTrans1D3" presStyleIdx="0" presStyleCnt="6"/>
      <dgm:spPr/>
      <dgm:t>
        <a:bodyPr/>
        <a:lstStyle/>
        <a:p>
          <a:endParaRPr lang="de-DE"/>
        </a:p>
      </dgm:t>
    </dgm:pt>
    <dgm:pt modelId="{5640D7A7-56A7-4947-B223-70C8E3B63854}" type="pres">
      <dgm:prSet presAssocID="{1022114F-0DD7-4CB1-9FEC-5B0C85484820}" presName="hierRoot3" presStyleCnt="0"/>
      <dgm:spPr/>
    </dgm:pt>
    <dgm:pt modelId="{AF73079A-C16A-4D04-9071-1E3362990E63}" type="pres">
      <dgm:prSet presAssocID="{1022114F-0DD7-4CB1-9FEC-5B0C85484820}" presName="composite3" presStyleCnt="0"/>
      <dgm:spPr/>
    </dgm:pt>
    <dgm:pt modelId="{329AA345-884B-417A-A688-BAA01D4122C5}" type="pres">
      <dgm:prSet presAssocID="{1022114F-0DD7-4CB1-9FEC-5B0C85484820}" presName="image3" presStyleLbl="asst1" presStyleIdx="1" presStyleCnt="2"/>
      <dgm:spPr/>
    </dgm:pt>
    <dgm:pt modelId="{2C291EFC-C7BE-4E26-9D5C-911DDF3D4A70}" type="pres">
      <dgm:prSet presAssocID="{1022114F-0DD7-4CB1-9FEC-5B0C85484820}" presName="text3" presStyleLbl="revTx" presStyleIdx="2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302A038-49ED-4591-A520-80EFD0C6E1F1}" type="pres">
      <dgm:prSet presAssocID="{1022114F-0DD7-4CB1-9FEC-5B0C85484820}" presName="hierChild4" presStyleCnt="0"/>
      <dgm:spPr/>
    </dgm:pt>
    <dgm:pt modelId="{A7D8B17B-EB83-48FA-8387-4B6B98522E9E}" type="pres">
      <dgm:prSet presAssocID="{E8248C3D-59B3-4022-B58F-0018BDB028F2}" presName="Name10" presStyleLbl="parChTrans1D2" presStyleIdx="1" presStyleCnt="5"/>
      <dgm:spPr/>
      <dgm:t>
        <a:bodyPr/>
        <a:lstStyle/>
        <a:p>
          <a:endParaRPr lang="de-DE"/>
        </a:p>
      </dgm:t>
    </dgm:pt>
    <dgm:pt modelId="{ABE05112-7B11-420B-B240-AA224E2B071C}" type="pres">
      <dgm:prSet presAssocID="{B51F9CDA-D751-4A65-A1ED-4A6EFB7CCCD1}" presName="hierRoot2" presStyleCnt="0"/>
      <dgm:spPr/>
    </dgm:pt>
    <dgm:pt modelId="{DD2E5577-88A5-46DD-A551-152730B43E74}" type="pres">
      <dgm:prSet presAssocID="{B51F9CDA-D751-4A65-A1ED-4A6EFB7CCCD1}" presName="composite2" presStyleCnt="0"/>
      <dgm:spPr/>
    </dgm:pt>
    <dgm:pt modelId="{89945011-622A-425C-9745-9EBCBDED0F69}" type="pres">
      <dgm:prSet presAssocID="{B51F9CDA-D751-4A65-A1ED-4A6EFB7CCCD1}" presName="image2" presStyleLbl="node2" presStyleIdx="0" presStyleCnt="4"/>
      <dgm:spPr/>
    </dgm:pt>
    <dgm:pt modelId="{61CF7AE3-4287-4979-91FF-8DE1BCBBF3AA}" type="pres">
      <dgm:prSet presAssocID="{B51F9CDA-D751-4A65-A1ED-4A6EFB7CCCD1}" presName="text2" presStyleLbl="revTx" presStyleIdx="3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5733217-EE52-465F-B116-BA886FF03589}" type="pres">
      <dgm:prSet presAssocID="{B51F9CDA-D751-4A65-A1ED-4A6EFB7CCCD1}" presName="hierChild3" presStyleCnt="0"/>
      <dgm:spPr/>
    </dgm:pt>
    <dgm:pt modelId="{74D677FE-B8CE-4787-A567-0EA117E7D35F}" type="pres">
      <dgm:prSet presAssocID="{9AE2432F-C2E6-408E-980F-3CBACD2EF3C0}" presName="Name17" presStyleLbl="parChTrans1D3" presStyleIdx="1" presStyleCnt="6"/>
      <dgm:spPr/>
      <dgm:t>
        <a:bodyPr/>
        <a:lstStyle/>
        <a:p>
          <a:endParaRPr lang="de-DE"/>
        </a:p>
      </dgm:t>
    </dgm:pt>
    <dgm:pt modelId="{13463ADB-03C0-477B-B3E0-435E08ACE677}" type="pres">
      <dgm:prSet presAssocID="{4894EE79-5F3A-4D2A-9E40-C547D620C9DF}" presName="hierRoot3" presStyleCnt="0"/>
      <dgm:spPr/>
    </dgm:pt>
    <dgm:pt modelId="{9AD5667A-1D65-4EEE-AD27-1965BE6BE622}" type="pres">
      <dgm:prSet presAssocID="{4894EE79-5F3A-4D2A-9E40-C547D620C9DF}" presName="composite3" presStyleCnt="0"/>
      <dgm:spPr/>
    </dgm:pt>
    <dgm:pt modelId="{16DF1BEE-440C-489B-98DA-4927E3E75EC2}" type="pres">
      <dgm:prSet presAssocID="{4894EE79-5F3A-4D2A-9E40-C547D620C9DF}" presName="image3" presStyleLbl="node3" presStyleIdx="0" presStyleCnt="5"/>
      <dgm:spPr/>
    </dgm:pt>
    <dgm:pt modelId="{7FA95A03-A9C8-4EC4-8C34-EE6ECD0991D8}" type="pres">
      <dgm:prSet presAssocID="{4894EE79-5F3A-4D2A-9E40-C547D620C9DF}" presName="text3" presStyleLbl="revTx" presStyleIdx="4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63B1F2-A6E1-42A9-B87E-38DBC5A0F405}" type="pres">
      <dgm:prSet presAssocID="{4894EE79-5F3A-4D2A-9E40-C547D620C9DF}" presName="hierChild4" presStyleCnt="0"/>
      <dgm:spPr/>
    </dgm:pt>
    <dgm:pt modelId="{41B2E18B-6BFA-4F47-9026-9629809BF5A8}" type="pres">
      <dgm:prSet presAssocID="{667BF6B1-3DE5-4C20-973B-11F951824FC4}" presName="Name17" presStyleLbl="parChTrans1D3" presStyleIdx="2" presStyleCnt="6"/>
      <dgm:spPr/>
      <dgm:t>
        <a:bodyPr/>
        <a:lstStyle/>
        <a:p>
          <a:endParaRPr lang="de-DE"/>
        </a:p>
      </dgm:t>
    </dgm:pt>
    <dgm:pt modelId="{148A0DEC-0161-4D3E-AD82-8809055486FD}" type="pres">
      <dgm:prSet presAssocID="{43892BF6-AB5C-4AC8-883A-FF313ACE4003}" presName="hierRoot3" presStyleCnt="0"/>
      <dgm:spPr/>
    </dgm:pt>
    <dgm:pt modelId="{3B8DEC51-9598-4805-86DD-707525C40DAE}" type="pres">
      <dgm:prSet presAssocID="{43892BF6-AB5C-4AC8-883A-FF313ACE4003}" presName="composite3" presStyleCnt="0"/>
      <dgm:spPr/>
    </dgm:pt>
    <dgm:pt modelId="{E7D7BA26-B4EF-4AAE-8782-C75C9CB21B4C}" type="pres">
      <dgm:prSet presAssocID="{43892BF6-AB5C-4AC8-883A-FF313ACE4003}" presName="image3" presStyleLbl="node3" presStyleIdx="1" presStyleCnt="5"/>
      <dgm:spPr/>
    </dgm:pt>
    <dgm:pt modelId="{ADB64022-AF38-46C8-A8AC-A813A60D9CD4}" type="pres">
      <dgm:prSet presAssocID="{43892BF6-AB5C-4AC8-883A-FF313ACE4003}" presName="text3" presStyleLbl="revTx" presStyleIdx="5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2F0B6A0-647A-4813-9C6D-B17C37824486}" type="pres">
      <dgm:prSet presAssocID="{43892BF6-AB5C-4AC8-883A-FF313ACE4003}" presName="hierChild4" presStyleCnt="0"/>
      <dgm:spPr/>
    </dgm:pt>
    <dgm:pt modelId="{729FBE53-CC8A-4011-9017-A08D814AD5B8}" type="pres">
      <dgm:prSet presAssocID="{5C7B64BD-00A5-479F-81E8-98F7E004970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2A789B15-83AB-4F03-B48A-F9DBDA207244}" type="pres">
      <dgm:prSet presAssocID="{F664C1BD-6B90-4420-9C33-333F6A80446A}" presName="hierRoot2" presStyleCnt="0"/>
      <dgm:spPr/>
    </dgm:pt>
    <dgm:pt modelId="{E6DDFE9A-6C51-4049-917E-3BEC73897CD8}" type="pres">
      <dgm:prSet presAssocID="{F664C1BD-6B90-4420-9C33-333F6A80446A}" presName="composite2" presStyleCnt="0"/>
      <dgm:spPr/>
    </dgm:pt>
    <dgm:pt modelId="{DBFE0F76-5353-477C-816E-467310D29771}" type="pres">
      <dgm:prSet presAssocID="{F664C1BD-6B90-4420-9C33-333F6A80446A}" presName="image2" presStyleLbl="node2" presStyleIdx="1" presStyleCnt="4"/>
      <dgm:spPr/>
    </dgm:pt>
    <dgm:pt modelId="{CA6317F6-7E63-4586-BCF9-F7C3CEAC4919}" type="pres">
      <dgm:prSet presAssocID="{F664C1BD-6B90-4420-9C33-333F6A80446A}" presName="text2" presStyleLbl="revTx" presStyleIdx="6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46A8E00-4F8F-41BB-9D2D-E39589FD0F37}" type="pres">
      <dgm:prSet presAssocID="{F664C1BD-6B90-4420-9C33-333F6A80446A}" presName="hierChild3" presStyleCnt="0"/>
      <dgm:spPr/>
    </dgm:pt>
    <dgm:pt modelId="{CD098E58-5733-480A-B169-962247E5EE37}" type="pres">
      <dgm:prSet presAssocID="{51ED5F02-0B55-4AA3-BFD4-F2D6EB34E1DF}" presName="Name17" presStyleLbl="parChTrans1D3" presStyleIdx="3" presStyleCnt="6"/>
      <dgm:spPr/>
      <dgm:t>
        <a:bodyPr/>
        <a:lstStyle/>
        <a:p>
          <a:endParaRPr lang="de-DE"/>
        </a:p>
      </dgm:t>
    </dgm:pt>
    <dgm:pt modelId="{9D76B2E6-8AD9-49E5-AF12-BEF362F0580A}" type="pres">
      <dgm:prSet presAssocID="{8566AB21-969B-4603-8DAE-1C26537A8B09}" presName="hierRoot3" presStyleCnt="0"/>
      <dgm:spPr/>
    </dgm:pt>
    <dgm:pt modelId="{AE5826FA-581F-4C9A-8B21-32965ADB63FB}" type="pres">
      <dgm:prSet presAssocID="{8566AB21-969B-4603-8DAE-1C26537A8B09}" presName="composite3" presStyleCnt="0"/>
      <dgm:spPr/>
    </dgm:pt>
    <dgm:pt modelId="{5EBD84A1-596F-4B06-B4D1-BD62D63E5830}" type="pres">
      <dgm:prSet presAssocID="{8566AB21-969B-4603-8DAE-1C26537A8B09}" presName="image3" presStyleLbl="node3" presStyleIdx="2" presStyleCnt="5"/>
      <dgm:spPr/>
    </dgm:pt>
    <dgm:pt modelId="{366A0587-D16D-416E-8C2D-3CC1F6B1CA2F}" type="pres">
      <dgm:prSet presAssocID="{8566AB21-969B-4603-8DAE-1C26537A8B09}" presName="text3" presStyleLbl="revTx" presStyleIdx="7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FE4D87C-7DD8-4E8C-8AE3-16DADDF7D453}" type="pres">
      <dgm:prSet presAssocID="{8566AB21-969B-4603-8DAE-1C26537A8B09}" presName="hierChild4" presStyleCnt="0"/>
      <dgm:spPr/>
    </dgm:pt>
    <dgm:pt modelId="{AADA72E1-255C-4795-9E79-D587F83DE7E1}" type="pres">
      <dgm:prSet presAssocID="{943A1753-C7CF-4AC4-A697-E82C6D4F572A}" presName="Name10" presStyleLbl="parChTrans1D2" presStyleIdx="3" presStyleCnt="5"/>
      <dgm:spPr/>
      <dgm:t>
        <a:bodyPr/>
        <a:lstStyle/>
        <a:p>
          <a:endParaRPr lang="de-DE"/>
        </a:p>
      </dgm:t>
    </dgm:pt>
    <dgm:pt modelId="{DBF10CFF-D3AE-4087-B35D-DEA67E73D969}" type="pres">
      <dgm:prSet presAssocID="{C19E4DA0-8FD6-444A-8339-FADE2AED1BEF}" presName="hierRoot2" presStyleCnt="0"/>
      <dgm:spPr/>
    </dgm:pt>
    <dgm:pt modelId="{6BDA1214-7C00-4106-9598-BCB310F4E955}" type="pres">
      <dgm:prSet presAssocID="{C19E4DA0-8FD6-444A-8339-FADE2AED1BEF}" presName="composite2" presStyleCnt="0"/>
      <dgm:spPr/>
    </dgm:pt>
    <dgm:pt modelId="{458BCA70-C169-491B-9D3B-DC297BB83258}" type="pres">
      <dgm:prSet presAssocID="{C19E4DA0-8FD6-444A-8339-FADE2AED1BEF}" presName="image2" presStyleLbl="node2" presStyleIdx="2" presStyleCnt="4"/>
      <dgm:spPr/>
    </dgm:pt>
    <dgm:pt modelId="{67C99507-AE3F-48AC-A4B2-A36E060C880F}" type="pres">
      <dgm:prSet presAssocID="{C19E4DA0-8FD6-444A-8339-FADE2AED1BEF}" presName="text2" presStyleLbl="revTx" presStyleIdx="8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B2D3F1-3995-48FB-81A0-92CD508CAB8E}" type="pres">
      <dgm:prSet presAssocID="{C19E4DA0-8FD6-444A-8339-FADE2AED1BEF}" presName="hierChild3" presStyleCnt="0"/>
      <dgm:spPr/>
    </dgm:pt>
    <dgm:pt modelId="{6E786D0E-9439-429F-A5D5-ACFD20642122}" type="pres">
      <dgm:prSet presAssocID="{B5828471-D3EB-4213-B17C-8E97BE1ED25F}" presName="Name17" presStyleLbl="parChTrans1D3" presStyleIdx="4" presStyleCnt="6"/>
      <dgm:spPr/>
      <dgm:t>
        <a:bodyPr/>
        <a:lstStyle/>
        <a:p>
          <a:endParaRPr lang="de-DE"/>
        </a:p>
      </dgm:t>
    </dgm:pt>
    <dgm:pt modelId="{4C75908B-62DC-4049-A95E-9AFC7CB435DE}" type="pres">
      <dgm:prSet presAssocID="{89C8DE03-2EE1-4F11-9B11-597C6BED8680}" presName="hierRoot3" presStyleCnt="0"/>
      <dgm:spPr/>
    </dgm:pt>
    <dgm:pt modelId="{66770660-4A60-4C23-8846-F6E8F186EB0E}" type="pres">
      <dgm:prSet presAssocID="{89C8DE03-2EE1-4F11-9B11-597C6BED8680}" presName="composite3" presStyleCnt="0"/>
      <dgm:spPr/>
    </dgm:pt>
    <dgm:pt modelId="{BD13823E-2C9F-420D-A454-94E058F398E1}" type="pres">
      <dgm:prSet presAssocID="{89C8DE03-2EE1-4F11-9B11-597C6BED8680}" presName="image3" presStyleLbl="node3" presStyleIdx="3" presStyleCnt="5"/>
      <dgm:spPr/>
    </dgm:pt>
    <dgm:pt modelId="{0B0FDC97-FF4E-4F6B-A1CB-591318192E2E}" type="pres">
      <dgm:prSet presAssocID="{89C8DE03-2EE1-4F11-9B11-597C6BED8680}" presName="text3" presStyleLbl="revTx" presStyleIdx="9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09A1660-D835-4B1C-A51F-70C0B9F8585D}" type="pres">
      <dgm:prSet presAssocID="{89C8DE03-2EE1-4F11-9B11-597C6BED8680}" presName="hierChild4" presStyleCnt="0"/>
      <dgm:spPr/>
    </dgm:pt>
    <dgm:pt modelId="{E8720AA1-B155-4696-9B97-A3F88C2DFAA5}" type="pres">
      <dgm:prSet presAssocID="{29460BA3-65C7-4A24-AB6E-1A8D47B4E311}" presName="Name10" presStyleLbl="parChTrans1D2" presStyleIdx="4" presStyleCnt="5"/>
      <dgm:spPr/>
      <dgm:t>
        <a:bodyPr/>
        <a:lstStyle/>
        <a:p>
          <a:endParaRPr lang="de-DE"/>
        </a:p>
      </dgm:t>
    </dgm:pt>
    <dgm:pt modelId="{BA98C536-E930-41D6-B8D5-1CF5F4A4BD81}" type="pres">
      <dgm:prSet presAssocID="{22CC0216-3FBA-45CE-81BF-15D4E961C9E4}" presName="hierRoot2" presStyleCnt="0"/>
      <dgm:spPr/>
    </dgm:pt>
    <dgm:pt modelId="{9AAAFAC4-376E-4E51-80EA-4BBDA1810CFD}" type="pres">
      <dgm:prSet presAssocID="{22CC0216-3FBA-45CE-81BF-15D4E961C9E4}" presName="composite2" presStyleCnt="0"/>
      <dgm:spPr/>
    </dgm:pt>
    <dgm:pt modelId="{FC3C867A-A034-4BDA-8797-5115F349BEA8}" type="pres">
      <dgm:prSet presAssocID="{22CC0216-3FBA-45CE-81BF-15D4E961C9E4}" presName="image2" presStyleLbl="node2" presStyleIdx="3" presStyleCnt="4"/>
      <dgm:spPr/>
    </dgm:pt>
    <dgm:pt modelId="{B6973862-03D6-48FD-AD8D-51004EAA72C0}" type="pres">
      <dgm:prSet presAssocID="{22CC0216-3FBA-45CE-81BF-15D4E961C9E4}" presName="text2" presStyleLbl="revTx" presStyleIdx="10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49DA84D-BD4D-4621-8E08-EE6668F32105}" type="pres">
      <dgm:prSet presAssocID="{22CC0216-3FBA-45CE-81BF-15D4E961C9E4}" presName="hierChild3" presStyleCnt="0"/>
      <dgm:spPr/>
    </dgm:pt>
    <dgm:pt modelId="{BB428F5B-2583-43F5-88B9-05F04311A382}" type="pres">
      <dgm:prSet presAssocID="{630BAF3C-E7B1-49F1-8290-8DD489C4A601}" presName="Name17" presStyleLbl="parChTrans1D3" presStyleIdx="5" presStyleCnt="6"/>
      <dgm:spPr/>
      <dgm:t>
        <a:bodyPr/>
        <a:lstStyle/>
        <a:p>
          <a:endParaRPr lang="de-DE"/>
        </a:p>
      </dgm:t>
    </dgm:pt>
    <dgm:pt modelId="{A6357C9F-02C8-481C-9A56-358CD20B4815}" type="pres">
      <dgm:prSet presAssocID="{4FCFC716-8B1A-4AE8-9BFC-65F1973EE695}" presName="hierRoot3" presStyleCnt="0"/>
      <dgm:spPr/>
    </dgm:pt>
    <dgm:pt modelId="{F63EAD46-8DEC-40A4-A020-6750DFD8E555}" type="pres">
      <dgm:prSet presAssocID="{4FCFC716-8B1A-4AE8-9BFC-65F1973EE695}" presName="composite3" presStyleCnt="0"/>
      <dgm:spPr/>
    </dgm:pt>
    <dgm:pt modelId="{35B655F0-9046-4254-8893-45B34337DAF0}" type="pres">
      <dgm:prSet presAssocID="{4FCFC716-8B1A-4AE8-9BFC-65F1973EE695}" presName="image3" presStyleLbl="node3" presStyleIdx="4" presStyleCnt="5"/>
      <dgm:spPr/>
    </dgm:pt>
    <dgm:pt modelId="{C35A838C-2ED0-4BAB-8EDC-00F4C60ADFBA}" type="pres">
      <dgm:prSet presAssocID="{4FCFC716-8B1A-4AE8-9BFC-65F1973EE695}" presName="text3" presStyleLbl="revTx" presStyleIdx="11" presStyleCnt="1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13803A0-5A57-43EB-B2FF-7BA9EB10A87E}" type="pres">
      <dgm:prSet presAssocID="{4FCFC716-8B1A-4AE8-9BFC-65F1973EE695}" presName="hierChild4" presStyleCnt="0"/>
      <dgm:spPr/>
    </dgm:pt>
  </dgm:ptLst>
  <dgm:cxnLst>
    <dgm:cxn modelId="{3D55F14C-F0EC-4F7A-AC26-543D4F133041}" srcId="{41626C37-0F89-4A46-8F6B-91A38B33758E}" destId="{1022114F-0DD7-4CB1-9FEC-5B0C85484820}" srcOrd="0" destOrd="0" parTransId="{8BAE8C48-9861-4EC8-B15A-72405E7DBAF8}" sibTransId="{E2F7A53E-2EA9-43F3-A17F-AFA58367F948}"/>
    <dgm:cxn modelId="{57C348E2-4D3D-4F2A-9DEC-574DE0EF962A}" srcId="{B51F9CDA-D751-4A65-A1ED-4A6EFB7CCCD1}" destId="{43892BF6-AB5C-4AC8-883A-FF313ACE4003}" srcOrd="1" destOrd="0" parTransId="{667BF6B1-3DE5-4C20-973B-11F951824FC4}" sibTransId="{53542C3C-A56B-443F-8BBE-05F6CB7BB441}"/>
    <dgm:cxn modelId="{BC3BEC7A-67CA-4EB0-9580-6A196BE3658D}" srcId="{896B009D-4FF7-4FAF-9076-EC8AAAD16357}" destId="{41626C37-0F89-4A46-8F6B-91A38B33758E}" srcOrd="0" destOrd="0" parTransId="{0E0D8FC4-FBAF-4E49-B267-8F6ADBDA8290}" sibTransId="{C90D0EDC-77F4-4C49-98A9-94F2AB3BE2D3}"/>
    <dgm:cxn modelId="{0DDAC9DD-526B-4113-A68D-4CEDC4488694}" type="presOf" srcId="{41626C37-0F89-4A46-8F6B-91A38B33758E}" destId="{E99E85B7-461B-48D6-B72E-2E74F3650C07}" srcOrd="0" destOrd="0" presId="urn:microsoft.com/office/officeart/2009/layout/CirclePictureHierarchy"/>
    <dgm:cxn modelId="{57B07714-0639-4F9B-B5E4-3AB0E878AB10}" srcId="{22CC0216-3FBA-45CE-81BF-15D4E961C9E4}" destId="{4FCFC716-8B1A-4AE8-9BFC-65F1973EE695}" srcOrd="0" destOrd="0" parTransId="{630BAF3C-E7B1-49F1-8290-8DD489C4A601}" sibTransId="{B2FBAF0F-32FE-41FA-81E2-57F6DBDCCBA5}"/>
    <dgm:cxn modelId="{FB57210A-EF31-43A3-8328-BFB0E8206903}" srcId="{F664C1BD-6B90-4420-9C33-333F6A80446A}" destId="{8566AB21-969B-4603-8DAE-1C26537A8B09}" srcOrd="0" destOrd="0" parTransId="{51ED5F02-0B55-4AA3-BFD4-F2D6EB34E1DF}" sibTransId="{DB665346-34DB-4698-A436-90FFEEACCDF3}"/>
    <dgm:cxn modelId="{26DDBF64-7D18-4D91-A156-A99A1CBA9FB4}" srcId="{3236E9DB-5370-415A-8AFA-F9ABDC9772AF}" destId="{896B009D-4FF7-4FAF-9076-EC8AAAD16357}" srcOrd="0" destOrd="0" parTransId="{D9223010-D377-4F88-A60B-7B7882D4B7A8}" sibTransId="{968EE366-FDBA-4EBC-8B01-1F817F7B22AA}"/>
    <dgm:cxn modelId="{34804F35-BED2-4DEA-B0B1-CE41D7E76B53}" type="presOf" srcId="{8566AB21-969B-4603-8DAE-1C26537A8B09}" destId="{366A0587-D16D-416E-8C2D-3CC1F6B1CA2F}" srcOrd="0" destOrd="0" presId="urn:microsoft.com/office/officeart/2009/layout/CirclePictureHierarchy"/>
    <dgm:cxn modelId="{4C6807CE-F1DD-493D-98FB-7B50161BBC3F}" type="presOf" srcId="{89C8DE03-2EE1-4F11-9B11-597C6BED8680}" destId="{0B0FDC97-FF4E-4F6B-A1CB-591318192E2E}" srcOrd="0" destOrd="0" presId="urn:microsoft.com/office/officeart/2009/layout/CirclePictureHierarchy"/>
    <dgm:cxn modelId="{DFF16E4A-5FDD-44B7-A9CC-18027774AC30}" type="presOf" srcId="{29460BA3-65C7-4A24-AB6E-1A8D47B4E311}" destId="{E8720AA1-B155-4696-9B97-A3F88C2DFAA5}" srcOrd="0" destOrd="0" presId="urn:microsoft.com/office/officeart/2009/layout/CirclePictureHierarchy"/>
    <dgm:cxn modelId="{94B0BB12-51D4-459C-A883-C4E051E23E69}" srcId="{896B009D-4FF7-4FAF-9076-EC8AAAD16357}" destId="{B51F9CDA-D751-4A65-A1ED-4A6EFB7CCCD1}" srcOrd="1" destOrd="0" parTransId="{E8248C3D-59B3-4022-B58F-0018BDB028F2}" sibTransId="{BC93746D-495D-43EE-A407-B9766087663B}"/>
    <dgm:cxn modelId="{7C300A2A-560D-4CE1-9D78-B0BE4E537FEA}" type="presOf" srcId="{51ED5F02-0B55-4AA3-BFD4-F2D6EB34E1DF}" destId="{CD098E58-5733-480A-B169-962247E5EE37}" srcOrd="0" destOrd="0" presId="urn:microsoft.com/office/officeart/2009/layout/CirclePictureHierarchy"/>
    <dgm:cxn modelId="{11D25902-9299-4A27-83F6-6140ECE5302B}" type="presOf" srcId="{0E0D8FC4-FBAF-4E49-B267-8F6ADBDA8290}" destId="{9D862E6F-AA85-4CDA-B249-BF4442CFBF80}" srcOrd="0" destOrd="0" presId="urn:microsoft.com/office/officeart/2009/layout/CirclePictureHierarchy"/>
    <dgm:cxn modelId="{7F7895E8-13BE-4F34-AE5B-657D21B7B55A}" type="presOf" srcId="{4FCFC716-8B1A-4AE8-9BFC-65F1973EE695}" destId="{C35A838C-2ED0-4BAB-8EDC-00F4C60ADFBA}" srcOrd="0" destOrd="0" presId="urn:microsoft.com/office/officeart/2009/layout/CirclePictureHierarchy"/>
    <dgm:cxn modelId="{1F7C3445-E6E3-4CAC-8114-76A0C71E07A0}" type="presOf" srcId="{5C7B64BD-00A5-479F-81E8-98F7E004970E}" destId="{729FBE53-CC8A-4011-9017-A08D814AD5B8}" srcOrd="0" destOrd="0" presId="urn:microsoft.com/office/officeart/2009/layout/CirclePictureHierarchy"/>
    <dgm:cxn modelId="{1AB1011E-9018-4E11-AF74-1BB02A85772D}" type="presOf" srcId="{667BF6B1-3DE5-4C20-973B-11F951824FC4}" destId="{41B2E18B-6BFA-4F47-9026-9629809BF5A8}" srcOrd="0" destOrd="0" presId="urn:microsoft.com/office/officeart/2009/layout/CirclePictureHierarchy"/>
    <dgm:cxn modelId="{49F9EBB2-F5D8-4E6A-869A-2F39B3675C0C}" srcId="{896B009D-4FF7-4FAF-9076-EC8AAAD16357}" destId="{F664C1BD-6B90-4420-9C33-333F6A80446A}" srcOrd="2" destOrd="0" parTransId="{5C7B64BD-00A5-479F-81E8-98F7E004970E}" sibTransId="{D223AE3B-12A1-4583-AC57-9ADDE50A6A42}"/>
    <dgm:cxn modelId="{F3AF07C2-0C4B-4239-B62B-453B548824E4}" type="presOf" srcId="{F664C1BD-6B90-4420-9C33-333F6A80446A}" destId="{CA6317F6-7E63-4586-BCF9-F7C3CEAC4919}" srcOrd="0" destOrd="0" presId="urn:microsoft.com/office/officeart/2009/layout/CirclePictureHierarchy"/>
    <dgm:cxn modelId="{2E2FEC6F-33F4-4BED-B134-C1E97C3FAF80}" srcId="{C19E4DA0-8FD6-444A-8339-FADE2AED1BEF}" destId="{89C8DE03-2EE1-4F11-9B11-597C6BED8680}" srcOrd="0" destOrd="0" parTransId="{B5828471-D3EB-4213-B17C-8E97BE1ED25F}" sibTransId="{1DDFF537-F1BC-45EB-B9D1-17B6F15DD080}"/>
    <dgm:cxn modelId="{3466E1C7-95DB-4FB9-BF77-EA88DD6956D5}" type="presOf" srcId="{B5828471-D3EB-4213-B17C-8E97BE1ED25F}" destId="{6E786D0E-9439-429F-A5D5-ACFD20642122}" srcOrd="0" destOrd="0" presId="urn:microsoft.com/office/officeart/2009/layout/CirclePictureHierarchy"/>
    <dgm:cxn modelId="{BF499F30-7AD5-48CD-B9F3-636DD3335D24}" type="presOf" srcId="{9AE2432F-C2E6-408E-980F-3CBACD2EF3C0}" destId="{74D677FE-B8CE-4787-A567-0EA117E7D35F}" srcOrd="0" destOrd="0" presId="urn:microsoft.com/office/officeart/2009/layout/CirclePictureHierarchy"/>
    <dgm:cxn modelId="{78D70E9C-6D40-43A6-8933-176272F72970}" type="presOf" srcId="{896B009D-4FF7-4FAF-9076-EC8AAAD16357}" destId="{4B4418C2-36C2-4813-BC73-8AC9CA27BA44}" srcOrd="0" destOrd="0" presId="urn:microsoft.com/office/officeart/2009/layout/CirclePictureHierarchy"/>
    <dgm:cxn modelId="{CC443506-D242-431C-A534-7DEF21F85400}" type="presOf" srcId="{4894EE79-5F3A-4D2A-9E40-C547D620C9DF}" destId="{7FA95A03-A9C8-4EC4-8C34-EE6ECD0991D8}" srcOrd="0" destOrd="0" presId="urn:microsoft.com/office/officeart/2009/layout/CirclePictureHierarchy"/>
    <dgm:cxn modelId="{09FB1480-38B9-4476-9BE2-9264705915E2}" type="presOf" srcId="{943A1753-C7CF-4AC4-A697-E82C6D4F572A}" destId="{AADA72E1-255C-4795-9E79-D587F83DE7E1}" srcOrd="0" destOrd="0" presId="urn:microsoft.com/office/officeart/2009/layout/CirclePictureHierarchy"/>
    <dgm:cxn modelId="{E9525C4D-6544-4C23-B188-29071EBCA49F}" type="presOf" srcId="{1022114F-0DD7-4CB1-9FEC-5B0C85484820}" destId="{2C291EFC-C7BE-4E26-9D5C-911DDF3D4A70}" srcOrd="0" destOrd="0" presId="urn:microsoft.com/office/officeart/2009/layout/CirclePictureHierarchy"/>
    <dgm:cxn modelId="{837AFE2F-A7B4-4AD1-B089-75A6956AB417}" srcId="{B51F9CDA-D751-4A65-A1ED-4A6EFB7CCCD1}" destId="{4894EE79-5F3A-4D2A-9E40-C547D620C9DF}" srcOrd="0" destOrd="0" parTransId="{9AE2432F-C2E6-408E-980F-3CBACD2EF3C0}" sibTransId="{BE06C964-9F8B-45C1-B85B-433832431959}"/>
    <dgm:cxn modelId="{A057A113-A2E1-4401-94BE-776D29274F68}" srcId="{896B009D-4FF7-4FAF-9076-EC8AAAD16357}" destId="{C19E4DA0-8FD6-444A-8339-FADE2AED1BEF}" srcOrd="3" destOrd="0" parTransId="{943A1753-C7CF-4AC4-A697-E82C6D4F572A}" sibTransId="{4978DC23-DA5C-40A6-BEA0-50A5037E2118}"/>
    <dgm:cxn modelId="{08D06271-D533-4180-A298-472440685951}" type="presOf" srcId="{22CC0216-3FBA-45CE-81BF-15D4E961C9E4}" destId="{B6973862-03D6-48FD-AD8D-51004EAA72C0}" srcOrd="0" destOrd="0" presId="urn:microsoft.com/office/officeart/2009/layout/CirclePictureHierarchy"/>
    <dgm:cxn modelId="{B87C873F-4F2D-4354-A85D-92262FBE88EF}" srcId="{896B009D-4FF7-4FAF-9076-EC8AAAD16357}" destId="{22CC0216-3FBA-45CE-81BF-15D4E961C9E4}" srcOrd="4" destOrd="0" parTransId="{29460BA3-65C7-4A24-AB6E-1A8D47B4E311}" sibTransId="{1BF538D1-FE11-47E9-8994-40ABDDF5CFC3}"/>
    <dgm:cxn modelId="{613B898E-A060-477B-B21F-A22EAEE0C6D8}" type="presOf" srcId="{C19E4DA0-8FD6-444A-8339-FADE2AED1BEF}" destId="{67C99507-AE3F-48AC-A4B2-A36E060C880F}" srcOrd="0" destOrd="0" presId="urn:microsoft.com/office/officeart/2009/layout/CirclePictureHierarchy"/>
    <dgm:cxn modelId="{63C40E8A-B5AB-4817-8355-97E78510AC7B}" type="presOf" srcId="{8BAE8C48-9861-4EC8-B15A-72405E7DBAF8}" destId="{FC3FF390-37B2-4D96-8CB9-9B8CB828D663}" srcOrd="0" destOrd="0" presId="urn:microsoft.com/office/officeart/2009/layout/CirclePictureHierarchy"/>
    <dgm:cxn modelId="{217823A8-064E-4DE3-B161-E65F371F58E0}" type="presOf" srcId="{630BAF3C-E7B1-49F1-8290-8DD489C4A601}" destId="{BB428F5B-2583-43F5-88B9-05F04311A382}" srcOrd="0" destOrd="0" presId="urn:microsoft.com/office/officeart/2009/layout/CirclePictureHierarchy"/>
    <dgm:cxn modelId="{1418F08C-FA56-4F43-839A-FC1421ED4764}" type="presOf" srcId="{3236E9DB-5370-415A-8AFA-F9ABDC9772AF}" destId="{814FB16E-5BEB-4DBC-9437-DEC93DC799DE}" srcOrd="0" destOrd="0" presId="urn:microsoft.com/office/officeart/2009/layout/CirclePictureHierarchy"/>
    <dgm:cxn modelId="{E8630C64-3A2A-4689-8FFF-ECF9D460DFCF}" type="presOf" srcId="{43892BF6-AB5C-4AC8-883A-FF313ACE4003}" destId="{ADB64022-AF38-46C8-A8AC-A813A60D9CD4}" srcOrd="0" destOrd="0" presId="urn:microsoft.com/office/officeart/2009/layout/CirclePictureHierarchy"/>
    <dgm:cxn modelId="{E05766CE-203B-4C3A-94E9-B7C9771C860B}" type="presOf" srcId="{E8248C3D-59B3-4022-B58F-0018BDB028F2}" destId="{A7D8B17B-EB83-48FA-8387-4B6B98522E9E}" srcOrd="0" destOrd="0" presId="urn:microsoft.com/office/officeart/2009/layout/CirclePictureHierarchy"/>
    <dgm:cxn modelId="{A7D57D94-F8AD-4BC2-B6CF-BF4FC5E4AD24}" type="presOf" srcId="{B51F9CDA-D751-4A65-A1ED-4A6EFB7CCCD1}" destId="{61CF7AE3-4287-4979-91FF-8DE1BCBBF3AA}" srcOrd="0" destOrd="0" presId="urn:microsoft.com/office/officeart/2009/layout/CirclePictureHierarchy"/>
    <dgm:cxn modelId="{320F0C4E-0F6C-44A8-B4F4-BC69D8C24A99}" type="presParOf" srcId="{814FB16E-5BEB-4DBC-9437-DEC93DC799DE}" destId="{AC362E1D-5AEB-439A-B232-20F39C679638}" srcOrd="0" destOrd="0" presId="urn:microsoft.com/office/officeart/2009/layout/CirclePictureHierarchy"/>
    <dgm:cxn modelId="{F6913B8E-6CF8-4531-8DE1-71FC7A55CECA}" type="presParOf" srcId="{AC362E1D-5AEB-439A-B232-20F39C679638}" destId="{DD16F299-13CC-4AF8-9C9B-E755337F2FE0}" srcOrd="0" destOrd="0" presId="urn:microsoft.com/office/officeart/2009/layout/CirclePictureHierarchy"/>
    <dgm:cxn modelId="{C947FFA2-2B4F-40D7-A463-556545D1969F}" type="presParOf" srcId="{DD16F299-13CC-4AF8-9C9B-E755337F2FE0}" destId="{631754AA-07F0-4FD1-8D1D-5AEA2B9845BD}" srcOrd="0" destOrd="0" presId="urn:microsoft.com/office/officeart/2009/layout/CirclePictureHierarchy"/>
    <dgm:cxn modelId="{B482169A-ADC6-4CF3-AE78-1111D79A2291}" type="presParOf" srcId="{DD16F299-13CC-4AF8-9C9B-E755337F2FE0}" destId="{4B4418C2-36C2-4813-BC73-8AC9CA27BA44}" srcOrd="1" destOrd="0" presId="urn:microsoft.com/office/officeart/2009/layout/CirclePictureHierarchy"/>
    <dgm:cxn modelId="{DB7185E7-E197-43E6-8FA0-5069FD9D4AF5}" type="presParOf" srcId="{AC362E1D-5AEB-439A-B232-20F39C679638}" destId="{D0D207C4-17E6-427E-84A2-4C62E2E90A51}" srcOrd="1" destOrd="0" presId="urn:microsoft.com/office/officeart/2009/layout/CirclePictureHierarchy"/>
    <dgm:cxn modelId="{15D097B3-43B9-48CF-B9FA-E149DFC55D60}" type="presParOf" srcId="{D0D207C4-17E6-427E-84A2-4C62E2E90A51}" destId="{9D862E6F-AA85-4CDA-B249-BF4442CFBF80}" srcOrd="0" destOrd="0" presId="urn:microsoft.com/office/officeart/2009/layout/CirclePictureHierarchy"/>
    <dgm:cxn modelId="{91A307A4-7619-4BE3-9864-14D6FE495B33}" type="presParOf" srcId="{D0D207C4-17E6-427E-84A2-4C62E2E90A51}" destId="{E1C35B21-2194-44C1-901F-0E9BFBB8A00B}" srcOrd="1" destOrd="0" presId="urn:microsoft.com/office/officeart/2009/layout/CirclePictureHierarchy"/>
    <dgm:cxn modelId="{7CF82195-B6AC-4FBB-B4E3-F5DFE3A46C08}" type="presParOf" srcId="{E1C35B21-2194-44C1-901F-0E9BFBB8A00B}" destId="{56AA8FC9-94ED-44B8-9C46-5D1E4B6FB984}" srcOrd="0" destOrd="0" presId="urn:microsoft.com/office/officeart/2009/layout/CirclePictureHierarchy"/>
    <dgm:cxn modelId="{19E4479B-C240-42BB-90F1-CE2AAD2A8F32}" type="presParOf" srcId="{56AA8FC9-94ED-44B8-9C46-5D1E4B6FB984}" destId="{0F40BAFE-DB83-47B8-B798-AB65BED3BFC3}" srcOrd="0" destOrd="0" presId="urn:microsoft.com/office/officeart/2009/layout/CirclePictureHierarchy"/>
    <dgm:cxn modelId="{611C3F96-FF89-4985-BBB6-DF48E5142557}" type="presParOf" srcId="{56AA8FC9-94ED-44B8-9C46-5D1E4B6FB984}" destId="{E99E85B7-461B-48D6-B72E-2E74F3650C07}" srcOrd="1" destOrd="0" presId="urn:microsoft.com/office/officeart/2009/layout/CirclePictureHierarchy"/>
    <dgm:cxn modelId="{B4165201-5F88-4821-9999-F29D6177FF50}" type="presParOf" srcId="{E1C35B21-2194-44C1-901F-0E9BFBB8A00B}" destId="{ABA9B463-8EEA-4A22-BAEE-7AA42D8B7E24}" srcOrd="1" destOrd="0" presId="urn:microsoft.com/office/officeart/2009/layout/CirclePictureHierarchy"/>
    <dgm:cxn modelId="{76204B4F-3364-42F4-8896-DAC128E2DCC6}" type="presParOf" srcId="{ABA9B463-8EEA-4A22-BAEE-7AA42D8B7E24}" destId="{FC3FF390-37B2-4D96-8CB9-9B8CB828D663}" srcOrd="0" destOrd="0" presId="urn:microsoft.com/office/officeart/2009/layout/CirclePictureHierarchy"/>
    <dgm:cxn modelId="{C0AA8B3A-BFBC-486F-BF8F-66EB029579B2}" type="presParOf" srcId="{ABA9B463-8EEA-4A22-BAEE-7AA42D8B7E24}" destId="{5640D7A7-56A7-4947-B223-70C8E3B63854}" srcOrd="1" destOrd="0" presId="urn:microsoft.com/office/officeart/2009/layout/CirclePictureHierarchy"/>
    <dgm:cxn modelId="{4AF57BE5-5FC2-480A-A08D-FD30FD9BC646}" type="presParOf" srcId="{5640D7A7-56A7-4947-B223-70C8E3B63854}" destId="{AF73079A-C16A-4D04-9071-1E3362990E63}" srcOrd="0" destOrd="0" presId="urn:microsoft.com/office/officeart/2009/layout/CirclePictureHierarchy"/>
    <dgm:cxn modelId="{F900A6C9-AD59-471E-B117-D9302DA2B47D}" type="presParOf" srcId="{AF73079A-C16A-4D04-9071-1E3362990E63}" destId="{329AA345-884B-417A-A688-BAA01D4122C5}" srcOrd="0" destOrd="0" presId="urn:microsoft.com/office/officeart/2009/layout/CirclePictureHierarchy"/>
    <dgm:cxn modelId="{0B9748A8-4366-4322-BC64-1392BC86CB4F}" type="presParOf" srcId="{AF73079A-C16A-4D04-9071-1E3362990E63}" destId="{2C291EFC-C7BE-4E26-9D5C-911DDF3D4A70}" srcOrd="1" destOrd="0" presId="urn:microsoft.com/office/officeart/2009/layout/CirclePictureHierarchy"/>
    <dgm:cxn modelId="{0109C142-B6AA-4003-B3C7-A28F96AB4969}" type="presParOf" srcId="{5640D7A7-56A7-4947-B223-70C8E3B63854}" destId="{F302A038-49ED-4591-A520-80EFD0C6E1F1}" srcOrd="1" destOrd="0" presId="urn:microsoft.com/office/officeart/2009/layout/CirclePictureHierarchy"/>
    <dgm:cxn modelId="{7196D40A-DD79-4FE2-879B-7A71ECE45414}" type="presParOf" srcId="{D0D207C4-17E6-427E-84A2-4C62E2E90A51}" destId="{A7D8B17B-EB83-48FA-8387-4B6B98522E9E}" srcOrd="2" destOrd="0" presId="urn:microsoft.com/office/officeart/2009/layout/CirclePictureHierarchy"/>
    <dgm:cxn modelId="{153B84FB-0466-4B22-90CF-93E14C8569AE}" type="presParOf" srcId="{D0D207C4-17E6-427E-84A2-4C62E2E90A51}" destId="{ABE05112-7B11-420B-B240-AA224E2B071C}" srcOrd="3" destOrd="0" presId="urn:microsoft.com/office/officeart/2009/layout/CirclePictureHierarchy"/>
    <dgm:cxn modelId="{7E465430-8870-453C-84EB-1DC349AB941E}" type="presParOf" srcId="{ABE05112-7B11-420B-B240-AA224E2B071C}" destId="{DD2E5577-88A5-46DD-A551-152730B43E74}" srcOrd="0" destOrd="0" presId="urn:microsoft.com/office/officeart/2009/layout/CirclePictureHierarchy"/>
    <dgm:cxn modelId="{6DD18B8A-F58D-47A0-934C-C2F8FFF7914E}" type="presParOf" srcId="{DD2E5577-88A5-46DD-A551-152730B43E74}" destId="{89945011-622A-425C-9745-9EBCBDED0F69}" srcOrd="0" destOrd="0" presId="urn:microsoft.com/office/officeart/2009/layout/CirclePictureHierarchy"/>
    <dgm:cxn modelId="{128D9828-351F-4483-A7B8-47B00772F902}" type="presParOf" srcId="{DD2E5577-88A5-46DD-A551-152730B43E74}" destId="{61CF7AE3-4287-4979-91FF-8DE1BCBBF3AA}" srcOrd="1" destOrd="0" presId="urn:microsoft.com/office/officeart/2009/layout/CirclePictureHierarchy"/>
    <dgm:cxn modelId="{E23A70A6-FD94-477C-A028-C912515A7FE5}" type="presParOf" srcId="{ABE05112-7B11-420B-B240-AA224E2B071C}" destId="{C5733217-EE52-465F-B116-BA886FF03589}" srcOrd="1" destOrd="0" presId="urn:microsoft.com/office/officeart/2009/layout/CirclePictureHierarchy"/>
    <dgm:cxn modelId="{D257A516-78D3-41D0-9ABC-9439EF2BEAD1}" type="presParOf" srcId="{C5733217-EE52-465F-B116-BA886FF03589}" destId="{74D677FE-B8CE-4787-A567-0EA117E7D35F}" srcOrd="0" destOrd="0" presId="urn:microsoft.com/office/officeart/2009/layout/CirclePictureHierarchy"/>
    <dgm:cxn modelId="{05AD2F8A-9380-4672-A065-428062FAD6F4}" type="presParOf" srcId="{C5733217-EE52-465F-B116-BA886FF03589}" destId="{13463ADB-03C0-477B-B3E0-435E08ACE677}" srcOrd="1" destOrd="0" presId="urn:microsoft.com/office/officeart/2009/layout/CirclePictureHierarchy"/>
    <dgm:cxn modelId="{3B68038C-0E05-4964-BC5C-BA6CCEB04A43}" type="presParOf" srcId="{13463ADB-03C0-477B-B3E0-435E08ACE677}" destId="{9AD5667A-1D65-4EEE-AD27-1965BE6BE622}" srcOrd="0" destOrd="0" presId="urn:microsoft.com/office/officeart/2009/layout/CirclePictureHierarchy"/>
    <dgm:cxn modelId="{9B69350F-E9DB-4DA9-9030-B21303CF4084}" type="presParOf" srcId="{9AD5667A-1D65-4EEE-AD27-1965BE6BE622}" destId="{16DF1BEE-440C-489B-98DA-4927E3E75EC2}" srcOrd="0" destOrd="0" presId="urn:microsoft.com/office/officeart/2009/layout/CirclePictureHierarchy"/>
    <dgm:cxn modelId="{7E27C44B-A352-4BD0-BC77-04D155B74C30}" type="presParOf" srcId="{9AD5667A-1D65-4EEE-AD27-1965BE6BE622}" destId="{7FA95A03-A9C8-4EC4-8C34-EE6ECD0991D8}" srcOrd="1" destOrd="0" presId="urn:microsoft.com/office/officeart/2009/layout/CirclePictureHierarchy"/>
    <dgm:cxn modelId="{946767B7-89C4-460F-A6E7-62582CEF8013}" type="presParOf" srcId="{13463ADB-03C0-477B-B3E0-435E08ACE677}" destId="{3C63B1F2-A6E1-42A9-B87E-38DBC5A0F405}" srcOrd="1" destOrd="0" presId="urn:microsoft.com/office/officeart/2009/layout/CirclePictureHierarchy"/>
    <dgm:cxn modelId="{B4D0C7DB-5BCA-4CEF-A83A-5D549243EFB9}" type="presParOf" srcId="{C5733217-EE52-465F-B116-BA886FF03589}" destId="{41B2E18B-6BFA-4F47-9026-9629809BF5A8}" srcOrd="2" destOrd="0" presId="urn:microsoft.com/office/officeart/2009/layout/CirclePictureHierarchy"/>
    <dgm:cxn modelId="{DC1B01C3-29A4-4BA2-AB99-BC149C85E5F4}" type="presParOf" srcId="{C5733217-EE52-465F-B116-BA886FF03589}" destId="{148A0DEC-0161-4D3E-AD82-8809055486FD}" srcOrd="3" destOrd="0" presId="urn:microsoft.com/office/officeart/2009/layout/CirclePictureHierarchy"/>
    <dgm:cxn modelId="{1C8C471A-6859-4717-A253-C2FF0D9F1D95}" type="presParOf" srcId="{148A0DEC-0161-4D3E-AD82-8809055486FD}" destId="{3B8DEC51-9598-4805-86DD-707525C40DAE}" srcOrd="0" destOrd="0" presId="urn:microsoft.com/office/officeart/2009/layout/CirclePictureHierarchy"/>
    <dgm:cxn modelId="{1ED76FE0-A637-4DF2-8467-E490C3FBD38E}" type="presParOf" srcId="{3B8DEC51-9598-4805-86DD-707525C40DAE}" destId="{E7D7BA26-B4EF-4AAE-8782-C75C9CB21B4C}" srcOrd="0" destOrd="0" presId="urn:microsoft.com/office/officeart/2009/layout/CirclePictureHierarchy"/>
    <dgm:cxn modelId="{1BC70994-D4D8-4A7C-8615-9884157061F5}" type="presParOf" srcId="{3B8DEC51-9598-4805-86DD-707525C40DAE}" destId="{ADB64022-AF38-46C8-A8AC-A813A60D9CD4}" srcOrd="1" destOrd="0" presId="urn:microsoft.com/office/officeart/2009/layout/CirclePictureHierarchy"/>
    <dgm:cxn modelId="{E7E77362-622F-4E74-AC2B-991E96A041D2}" type="presParOf" srcId="{148A0DEC-0161-4D3E-AD82-8809055486FD}" destId="{32F0B6A0-647A-4813-9C6D-B17C37824486}" srcOrd="1" destOrd="0" presId="urn:microsoft.com/office/officeart/2009/layout/CirclePictureHierarchy"/>
    <dgm:cxn modelId="{33D0166E-451E-4D66-B8C7-1F48D12D2D33}" type="presParOf" srcId="{D0D207C4-17E6-427E-84A2-4C62E2E90A51}" destId="{729FBE53-CC8A-4011-9017-A08D814AD5B8}" srcOrd="4" destOrd="0" presId="urn:microsoft.com/office/officeart/2009/layout/CirclePictureHierarchy"/>
    <dgm:cxn modelId="{8B7B7CBA-AB32-43A8-B719-9D62BF729A68}" type="presParOf" srcId="{D0D207C4-17E6-427E-84A2-4C62E2E90A51}" destId="{2A789B15-83AB-4F03-B48A-F9DBDA207244}" srcOrd="5" destOrd="0" presId="urn:microsoft.com/office/officeart/2009/layout/CirclePictureHierarchy"/>
    <dgm:cxn modelId="{D7E82C12-AEB2-49FF-A940-2CEAC774512A}" type="presParOf" srcId="{2A789B15-83AB-4F03-B48A-F9DBDA207244}" destId="{E6DDFE9A-6C51-4049-917E-3BEC73897CD8}" srcOrd="0" destOrd="0" presId="urn:microsoft.com/office/officeart/2009/layout/CirclePictureHierarchy"/>
    <dgm:cxn modelId="{57F94D80-3074-4D94-9B17-1F7F4FFC49C5}" type="presParOf" srcId="{E6DDFE9A-6C51-4049-917E-3BEC73897CD8}" destId="{DBFE0F76-5353-477C-816E-467310D29771}" srcOrd="0" destOrd="0" presId="urn:microsoft.com/office/officeart/2009/layout/CirclePictureHierarchy"/>
    <dgm:cxn modelId="{40ADBF6A-F5B4-40BE-B037-E8217A255B69}" type="presParOf" srcId="{E6DDFE9A-6C51-4049-917E-3BEC73897CD8}" destId="{CA6317F6-7E63-4586-BCF9-F7C3CEAC4919}" srcOrd="1" destOrd="0" presId="urn:microsoft.com/office/officeart/2009/layout/CirclePictureHierarchy"/>
    <dgm:cxn modelId="{D94079CE-582B-4628-A36F-681EB8D97FAD}" type="presParOf" srcId="{2A789B15-83AB-4F03-B48A-F9DBDA207244}" destId="{E46A8E00-4F8F-41BB-9D2D-E39589FD0F37}" srcOrd="1" destOrd="0" presId="urn:microsoft.com/office/officeart/2009/layout/CirclePictureHierarchy"/>
    <dgm:cxn modelId="{F3B6F214-AAAC-4A05-8A24-F13967F7F22C}" type="presParOf" srcId="{E46A8E00-4F8F-41BB-9D2D-E39589FD0F37}" destId="{CD098E58-5733-480A-B169-962247E5EE37}" srcOrd="0" destOrd="0" presId="urn:microsoft.com/office/officeart/2009/layout/CirclePictureHierarchy"/>
    <dgm:cxn modelId="{90B875C1-E6D1-4563-A83A-AF8DC6301BCC}" type="presParOf" srcId="{E46A8E00-4F8F-41BB-9D2D-E39589FD0F37}" destId="{9D76B2E6-8AD9-49E5-AF12-BEF362F0580A}" srcOrd="1" destOrd="0" presId="urn:microsoft.com/office/officeart/2009/layout/CirclePictureHierarchy"/>
    <dgm:cxn modelId="{2772D1D8-06A3-4931-9648-51E625698D4E}" type="presParOf" srcId="{9D76B2E6-8AD9-49E5-AF12-BEF362F0580A}" destId="{AE5826FA-581F-4C9A-8B21-32965ADB63FB}" srcOrd="0" destOrd="0" presId="urn:microsoft.com/office/officeart/2009/layout/CirclePictureHierarchy"/>
    <dgm:cxn modelId="{5CDC3B6E-20B3-4F77-B80E-02F6473F1E06}" type="presParOf" srcId="{AE5826FA-581F-4C9A-8B21-32965ADB63FB}" destId="{5EBD84A1-596F-4B06-B4D1-BD62D63E5830}" srcOrd="0" destOrd="0" presId="urn:microsoft.com/office/officeart/2009/layout/CirclePictureHierarchy"/>
    <dgm:cxn modelId="{97A16853-BD02-4488-B1D1-682FFC7254B7}" type="presParOf" srcId="{AE5826FA-581F-4C9A-8B21-32965ADB63FB}" destId="{366A0587-D16D-416E-8C2D-3CC1F6B1CA2F}" srcOrd="1" destOrd="0" presId="urn:microsoft.com/office/officeart/2009/layout/CirclePictureHierarchy"/>
    <dgm:cxn modelId="{2C7803FE-E591-4708-9277-27E89599E816}" type="presParOf" srcId="{9D76B2E6-8AD9-49E5-AF12-BEF362F0580A}" destId="{0FE4D87C-7DD8-4E8C-8AE3-16DADDF7D453}" srcOrd="1" destOrd="0" presId="urn:microsoft.com/office/officeart/2009/layout/CirclePictureHierarchy"/>
    <dgm:cxn modelId="{6619036B-A8AE-471A-9053-D44911392C1D}" type="presParOf" srcId="{D0D207C4-17E6-427E-84A2-4C62E2E90A51}" destId="{AADA72E1-255C-4795-9E79-D587F83DE7E1}" srcOrd="6" destOrd="0" presId="urn:microsoft.com/office/officeart/2009/layout/CirclePictureHierarchy"/>
    <dgm:cxn modelId="{2B3E12E5-C4B5-4E06-AE88-F052F3337EA8}" type="presParOf" srcId="{D0D207C4-17E6-427E-84A2-4C62E2E90A51}" destId="{DBF10CFF-D3AE-4087-B35D-DEA67E73D969}" srcOrd="7" destOrd="0" presId="urn:microsoft.com/office/officeart/2009/layout/CirclePictureHierarchy"/>
    <dgm:cxn modelId="{744F0737-3E4E-4B70-B194-F1325C0D59F6}" type="presParOf" srcId="{DBF10CFF-D3AE-4087-B35D-DEA67E73D969}" destId="{6BDA1214-7C00-4106-9598-BCB310F4E955}" srcOrd="0" destOrd="0" presId="urn:microsoft.com/office/officeart/2009/layout/CirclePictureHierarchy"/>
    <dgm:cxn modelId="{0AF3D849-9049-48BA-AF22-AEF8148907F8}" type="presParOf" srcId="{6BDA1214-7C00-4106-9598-BCB310F4E955}" destId="{458BCA70-C169-491B-9D3B-DC297BB83258}" srcOrd="0" destOrd="0" presId="urn:microsoft.com/office/officeart/2009/layout/CirclePictureHierarchy"/>
    <dgm:cxn modelId="{F9A488FA-2EFA-4093-AA6F-E29D5CD59980}" type="presParOf" srcId="{6BDA1214-7C00-4106-9598-BCB310F4E955}" destId="{67C99507-AE3F-48AC-A4B2-A36E060C880F}" srcOrd="1" destOrd="0" presId="urn:microsoft.com/office/officeart/2009/layout/CirclePictureHierarchy"/>
    <dgm:cxn modelId="{B73DD224-B189-41F2-987C-243FECF7D83C}" type="presParOf" srcId="{DBF10CFF-D3AE-4087-B35D-DEA67E73D969}" destId="{10B2D3F1-3995-48FB-81A0-92CD508CAB8E}" srcOrd="1" destOrd="0" presId="urn:microsoft.com/office/officeart/2009/layout/CirclePictureHierarchy"/>
    <dgm:cxn modelId="{BEDCAB34-E50D-4203-B5CB-D154D37FE3E2}" type="presParOf" srcId="{10B2D3F1-3995-48FB-81A0-92CD508CAB8E}" destId="{6E786D0E-9439-429F-A5D5-ACFD20642122}" srcOrd="0" destOrd="0" presId="urn:microsoft.com/office/officeart/2009/layout/CirclePictureHierarchy"/>
    <dgm:cxn modelId="{D34B7074-E3C6-4AE4-A32E-4A134993C984}" type="presParOf" srcId="{10B2D3F1-3995-48FB-81A0-92CD508CAB8E}" destId="{4C75908B-62DC-4049-A95E-9AFC7CB435DE}" srcOrd="1" destOrd="0" presId="urn:microsoft.com/office/officeart/2009/layout/CirclePictureHierarchy"/>
    <dgm:cxn modelId="{6D5ECE61-067D-49E1-8439-F33503CD4E55}" type="presParOf" srcId="{4C75908B-62DC-4049-A95E-9AFC7CB435DE}" destId="{66770660-4A60-4C23-8846-F6E8F186EB0E}" srcOrd="0" destOrd="0" presId="urn:microsoft.com/office/officeart/2009/layout/CirclePictureHierarchy"/>
    <dgm:cxn modelId="{202074D7-7EDE-4C00-94A8-0B1B4150CC91}" type="presParOf" srcId="{66770660-4A60-4C23-8846-F6E8F186EB0E}" destId="{BD13823E-2C9F-420D-A454-94E058F398E1}" srcOrd="0" destOrd="0" presId="urn:microsoft.com/office/officeart/2009/layout/CirclePictureHierarchy"/>
    <dgm:cxn modelId="{214C6ADC-6089-4FCE-BAAB-6C3E462B8206}" type="presParOf" srcId="{66770660-4A60-4C23-8846-F6E8F186EB0E}" destId="{0B0FDC97-FF4E-4F6B-A1CB-591318192E2E}" srcOrd="1" destOrd="0" presId="urn:microsoft.com/office/officeart/2009/layout/CirclePictureHierarchy"/>
    <dgm:cxn modelId="{5046108B-8295-43C6-AE89-CE574638E7C2}" type="presParOf" srcId="{4C75908B-62DC-4049-A95E-9AFC7CB435DE}" destId="{409A1660-D835-4B1C-A51F-70C0B9F8585D}" srcOrd="1" destOrd="0" presId="urn:microsoft.com/office/officeart/2009/layout/CirclePictureHierarchy"/>
    <dgm:cxn modelId="{5C4A9ADF-2828-4CBB-938B-E2F93F9FB0D7}" type="presParOf" srcId="{D0D207C4-17E6-427E-84A2-4C62E2E90A51}" destId="{E8720AA1-B155-4696-9B97-A3F88C2DFAA5}" srcOrd="8" destOrd="0" presId="urn:microsoft.com/office/officeart/2009/layout/CirclePictureHierarchy"/>
    <dgm:cxn modelId="{6E5906CC-698D-41B3-A494-9BF00F0ADFE8}" type="presParOf" srcId="{D0D207C4-17E6-427E-84A2-4C62E2E90A51}" destId="{BA98C536-E930-41D6-B8D5-1CF5F4A4BD81}" srcOrd="9" destOrd="0" presId="urn:microsoft.com/office/officeart/2009/layout/CirclePictureHierarchy"/>
    <dgm:cxn modelId="{62420E6C-4366-4BE6-ADFC-2292DB4BC3D6}" type="presParOf" srcId="{BA98C536-E930-41D6-B8D5-1CF5F4A4BD81}" destId="{9AAAFAC4-376E-4E51-80EA-4BBDA1810CFD}" srcOrd="0" destOrd="0" presId="urn:microsoft.com/office/officeart/2009/layout/CirclePictureHierarchy"/>
    <dgm:cxn modelId="{896D4978-973E-4C80-AC20-17317B975C56}" type="presParOf" srcId="{9AAAFAC4-376E-4E51-80EA-4BBDA1810CFD}" destId="{FC3C867A-A034-4BDA-8797-5115F349BEA8}" srcOrd="0" destOrd="0" presId="urn:microsoft.com/office/officeart/2009/layout/CirclePictureHierarchy"/>
    <dgm:cxn modelId="{D254CA0D-3957-4F3D-B7D6-A71280B7AD17}" type="presParOf" srcId="{9AAAFAC4-376E-4E51-80EA-4BBDA1810CFD}" destId="{B6973862-03D6-48FD-AD8D-51004EAA72C0}" srcOrd="1" destOrd="0" presId="urn:microsoft.com/office/officeart/2009/layout/CirclePictureHierarchy"/>
    <dgm:cxn modelId="{16A7FFDE-9AC4-499B-927B-196C69A774D4}" type="presParOf" srcId="{BA98C536-E930-41D6-B8D5-1CF5F4A4BD81}" destId="{649DA84D-BD4D-4621-8E08-EE6668F32105}" srcOrd="1" destOrd="0" presId="urn:microsoft.com/office/officeart/2009/layout/CirclePictureHierarchy"/>
    <dgm:cxn modelId="{5D75960A-D5BE-43B9-A6C7-27A5D0B28ECA}" type="presParOf" srcId="{649DA84D-BD4D-4621-8E08-EE6668F32105}" destId="{BB428F5B-2583-43F5-88B9-05F04311A382}" srcOrd="0" destOrd="0" presId="urn:microsoft.com/office/officeart/2009/layout/CirclePictureHierarchy"/>
    <dgm:cxn modelId="{2FBC77FF-F895-4C7F-9F12-16A4ABF40847}" type="presParOf" srcId="{649DA84D-BD4D-4621-8E08-EE6668F32105}" destId="{A6357C9F-02C8-481C-9A56-358CD20B4815}" srcOrd="1" destOrd="0" presId="urn:microsoft.com/office/officeart/2009/layout/CirclePictureHierarchy"/>
    <dgm:cxn modelId="{ED7E103A-288C-482E-AF6B-2DA91B1770EE}" type="presParOf" srcId="{A6357C9F-02C8-481C-9A56-358CD20B4815}" destId="{F63EAD46-8DEC-40A4-A020-6750DFD8E555}" srcOrd="0" destOrd="0" presId="urn:microsoft.com/office/officeart/2009/layout/CirclePictureHierarchy"/>
    <dgm:cxn modelId="{2508FB7B-DFBF-47CD-B8F5-5A47CEDF5BB3}" type="presParOf" srcId="{F63EAD46-8DEC-40A4-A020-6750DFD8E555}" destId="{35B655F0-9046-4254-8893-45B34337DAF0}" srcOrd="0" destOrd="0" presId="urn:microsoft.com/office/officeart/2009/layout/CirclePictureHierarchy"/>
    <dgm:cxn modelId="{15B054CD-AC07-443E-954E-A55BF8E871DF}" type="presParOf" srcId="{F63EAD46-8DEC-40A4-A020-6750DFD8E555}" destId="{C35A838C-2ED0-4BAB-8EDC-00F4C60ADFBA}" srcOrd="1" destOrd="0" presId="urn:microsoft.com/office/officeart/2009/layout/CirclePictureHierarchy"/>
    <dgm:cxn modelId="{783EA36B-B9A9-46CC-811A-D81ED4AF9709}" type="presParOf" srcId="{A6357C9F-02C8-481C-9A56-358CD20B4815}" destId="{113803A0-5A57-43EB-B2FF-7BA9EB10A87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E3E9C-8A6C-4FB7-81CF-7DCFAF39C80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C1276C2-2744-4038-8D18-D1931143DA09}">
      <dgm:prSet phldrT="[Text]"/>
      <dgm:spPr/>
      <dgm:t>
        <a:bodyPr/>
        <a:lstStyle/>
        <a:p>
          <a:r>
            <a:rPr lang="de-DE" dirty="0"/>
            <a:t>Gesteine </a:t>
          </a:r>
        </a:p>
      </dgm:t>
    </dgm:pt>
    <dgm:pt modelId="{7DC22172-336C-4F56-96AA-146898F50819}" type="parTrans" cxnId="{5401CFD1-9D08-4627-82BE-4D937413DAF1}">
      <dgm:prSet/>
      <dgm:spPr/>
      <dgm:t>
        <a:bodyPr/>
        <a:lstStyle/>
        <a:p>
          <a:endParaRPr lang="de-DE"/>
        </a:p>
      </dgm:t>
    </dgm:pt>
    <dgm:pt modelId="{DA1A97A3-A85A-4A18-B08A-37974FFE1838}" type="sibTrans" cxnId="{5401CFD1-9D08-4627-82BE-4D937413DAF1}">
      <dgm:prSet/>
      <dgm:spPr/>
      <dgm:t>
        <a:bodyPr/>
        <a:lstStyle/>
        <a:p>
          <a:endParaRPr lang="de-DE"/>
        </a:p>
      </dgm:t>
    </dgm:pt>
    <dgm:pt modelId="{757C2935-0D1F-439C-BF76-EA1DED6C73AE}">
      <dgm:prSet phldrT="[Text]"/>
      <dgm:spPr/>
      <dgm:t>
        <a:bodyPr/>
        <a:lstStyle/>
        <a:p>
          <a:r>
            <a:rPr lang="de-DE" dirty="0"/>
            <a:t>Magmatite </a:t>
          </a:r>
        </a:p>
      </dgm:t>
    </dgm:pt>
    <dgm:pt modelId="{8D6436EF-0498-49D8-AA6A-DEBE680B84B5}" type="parTrans" cxnId="{ADF3C371-705D-439D-91CC-3F81B453C3A6}">
      <dgm:prSet/>
      <dgm:spPr/>
      <dgm:t>
        <a:bodyPr/>
        <a:lstStyle/>
        <a:p>
          <a:endParaRPr lang="de-DE"/>
        </a:p>
      </dgm:t>
    </dgm:pt>
    <dgm:pt modelId="{6A85A70C-7BFD-48B4-9E83-C7EFFC110F4D}" type="sibTrans" cxnId="{ADF3C371-705D-439D-91CC-3F81B453C3A6}">
      <dgm:prSet/>
      <dgm:spPr/>
      <dgm:t>
        <a:bodyPr/>
        <a:lstStyle/>
        <a:p>
          <a:endParaRPr lang="de-DE"/>
        </a:p>
      </dgm:t>
    </dgm:pt>
    <dgm:pt modelId="{D515BC9C-56BB-4BAF-ACDF-33D9AF8936FA}">
      <dgm:prSet phldrT="[Text]"/>
      <dgm:spPr/>
      <dgm:t>
        <a:bodyPr/>
        <a:lstStyle/>
        <a:p>
          <a:r>
            <a:rPr lang="de-DE" dirty="0"/>
            <a:t>Basalt </a:t>
          </a:r>
        </a:p>
        <a:p>
          <a:r>
            <a:rPr lang="de-DE" dirty="0"/>
            <a:t>Granit </a:t>
          </a:r>
        </a:p>
      </dgm:t>
    </dgm:pt>
    <dgm:pt modelId="{C4E3FA3E-3E49-46DF-9F53-40C6D6C3AB68}" type="parTrans" cxnId="{25FC293E-AB47-464E-AED4-F967205C3408}">
      <dgm:prSet/>
      <dgm:spPr/>
      <dgm:t>
        <a:bodyPr/>
        <a:lstStyle/>
        <a:p>
          <a:endParaRPr lang="de-DE"/>
        </a:p>
      </dgm:t>
    </dgm:pt>
    <dgm:pt modelId="{5679F68D-AB4E-4644-8B25-1B9B8F9C1F80}" type="sibTrans" cxnId="{25FC293E-AB47-464E-AED4-F967205C3408}">
      <dgm:prSet/>
      <dgm:spPr/>
      <dgm:t>
        <a:bodyPr/>
        <a:lstStyle/>
        <a:p>
          <a:endParaRPr lang="de-DE"/>
        </a:p>
      </dgm:t>
    </dgm:pt>
    <dgm:pt modelId="{C1DBDA79-D474-4681-B5E1-A6B930FF987F}">
      <dgm:prSet phldrT="[Text]"/>
      <dgm:spPr/>
      <dgm:t>
        <a:bodyPr/>
        <a:lstStyle/>
        <a:p>
          <a:r>
            <a:rPr lang="de-DE" dirty="0"/>
            <a:t>Metamorphite</a:t>
          </a:r>
        </a:p>
      </dgm:t>
    </dgm:pt>
    <dgm:pt modelId="{76FE478B-E6E8-4339-931D-69BA06C78C09}" type="parTrans" cxnId="{3E34840C-04C9-4323-B7EA-DF756076A06A}">
      <dgm:prSet/>
      <dgm:spPr/>
      <dgm:t>
        <a:bodyPr/>
        <a:lstStyle/>
        <a:p>
          <a:endParaRPr lang="de-DE"/>
        </a:p>
      </dgm:t>
    </dgm:pt>
    <dgm:pt modelId="{7DDB3CD1-5044-4CDD-AA8E-7F3CCE9CF2EC}" type="sibTrans" cxnId="{3E34840C-04C9-4323-B7EA-DF756076A06A}">
      <dgm:prSet/>
      <dgm:spPr/>
      <dgm:t>
        <a:bodyPr/>
        <a:lstStyle/>
        <a:p>
          <a:endParaRPr lang="de-DE"/>
        </a:p>
      </dgm:t>
    </dgm:pt>
    <dgm:pt modelId="{3465311B-C77D-4D68-8E68-E7E660C4C60C}">
      <dgm:prSet phldrT="[Text]"/>
      <dgm:spPr/>
      <dgm:t>
        <a:bodyPr/>
        <a:lstStyle/>
        <a:p>
          <a:r>
            <a:rPr lang="de-DE" dirty="0"/>
            <a:t>Schiefer </a:t>
          </a:r>
        </a:p>
        <a:p>
          <a:r>
            <a:rPr lang="de-DE" dirty="0"/>
            <a:t>Gneis </a:t>
          </a:r>
        </a:p>
        <a:p>
          <a:r>
            <a:rPr lang="de-DE" dirty="0"/>
            <a:t>Marmor</a:t>
          </a:r>
        </a:p>
      </dgm:t>
    </dgm:pt>
    <dgm:pt modelId="{CF1EC9F3-F7A9-4D08-B423-A2DC001304EB}" type="parTrans" cxnId="{5CA537B0-1FB2-4921-AE7F-407B76E67804}">
      <dgm:prSet/>
      <dgm:spPr/>
      <dgm:t>
        <a:bodyPr/>
        <a:lstStyle/>
        <a:p>
          <a:endParaRPr lang="de-DE"/>
        </a:p>
      </dgm:t>
    </dgm:pt>
    <dgm:pt modelId="{FCC8BC06-06FB-4B95-BB7C-7FBCCE3B29E8}" type="sibTrans" cxnId="{5CA537B0-1FB2-4921-AE7F-407B76E67804}">
      <dgm:prSet/>
      <dgm:spPr/>
      <dgm:t>
        <a:bodyPr/>
        <a:lstStyle/>
        <a:p>
          <a:endParaRPr lang="de-DE"/>
        </a:p>
      </dgm:t>
    </dgm:pt>
    <dgm:pt modelId="{0780040F-B3A2-495F-A2FA-7245CC3EE483}">
      <dgm:prSet phldrT="[Text]"/>
      <dgm:spPr/>
      <dgm:t>
        <a:bodyPr/>
        <a:lstStyle/>
        <a:p>
          <a:r>
            <a:rPr lang="de-DE" dirty="0" err="1"/>
            <a:t>Sedimentite</a:t>
          </a:r>
          <a:r>
            <a:rPr lang="de-DE" dirty="0"/>
            <a:t> </a:t>
          </a:r>
        </a:p>
      </dgm:t>
    </dgm:pt>
    <dgm:pt modelId="{B407569C-B7E0-4BA6-BB86-3492B2AAC00F}" type="sibTrans" cxnId="{D4934F44-4D31-4583-9B34-3CA508FA93AF}">
      <dgm:prSet/>
      <dgm:spPr/>
      <dgm:t>
        <a:bodyPr/>
        <a:lstStyle/>
        <a:p>
          <a:endParaRPr lang="de-DE"/>
        </a:p>
      </dgm:t>
    </dgm:pt>
    <dgm:pt modelId="{822FA861-A0E7-4A53-976C-F7F9664B0DAD}" type="parTrans" cxnId="{D4934F44-4D31-4583-9B34-3CA508FA93AF}">
      <dgm:prSet/>
      <dgm:spPr/>
      <dgm:t>
        <a:bodyPr/>
        <a:lstStyle/>
        <a:p>
          <a:endParaRPr lang="de-DE"/>
        </a:p>
      </dgm:t>
    </dgm:pt>
    <dgm:pt modelId="{646EB379-F3B6-4AB0-84C5-E704DEDBEF3A}">
      <dgm:prSet phldrT="[Text]"/>
      <dgm:spPr/>
      <dgm:t>
        <a:bodyPr/>
        <a:lstStyle/>
        <a:p>
          <a:r>
            <a:rPr lang="de-DE" dirty="0"/>
            <a:t>Löss</a:t>
          </a:r>
        </a:p>
        <a:p>
          <a:r>
            <a:rPr lang="de-DE" dirty="0"/>
            <a:t>Buntsandstein</a:t>
          </a:r>
        </a:p>
        <a:p>
          <a:r>
            <a:rPr lang="de-DE" dirty="0"/>
            <a:t>Muschelkalk</a:t>
          </a:r>
        </a:p>
        <a:p>
          <a:r>
            <a:rPr lang="de-DE" dirty="0"/>
            <a:t>Keuper</a:t>
          </a:r>
        </a:p>
      </dgm:t>
    </dgm:pt>
    <dgm:pt modelId="{95BFF5E4-E483-4C83-AC21-2CB3608391B1}" type="parTrans" cxnId="{636E6F3C-347F-4E8F-89A9-0C34570448EC}">
      <dgm:prSet/>
      <dgm:spPr/>
      <dgm:t>
        <a:bodyPr/>
        <a:lstStyle/>
        <a:p>
          <a:endParaRPr lang="de-DE"/>
        </a:p>
      </dgm:t>
    </dgm:pt>
    <dgm:pt modelId="{D99C4A1D-ACAF-4AA9-B41D-297668F1AC1A}" type="sibTrans" cxnId="{636E6F3C-347F-4E8F-89A9-0C34570448EC}">
      <dgm:prSet/>
      <dgm:spPr/>
      <dgm:t>
        <a:bodyPr/>
        <a:lstStyle/>
        <a:p>
          <a:endParaRPr lang="de-DE"/>
        </a:p>
      </dgm:t>
    </dgm:pt>
    <dgm:pt modelId="{1070533B-517E-4E44-B9D8-FF11A2B05B77}" type="pres">
      <dgm:prSet presAssocID="{76AE3E9C-8A6C-4FB7-81CF-7DCFAF39C8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2FAC4504-A891-4417-AA05-DCC0833D0034}" type="pres">
      <dgm:prSet presAssocID="{5C1276C2-2744-4038-8D18-D1931143DA09}" presName="hierRoot1" presStyleCnt="0"/>
      <dgm:spPr/>
    </dgm:pt>
    <dgm:pt modelId="{89CF7ED3-DFD8-4FFF-8B33-5B7448E8AF92}" type="pres">
      <dgm:prSet presAssocID="{5C1276C2-2744-4038-8D18-D1931143DA09}" presName="composite" presStyleCnt="0"/>
      <dgm:spPr/>
    </dgm:pt>
    <dgm:pt modelId="{2EB436C2-2A8E-4004-97A5-42F4A2477790}" type="pres">
      <dgm:prSet presAssocID="{5C1276C2-2744-4038-8D18-D1931143DA09}" presName="image" presStyleLbl="node0" presStyleIdx="0" presStyleCnt="1"/>
      <dgm:spPr/>
    </dgm:pt>
    <dgm:pt modelId="{89E7248E-0F7C-4588-83B5-DB215E22AC7F}" type="pres">
      <dgm:prSet presAssocID="{5C1276C2-2744-4038-8D18-D1931143DA09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8831854-56BA-4D4D-978C-ECD2E6235EB2}" type="pres">
      <dgm:prSet presAssocID="{5C1276C2-2744-4038-8D18-D1931143DA09}" presName="hierChild2" presStyleCnt="0"/>
      <dgm:spPr/>
    </dgm:pt>
    <dgm:pt modelId="{78964A70-188A-4482-AA84-5E25599345C7}" type="pres">
      <dgm:prSet presAssocID="{8D6436EF-0498-49D8-AA6A-DEBE680B84B5}" presName="Name10" presStyleLbl="parChTrans1D2" presStyleIdx="0" presStyleCnt="3"/>
      <dgm:spPr/>
      <dgm:t>
        <a:bodyPr/>
        <a:lstStyle/>
        <a:p>
          <a:endParaRPr lang="de-DE"/>
        </a:p>
      </dgm:t>
    </dgm:pt>
    <dgm:pt modelId="{EEE7DB47-A096-4DFA-84A6-4A6AB6248A1E}" type="pres">
      <dgm:prSet presAssocID="{757C2935-0D1F-439C-BF76-EA1DED6C73AE}" presName="hierRoot2" presStyleCnt="0"/>
      <dgm:spPr/>
    </dgm:pt>
    <dgm:pt modelId="{0C4C0FFB-6495-49BB-9C0C-DB8CAF9A8237}" type="pres">
      <dgm:prSet presAssocID="{757C2935-0D1F-439C-BF76-EA1DED6C73AE}" presName="composite2" presStyleCnt="0"/>
      <dgm:spPr/>
    </dgm:pt>
    <dgm:pt modelId="{B5E50873-07E1-4733-A190-DB07ABBE8CEA}" type="pres">
      <dgm:prSet presAssocID="{757C2935-0D1F-439C-BF76-EA1DED6C73AE}" presName="image2" presStyleLbl="node2" presStyleIdx="0" presStyleCnt="3"/>
      <dgm:spPr/>
    </dgm:pt>
    <dgm:pt modelId="{63E7DB18-48A9-408E-9486-E7A2C096BD67}" type="pres">
      <dgm:prSet presAssocID="{757C2935-0D1F-439C-BF76-EA1DED6C73AE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8A5AD4E-7DC4-4911-9FF2-AB67A8468692}" type="pres">
      <dgm:prSet presAssocID="{757C2935-0D1F-439C-BF76-EA1DED6C73AE}" presName="hierChild3" presStyleCnt="0"/>
      <dgm:spPr/>
    </dgm:pt>
    <dgm:pt modelId="{432E39B2-C16E-4B39-8B4D-CA10A7F24243}" type="pres">
      <dgm:prSet presAssocID="{C4E3FA3E-3E49-46DF-9F53-40C6D6C3AB68}" presName="Name17" presStyleLbl="parChTrans1D3" presStyleIdx="0" presStyleCnt="3"/>
      <dgm:spPr/>
      <dgm:t>
        <a:bodyPr/>
        <a:lstStyle/>
        <a:p>
          <a:endParaRPr lang="de-DE"/>
        </a:p>
      </dgm:t>
    </dgm:pt>
    <dgm:pt modelId="{3C306B92-7B35-4887-AC9D-0C7C3AC30689}" type="pres">
      <dgm:prSet presAssocID="{D515BC9C-56BB-4BAF-ACDF-33D9AF8936FA}" presName="hierRoot3" presStyleCnt="0"/>
      <dgm:spPr/>
    </dgm:pt>
    <dgm:pt modelId="{ECFC8CDD-0661-4F33-89E9-B82A60493D25}" type="pres">
      <dgm:prSet presAssocID="{D515BC9C-56BB-4BAF-ACDF-33D9AF8936FA}" presName="composite3" presStyleCnt="0"/>
      <dgm:spPr/>
    </dgm:pt>
    <dgm:pt modelId="{D1B1180E-460E-494F-81A9-2919C13C7774}" type="pres">
      <dgm:prSet presAssocID="{D515BC9C-56BB-4BAF-ACDF-33D9AF8936FA}" presName="image3" presStyleLbl="node3" presStyleIdx="0" presStyleCnt="3"/>
      <dgm:spPr/>
    </dgm:pt>
    <dgm:pt modelId="{6F61DDA6-1868-429E-946F-F3C30D29698D}" type="pres">
      <dgm:prSet presAssocID="{D515BC9C-56BB-4BAF-ACDF-33D9AF8936FA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2ACF656-9BBF-4989-B1B3-A44F939D8CC0}" type="pres">
      <dgm:prSet presAssocID="{D515BC9C-56BB-4BAF-ACDF-33D9AF8936FA}" presName="hierChild4" presStyleCnt="0"/>
      <dgm:spPr/>
    </dgm:pt>
    <dgm:pt modelId="{5D27E1BB-8C3F-425C-BDC3-82093500A538}" type="pres">
      <dgm:prSet presAssocID="{822FA861-A0E7-4A53-976C-F7F9664B0DAD}" presName="Name10" presStyleLbl="parChTrans1D2" presStyleIdx="1" presStyleCnt="3"/>
      <dgm:spPr/>
      <dgm:t>
        <a:bodyPr/>
        <a:lstStyle/>
        <a:p>
          <a:endParaRPr lang="de-DE"/>
        </a:p>
      </dgm:t>
    </dgm:pt>
    <dgm:pt modelId="{56F46542-73DD-4DE3-A859-A3DC118EFB1C}" type="pres">
      <dgm:prSet presAssocID="{0780040F-B3A2-495F-A2FA-7245CC3EE483}" presName="hierRoot2" presStyleCnt="0"/>
      <dgm:spPr/>
    </dgm:pt>
    <dgm:pt modelId="{9A348C3C-069F-498D-99AB-91D55F3B9C48}" type="pres">
      <dgm:prSet presAssocID="{0780040F-B3A2-495F-A2FA-7245CC3EE483}" presName="composite2" presStyleCnt="0"/>
      <dgm:spPr/>
    </dgm:pt>
    <dgm:pt modelId="{06F5E451-CF68-4C6D-A749-36C01C387879}" type="pres">
      <dgm:prSet presAssocID="{0780040F-B3A2-495F-A2FA-7245CC3EE483}" presName="image2" presStyleLbl="node2" presStyleIdx="1" presStyleCnt="3"/>
      <dgm:spPr/>
    </dgm:pt>
    <dgm:pt modelId="{0BC74BB1-8347-4387-AE68-376CCFBC525A}" type="pres">
      <dgm:prSet presAssocID="{0780040F-B3A2-495F-A2FA-7245CC3EE483}" presName="text2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967A82-5DD7-4DB7-BD8D-1574F6928107}" type="pres">
      <dgm:prSet presAssocID="{0780040F-B3A2-495F-A2FA-7245CC3EE483}" presName="hierChild3" presStyleCnt="0"/>
      <dgm:spPr/>
    </dgm:pt>
    <dgm:pt modelId="{D714B1BE-6A2C-4C6E-B523-4B5F253981C5}" type="pres">
      <dgm:prSet presAssocID="{95BFF5E4-E483-4C83-AC21-2CB3608391B1}" presName="Name17" presStyleLbl="parChTrans1D3" presStyleIdx="1" presStyleCnt="3"/>
      <dgm:spPr/>
      <dgm:t>
        <a:bodyPr/>
        <a:lstStyle/>
        <a:p>
          <a:endParaRPr lang="de-DE"/>
        </a:p>
      </dgm:t>
    </dgm:pt>
    <dgm:pt modelId="{07AD4B09-6F6C-4DF6-857E-4F42F043D7C7}" type="pres">
      <dgm:prSet presAssocID="{646EB379-F3B6-4AB0-84C5-E704DEDBEF3A}" presName="hierRoot3" presStyleCnt="0"/>
      <dgm:spPr/>
    </dgm:pt>
    <dgm:pt modelId="{CEA427C4-08A9-4CBF-BD71-969ADEDE78DA}" type="pres">
      <dgm:prSet presAssocID="{646EB379-F3B6-4AB0-84C5-E704DEDBEF3A}" presName="composite3" presStyleCnt="0"/>
      <dgm:spPr/>
    </dgm:pt>
    <dgm:pt modelId="{EC9AA9C7-1690-41B4-BA99-F37D270C6562}" type="pres">
      <dgm:prSet presAssocID="{646EB379-F3B6-4AB0-84C5-E704DEDBEF3A}" presName="image3" presStyleLbl="node3" presStyleIdx="1" presStyleCnt="3"/>
      <dgm:spPr/>
    </dgm:pt>
    <dgm:pt modelId="{6FF04AA6-E4C3-4F1B-94E8-59268760969A}" type="pres">
      <dgm:prSet presAssocID="{646EB379-F3B6-4AB0-84C5-E704DEDBEF3A}" presName="text3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B344ED7-ADFD-4C01-8730-9E4A97E33E85}" type="pres">
      <dgm:prSet presAssocID="{646EB379-F3B6-4AB0-84C5-E704DEDBEF3A}" presName="hierChild4" presStyleCnt="0"/>
      <dgm:spPr/>
    </dgm:pt>
    <dgm:pt modelId="{39F7375A-0FE3-4F27-A4DD-ABDFF47554D2}" type="pres">
      <dgm:prSet presAssocID="{76FE478B-E6E8-4339-931D-69BA06C78C09}" presName="Name10" presStyleLbl="parChTrans1D2" presStyleIdx="2" presStyleCnt="3"/>
      <dgm:spPr/>
      <dgm:t>
        <a:bodyPr/>
        <a:lstStyle/>
        <a:p>
          <a:endParaRPr lang="de-DE"/>
        </a:p>
      </dgm:t>
    </dgm:pt>
    <dgm:pt modelId="{B27D4130-8199-419F-AAC2-55DD8B9D5367}" type="pres">
      <dgm:prSet presAssocID="{C1DBDA79-D474-4681-B5E1-A6B930FF987F}" presName="hierRoot2" presStyleCnt="0"/>
      <dgm:spPr/>
    </dgm:pt>
    <dgm:pt modelId="{A2EB4E80-A70C-49B6-93BE-9303B18FFE8F}" type="pres">
      <dgm:prSet presAssocID="{C1DBDA79-D474-4681-B5E1-A6B930FF987F}" presName="composite2" presStyleCnt="0"/>
      <dgm:spPr/>
    </dgm:pt>
    <dgm:pt modelId="{B89F86C0-2D96-45C1-ADF6-C85058DEAE7D}" type="pres">
      <dgm:prSet presAssocID="{C1DBDA79-D474-4681-B5E1-A6B930FF987F}" presName="image2" presStyleLbl="node2" presStyleIdx="2" presStyleCnt="3"/>
      <dgm:spPr/>
    </dgm:pt>
    <dgm:pt modelId="{A66A8EE6-363A-45B7-9311-9F0948427FFD}" type="pres">
      <dgm:prSet presAssocID="{C1DBDA79-D474-4681-B5E1-A6B930FF987F}" presName="text2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ECBD563-63EC-4CAC-871B-4B3B7220D811}" type="pres">
      <dgm:prSet presAssocID="{C1DBDA79-D474-4681-B5E1-A6B930FF987F}" presName="hierChild3" presStyleCnt="0"/>
      <dgm:spPr/>
    </dgm:pt>
    <dgm:pt modelId="{8AC393BC-DB85-412D-856C-517169AF99A0}" type="pres">
      <dgm:prSet presAssocID="{CF1EC9F3-F7A9-4D08-B423-A2DC001304EB}" presName="Name17" presStyleLbl="parChTrans1D3" presStyleIdx="2" presStyleCnt="3"/>
      <dgm:spPr/>
      <dgm:t>
        <a:bodyPr/>
        <a:lstStyle/>
        <a:p>
          <a:endParaRPr lang="de-DE"/>
        </a:p>
      </dgm:t>
    </dgm:pt>
    <dgm:pt modelId="{A1D892E2-69B3-4EDD-9BCF-1DE9FD4CF99D}" type="pres">
      <dgm:prSet presAssocID="{3465311B-C77D-4D68-8E68-E7E660C4C60C}" presName="hierRoot3" presStyleCnt="0"/>
      <dgm:spPr/>
    </dgm:pt>
    <dgm:pt modelId="{BAA075F6-6108-4048-8677-2EF08B382A13}" type="pres">
      <dgm:prSet presAssocID="{3465311B-C77D-4D68-8E68-E7E660C4C60C}" presName="composite3" presStyleCnt="0"/>
      <dgm:spPr/>
    </dgm:pt>
    <dgm:pt modelId="{C4DA7FDF-DABB-4500-8DC7-9CC1870151E6}" type="pres">
      <dgm:prSet presAssocID="{3465311B-C77D-4D68-8E68-E7E660C4C60C}" presName="image3" presStyleLbl="node3" presStyleIdx="2" presStyleCnt="3"/>
      <dgm:spPr/>
    </dgm:pt>
    <dgm:pt modelId="{57F24F5C-267A-4B34-9F85-A04FEC3802EB}" type="pres">
      <dgm:prSet presAssocID="{3465311B-C77D-4D68-8E68-E7E660C4C60C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3E4CC2D-2906-4B60-96CB-99273FA00998}" type="pres">
      <dgm:prSet presAssocID="{3465311B-C77D-4D68-8E68-E7E660C4C60C}" presName="hierChild4" presStyleCnt="0"/>
      <dgm:spPr/>
    </dgm:pt>
  </dgm:ptLst>
  <dgm:cxnLst>
    <dgm:cxn modelId="{E7A6A122-4788-4B79-B0A1-9E3AB2E13C81}" type="presOf" srcId="{8D6436EF-0498-49D8-AA6A-DEBE680B84B5}" destId="{78964A70-188A-4482-AA84-5E25599345C7}" srcOrd="0" destOrd="0" presId="urn:microsoft.com/office/officeart/2009/layout/CirclePictureHierarchy"/>
    <dgm:cxn modelId="{B10136BA-9BF6-4374-9BCB-C4FC464CB640}" type="presOf" srcId="{76FE478B-E6E8-4339-931D-69BA06C78C09}" destId="{39F7375A-0FE3-4F27-A4DD-ABDFF47554D2}" srcOrd="0" destOrd="0" presId="urn:microsoft.com/office/officeart/2009/layout/CirclePictureHierarchy"/>
    <dgm:cxn modelId="{1933CFCB-449F-4E53-AAF7-3957099E1940}" type="presOf" srcId="{CF1EC9F3-F7A9-4D08-B423-A2DC001304EB}" destId="{8AC393BC-DB85-412D-856C-517169AF99A0}" srcOrd="0" destOrd="0" presId="urn:microsoft.com/office/officeart/2009/layout/CirclePictureHierarchy"/>
    <dgm:cxn modelId="{1402BA6E-4679-4B69-8ABA-E7C4B0EAE465}" type="presOf" srcId="{646EB379-F3B6-4AB0-84C5-E704DEDBEF3A}" destId="{6FF04AA6-E4C3-4F1B-94E8-59268760969A}" srcOrd="0" destOrd="0" presId="urn:microsoft.com/office/officeart/2009/layout/CirclePictureHierarchy"/>
    <dgm:cxn modelId="{5401CFD1-9D08-4627-82BE-4D937413DAF1}" srcId="{76AE3E9C-8A6C-4FB7-81CF-7DCFAF39C80A}" destId="{5C1276C2-2744-4038-8D18-D1931143DA09}" srcOrd="0" destOrd="0" parTransId="{7DC22172-336C-4F56-96AA-146898F50819}" sibTransId="{DA1A97A3-A85A-4A18-B08A-37974FFE1838}"/>
    <dgm:cxn modelId="{71F250BE-97EA-403F-AE58-22B114325703}" type="presOf" srcId="{0780040F-B3A2-495F-A2FA-7245CC3EE483}" destId="{0BC74BB1-8347-4387-AE68-376CCFBC525A}" srcOrd="0" destOrd="0" presId="urn:microsoft.com/office/officeart/2009/layout/CirclePictureHierarchy"/>
    <dgm:cxn modelId="{5CA537B0-1FB2-4921-AE7F-407B76E67804}" srcId="{C1DBDA79-D474-4681-B5E1-A6B930FF987F}" destId="{3465311B-C77D-4D68-8E68-E7E660C4C60C}" srcOrd="0" destOrd="0" parTransId="{CF1EC9F3-F7A9-4D08-B423-A2DC001304EB}" sibTransId="{FCC8BC06-06FB-4B95-BB7C-7FBCCE3B29E8}"/>
    <dgm:cxn modelId="{D4934F44-4D31-4583-9B34-3CA508FA93AF}" srcId="{5C1276C2-2744-4038-8D18-D1931143DA09}" destId="{0780040F-B3A2-495F-A2FA-7245CC3EE483}" srcOrd="1" destOrd="0" parTransId="{822FA861-A0E7-4A53-976C-F7F9664B0DAD}" sibTransId="{B407569C-B7E0-4BA6-BB86-3492B2AAC00F}"/>
    <dgm:cxn modelId="{636E6F3C-347F-4E8F-89A9-0C34570448EC}" srcId="{0780040F-B3A2-495F-A2FA-7245CC3EE483}" destId="{646EB379-F3B6-4AB0-84C5-E704DEDBEF3A}" srcOrd="0" destOrd="0" parTransId="{95BFF5E4-E483-4C83-AC21-2CB3608391B1}" sibTransId="{D99C4A1D-ACAF-4AA9-B41D-297668F1AC1A}"/>
    <dgm:cxn modelId="{8E33533E-2026-4580-9678-AB43BE281C1E}" type="presOf" srcId="{822FA861-A0E7-4A53-976C-F7F9664B0DAD}" destId="{5D27E1BB-8C3F-425C-BDC3-82093500A538}" srcOrd="0" destOrd="0" presId="urn:microsoft.com/office/officeart/2009/layout/CirclePictureHierarchy"/>
    <dgm:cxn modelId="{D295BAA7-D430-4A5D-9B1B-42D5F486FFC6}" type="presOf" srcId="{D515BC9C-56BB-4BAF-ACDF-33D9AF8936FA}" destId="{6F61DDA6-1868-429E-946F-F3C30D29698D}" srcOrd="0" destOrd="0" presId="urn:microsoft.com/office/officeart/2009/layout/CirclePictureHierarchy"/>
    <dgm:cxn modelId="{25FC293E-AB47-464E-AED4-F967205C3408}" srcId="{757C2935-0D1F-439C-BF76-EA1DED6C73AE}" destId="{D515BC9C-56BB-4BAF-ACDF-33D9AF8936FA}" srcOrd="0" destOrd="0" parTransId="{C4E3FA3E-3E49-46DF-9F53-40C6D6C3AB68}" sibTransId="{5679F68D-AB4E-4644-8B25-1B9B8F9C1F80}"/>
    <dgm:cxn modelId="{3C69C9C6-3439-427E-9C6A-20790E671770}" type="presOf" srcId="{3465311B-C77D-4D68-8E68-E7E660C4C60C}" destId="{57F24F5C-267A-4B34-9F85-A04FEC3802EB}" srcOrd="0" destOrd="0" presId="urn:microsoft.com/office/officeart/2009/layout/CirclePictureHierarchy"/>
    <dgm:cxn modelId="{8D5F1007-54D5-4AF1-8679-4C334E80BDB6}" type="presOf" srcId="{C1DBDA79-D474-4681-B5E1-A6B930FF987F}" destId="{A66A8EE6-363A-45B7-9311-9F0948427FFD}" srcOrd="0" destOrd="0" presId="urn:microsoft.com/office/officeart/2009/layout/CirclePictureHierarchy"/>
    <dgm:cxn modelId="{5972C43E-6CE4-40D7-97AB-2230866D7C9B}" type="presOf" srcId="{76AE3E9C-8A6C-4FB7-81CF-7DCFAF39C80A}" destId="{1070533B-517E-4E44-B9D8-FF11A2B05B77}" srcOrd="0" destOrd="0" presId="urn:microsoft.com/office/officeart/2009/layout/CirclePictureHierarchy"/>
    <dgm:cxn modelId="{3E34840C-04C9-4323-B7EA-DF756076A06A}" srcId="{5C1276C2-2744-4038-8D18-D1931143DA09}" destId="{C1DBDA79-D474-4681-B5E1-A6B930FF987F}" srcOrd="2" destOrd="0" parTransId="{76FE478B-E6E8-4339-931D-69BA06C78C09}" sibTransId="{7DDB3CD1-5044-4CDD-AA8E-7F3CCE9CF2EC}"/>
    <dgm:cxn modelId="{7D42ADFD-406D-46D8-A6BC-F495B3203FE2}" type="presOf" srcId="{5C1276C2-2744-4038-8D18-D1931143DA09}" destId="{89E7248E-0F7C-4588-83B5-DB215E22AC7F}" srcOrd="0" destOrd="0" presId="urn:microsoft.com/office/officeart/2009/layout/CirclePictureHierarchy"/>
    <dgm:cxn modelId="{A014D89E-AABE-4883-BBBB-B6A9BC8ECFE1}" type="presOf" srcId="{95BFF5E4-E483-4C83-AC21-2CB3608391B1}" destId="{D714B1BE-6A2C-4C6E-B523-4B5F253981C5}" srcOrd="0" destOrd="0" presId="urn:microsoft.com/office/officeart/2009/layout/CirclePictureHierarchy"/>
    <dgm:cxn modelId="{ADF3C371-705D-439D-91CC-3F81B453C3A6}" srcId="{5C1276C2-2744-4038-8D18-D1931143DA09}" destId="{757C2935-0D1F-439C-BF76-EA1DED6C73AE}" srcOrd="0" destOrd="0" parTransId="{8D6436EF-0498-49D8-AA6A-DEBE680B84B5}" sibTransId="{6A85A70C-7BFD-48B4-9E83-C7EFFC110F4D}"/>
    <dgm:cxn modelId="{BD660D9D-DE15-4AA5-B49D-28087BE8EA0B}" type="presOf" srcId="{757C2935-0D1F-439C-BF76-EA1DED6C73AE}" destId="{63E7DB18-48A9-408E-9486-E7A2C096BD67}" srcOrd="0" destOrd="0" presId="urn:microsoft.com/office/officeart/2009/layout/CirclePictureHierarchy"/>
    <dgm:cxn modelId="{B450B993-30CC-4B63-B7EA-D04DAA280070}" type="presOf" srcId="{C4E3FA3E-3E49-46DF-9F53-40C6D6C3AB68}" destId="{432E39B2-C16E-4B39-8B4D-CA10A7F24243}" srcOrd="0" destOrd="0" presId="urn:microsoft.com/office/officeart/2009/layout/CirclePictureHierarchy"/>
    <dgm:cxn modelId="{3FF33F95-DA82-49B4-9DAC-907434B9977F}" type="presParOf" srcId="{1070533B-517E-4E44-B9D8-FF11A2B05B77}" destId="{2FAC4504-A891-4417-AA05-DCC0833D0034}" srcOrd="0" destOrd="0" presId="urn:microsoft.com/office/officeart/2009/layout/CirclePictureHierarchy"/>
    <dgm:cxn modelId="{F0CBD0BA-37D6-4802-8ABC-700466A879C9}" type="presParOf" srcId="{2FAC4504-A891-4417-AA05-DCC0833D0034}" destId="{89CF7ED3-DFD8-4FFF-8B33-5B7448E8AF92}" srcOrd="0" destOrd="0" presId="urn:microsoft.com/office/officeart/2009/layout/CirclePictureHierarchy"/>
    <dgm:cxn modelId="{6ADD7D33-4D25-4E6D-9659-AA2C6E1330E5}" type="presParOf" srcId="{89CF7ED3-DFD8-4FFF-8B33-5B7448E8AF92}" destId="{2EB436C2-2A8E-4004-97A5-42F4A2477790}" srcOrd="0" destOrd="0" presId="urn:microsoft.com/office/officeart/2009/layout/CirclePictureHierarchy"/>
    <dgm:cxn modelId="{A7F8E7B9-139A-4015-9210-74F3E58D6867}" type="presParOf" srcId="{89CF7ED3-DFD8-4FFF-8B33-5B7448E8AF92}" destId="{89E7248E-0F7C-4588-83B5-DB215E22AC7F}" srcOrd="1" destOrd="0" presId="urn:microsoft.com/office/officeart/2009/layout/CirclePictureHierarchy"/>
    <dgm:cxn modelId="{72B076FA-6383-4481-B0E7-E85D60EC14F1}" type="presParOf" srcId="{2FAC4504-A891-4417-AA05-DCC0833D0034}" destId="{38831854-56BA-4D4D-978C-ECD2E6235EB2}" srcOrd="1" destOrd="0" presId="urn:microsoft.com/office/officeart/2009/layout/CirclePictureHierarchy"/>
    <dgm:cxn modelId="{DA1164D4-DAD7-4A4F-8934-AE508F740ADD}" type="presParOf" srcId="{38831854-56BA-4D4D-978C-ECD2E6235EB2}" destId="{78964A70-188A-4482-AA84-5E25599345C7}" srcOrd="0" destOrd="0" presId="urn:microsoft.com/office/officeart/2009/layout/CirclePictureHierarchy"/>
    <dgm:cxn modelId="{44DF5790-FC71-471B-975F-C4D0CE762D34}" type="presParOf" srcId="{38831854-56BA-4D4D-978C-ECD2E6235EB2}" destId="{EEE7DB47-A096-4DFA-84A6-4A6AB6248A1E}" srcOrd="1" destOrd="0" presId="urn:microsoft.com/office/officeart/2009/layout/CirclePictureHierarchy"/>
    <dgm:cxn modelId="{1D191BA3-F9B7-4A76-A137-9E26EE64C08B}" type="presParOf" srcId="{EEE7DB47-A096-4DFA-84A6-4A6AB6248A1E}" destId="{0C4C0FFB-6495-49BB-9C0C-DB8CAF9A8237}" srcOrd="0" destOrd="0" presId="urn:microsoft.com/office/officeart/2009/layout/CirclePictureHierarchy"/>
    <dgm:cxn modelId="{886E4341-2015-44DF-A784-A0D92AD70DE3}" type="presParOf" srcId="{0C4C0FFB-6495-49BB-9C0C-DB8CAF9A8237}" destId="{B5E50873-07E1-4733-A190-DB07ABBE8CEA}" srcOrd="0" destOrd="0" presId="urn:microsoft.com/office/officeart/2009/layout/CirclePictureHierarchy"/>
    <dgm:cxn modelId="{4021624F-8ABE-4612-8E67-8D3C8168F44D}" type="presParOf" srcId="{0C4C0FFB-6495-49BB-9C0C-DB8CAF9A8237}" destId="{63E7DB18-48A9-408E-9486-E7A2C096BD67}" srcOrd="1" destOrd="0" presId="urn:microsoft.com/office/officeart/2009/layout/CirclePictureHierarchy"/>
    <dgm:cxn modelId="{8765EF38-974F-4DDB-A195-153E422F4A83}" type="presParOf" srcId="{EEE7DB47-A096-4DFA-84A6-4A6AB6248A1E}" destId="{F8A5AD4E-7DC4-4911-9FF2-AB67A8468692}" srcOrd="1" destOrd="0" presId="urn:microsoft.com/office/officeart/2009/layout/CirclePictureHierarchy"/>
    <dgm:cxn modelId="{3063D327-AD0E-433C-897C-DADACC74ED32}" type="presParOf" srcId="{F8A5AD4E-7DC4-4911-9FF2-AB67A8468692}" destId="{432E39B2-C16E-4B39-8B4D-CA10A7F24243}" srcOrd="0" destOrd="0" presId="urn:microsoft.com/office/officeart/2009/layout/CirclePictureHierarchy"/>
    <dgm:cxn modelId="{A26FFD5B-C0D9-4B23-A3DD-55AADBBE19B1}" type="presParOf" srcId="{F8A5AD4E-7DC4-4911-9FF2-AB67A8468692}" destId="{3C306B92-7B35-4887-AC9D-0C7C3AC30689}" srcOrd="1" destOrd="0" presId="urn:microsoft.com/office/officeart/2009/layout/CirclePictureHierarchy"/>
    <dgm:cxn modelId="{A77FFF85-A645-4BCF-8093-FD712BB37333}" type="presParOf" srcId="{3C306B92-7B35-4887-AC9D-0C7C3AC30689}" destId="{ECFC8CDD-0661-4F33-89E9-B82A60493D25}" srcOrd="0" destOrd="0" presId="urn:microsoft.com/office/officeart/2009/layout/CirclePictureHierarchy"/>
    <dgm:cxn modelId="{BEDB2E05-5957-4144-BC67-18BA5F283914}" type="presParOf" srcId="{ECFC8CDD-0661-4F33-89E9-B82A60493D25}" destId="{D1B1180E-460E-494F-81A9-2919C13C7774}" srcOrd="0" destOrd="0" presId="urn:microsoft.com/office/officeart/2009/layout/CirclePictureHierarchy"/>
    <dgm:cxn modelId="{3121F461-8A32-4DD2-B3FA-732A66DCB475}" type="presParOf" srcId="{ECFC8CDD-0661-4F33-89E9-B82A60493D25}" destId="{6F61DDA6-1868-429E-946F-F3C30D29698D}" srcOrd="1" destOrd="0" presId="urn:microsoft.com/office/officeart/2009/layout/CirclePictureHierarchy"/>
    <dgm:cxn modelId="{BBFF091C-AB9A-4F8A-9B12-0A36BF0F5E0C}" type="presParOf" srcId="{3C306B92-7B35-4887-AC9D-0C7C3AC30689}" destId="{A2ACF656-9BBF-4989-B1B3-A44F939D8CC0}" srcOrd="1" destOrd="0" presId="urn:microsoft.com/office/officeart/2009/layout/CirclePictureHierarchy"/>
    <dgm:cxn modelId="{854A7B1A-8DA5-4EDA-851C-4B1AD5ABBDA8}" type="presParOf" srcId="{38831854-56BA-4D4D-978C-ECD2E6235EB2}" destId="{5D27E1BB-8C3F-425C-BDC3-82093500A538}" srcOrd="2" destOrd="0" presId="urn:microsoft.com/office/officeart/2009/layout/CirclePictureHierarchy"/>
    <dgm:cxn modelId="{D8E0719D-FFCA-47F7-9E4B-A87C384674AF}" type="presParOf" srcId="{38831854-56BA-4D4D-978C-ECD2E6235EB2}" destId="{56F46542-73DD-4DE3-A859-A3DC118EFB1C}" srcOrd="3" destOrd="0" presId="urn:microsoft.com/office/officeart/2009/layout/CirclePictureHierarchy"/>
    <dgm:cxn modelId="{72CC5EC3-A04D-4AEB-9FB7-204CC5A2ABF4}" type="presParOf" srcId="{56F46542-73DD-4DE3-A859-A3DC118EFB1C}" destId="{9A348C3C-069F-498D-99AB-91D55F3B9C48}" srcOrd="0" destOrd="0" presId="urn:microsoft.com/office/officeart/2009/layout/CirclePictureHierarchy"/>
    <dgm:cxn modelId="{740BFE8A-26CC-4D6F-9C3E-37B4FB189F18}" type="presParOf" srcId="{9A348C3C-069F-498D-99AB-91D55F3B9C48}" destId="{06F5E451-CF68-4C6D-A749-36C01C387879}" srcOrd="0" destOrd="0" presId="urn:microsoft.com/office/officeart/2009/layout/CirclePictureHierarchy"/>
    <dgm:cxn modelId="{65281620-39D6-4B53-B363-E89D42C7D68E}" type="presParOf" srcId="{9A348C3C-069F-498D-99AB-91D55F3B9C48}" destId="{0BC74BB1-8347-4387-AE68-376CCFBC525A}" srcOrd="1" destOrd="0" presId="urn:microsoft.com/office/officeart/2009/layout/CirclePictureHierarchy"/>
    <dgm:cxn modelId="{BD44E211-AC2A-48A4-9831-28F095A7BDD4}" type="presParOf" srcId="{56F46542-73DD-4DE3-A859-A3DC118EFB1C}" destId="{CE967A82-5DD7-4DB7-BD8D-1574F6928107}" srcOrd="1" destOrd="0" presId="urn:microsoft.com/office/officeart/2009/layout/CirclePictureHierarchy"/>
    <dgm:cxn modelId="{2AC46BC4-053F-4AEC-8A39-EFB2E748351E}" type="presParOf" srcId="{CE967A82-5DD7-4DB7-BD8D-1574F6928107}" destId="{D714B1BE-6A2C-4C6E-B523-4B5F253981C5}" srcOrd="0" destOrd="0" presId="urn:microsoft.com/office/officeart/2009/layout/CirclePictureHierarchy"/>
    <dgm:cxn modelId="{EB61700C-24C9-4B36-B87F-732E245A1119}" type="presParOf" srcId="{CE967A82-5DD7-4DB7-BD8D-1574F6928107}" destId="{07AD4B09-6F6C-4DF6-857E-4F42F043D7C7}" srcOrd="1" destOrd="0" presId="urn:microsoft.com/office/officeart/2009/layout/CirclePictureHierarchy"/>
    <dgm:cxn modelId="{A1AD3D34-3A99-4E1D-9607-3AAD684CDA53}" type="presParOf" srcId="{07AD4B09-6F6C-4DF6-857E-4F42F043D7C7}" destId="{CEA427C4-08A9-4CBF-BD71-969ADEDE78DA}" srcOrd="0" destOrd="0" presId="urn:microsoft.com/office/officeart/2009/layout/CirclePictureHierarchy"/>
    <dgm:cxn modelId="{F6927C8A-BA66-4FA7-BB72-643BCE9659BF}" type="presParOf" srcId="{CEA427C4-08A9-4CBF-BD71-969ADEDE78DA}" destId="{EC9AA9C7-1690-41B4-BA99-F37D270C6562}" srcOrd="0" destOrd="0" presId="urn:microsoft.com/office/officeart/2009/layout/CirclePictureHierarchy"/>
    <dgm:cxn modelId="{871BFA52-1AFA-4D14-A9F8-9431E0097007}" type="presParOf" srcId="{CEA427C4-08A9-4CBF-BD71-969ADEDE78DA}" destId="{6FF04AA6-E4C3-4F1B-94E8-59268760969A}" srcOrd="1" destOrd="0" presId="urn:microsoft.com/office/officeart/2009/layout/CirclePictureHierarchy"/>
    <dgm:cxn modelId="{9A43B5FB-7C87-455B-BBEE-6DD9DECA3AD4}" type="presParOf" srcId="{07AD4B09-6F6C-4DF6-857E-4F42F043D7C7}" destId="{EB344ED7-ADFD-4C01-8730-9E4A97E33E85}" srcOrd="1" destOrd="0" presId="urn:microsoft.com/office/officeart/2009/layout/CirclePictureHierarchy"/>
    <dgm:cxn modelId="{04887DEF-94AA-4C99-B930-D893BE853274}" type="presParOf" srcId="{38831854-56BA-4D4D-978C-ECD2E6235EB2}" destId="{39F7375A-0FE3-4F27-A4DD-ABDFF47554D2}" srcOrd="4" destOrd="0" presId="urn:microsoft.com/office/officeart/2009/layout/CirclePictureHierarchy"/>
    <dgm:cxn modelId="{63031FA3-BD6A-4029-88E6-0BC8C5C7EAF6}" type="presParOf" srcId="{38831854-56BA-4D4D-978C-ECD2E6235EB2}" destId="{B27D4130-8199-419F-AAC2-55DD8B9D5367}" srcOrd="5" destOrd="0" presId="urn:microsoft.com/office/officeart/2009/layout/CirclePictureHierarchy"/>
    <dgm:cxn modelId="{FE38EE39-25EF-41D5-A201-AADF3658AE0A}" type="presParOf" srcId="{B27D4130-8199-419F-AAC2-55DD8B9D5367}" destId="{A2EB4E80-A70C-49B6-93BE-9303B18FFE8F}" srcOrd="0" destOrd="0" presId="urn:microsoft.com/office/officeart/2009/layout/CirclePictureHierarchy"/>
    <dgm:cxn modelId="{560582BB-DA7C-4641-B4A9-5FA92A0BAA36}" type="presParOf" srcId="{A2EB4E80-A70C-49B6-93BE-9303B18FFE8F}" destId="{B89F86C0-2D96-45C1-ADF6-C85058DEAE7D}" srcOrd="0" destOrd="0" presId="urn:microsoft.com/office/officeart/2009/layout/CirclePictureHierarchy"/>
    <dgm:cxn modelId="{B0C751A5-CAE4-4E21-B0ED-6B2D65E72547}" type="presParOf" srcId="{A2EB4E80-A70C-49B6-93BE-9303B18FFE8F}" destId="{A66A8EE6-363A-45B7-9311-9F0948427FFD}" srcOrd="1" destOrd="0" presId="urn:microsoft.com/office/officeart/2009/layout/CirclePictureHierarchy"/>
    <dgm:cxn modelId="{F99FF866-E279-48C3-A940-21DCFD2E951E}" type="presParOf" srcId="{B27D4130-8199-419F-AAC2-55DD8B9D5367}" destId="{7ECBD563-63EC-4CAC-871B-4B3B7220D811}" srcOrd="1" destOrd="0" presId="urn:microsoft.com/office/officeart/2009/layout/CirclePictureHierarchy"/>
    <dgm:cxn modelId="{1E54B66F-EE94-40E9-9C35-D5F3BDAFD938}" type="presParOf" srcId="{7ECBD563-63EC-4CAC-871B-4B3B7220D811}" destId="{8AC393BC-DB85-412D-856C-517169AF99A0}" srcOrd="0" destOrd="0" presId="urn:microsoft.com/office/officeart/2009/layout/CirclePictureHierarchy"/>
    <dgm:cxn modelId="{9CBF0D17-18EA-4184-A063-C26E265EC25A}" type="presParOf" srcId="{7ECBD563-63EC-4CAC-871B-4B3B7220D811}" destId="{A1D892E2-69B3-4EDD-9BCF-1DE9FD4CF99D}" srcOrd="1" destOrd="0" presId="urn:microsoft.com/office/officeart/2009/layout/CirclePictureHierarchy"/>
    <dgm:cxn modelId="{A429AA23-D0DA-4B67-9F99-68F6E08BAE7C}" type="presParOf" srcId="{A1D892E2-69B3-4EDD-9BCF-1DE9FD4CF99D}" destId="{BAA075F6-6108-4048-8677-2EF08B382A13}" srcOrd="0" destOrd="0" presId="urn:microsoft.com/office/officeart/2009/layout/CirclePictureHierarchy"/>
    <dgm:cxn modelId="{F1EF71B8-FD88-41F6-B767-60729C25A2B5}" type="presParOf" srcId="{BAA075F6-6108-4048-8677-2EF08B382A13}" destId="{C4DA7FDF-DABB-4500-8DC7-9CC1870151E6}" srcOrd="0" destOrd="0" presId="urn:microsoft.com/office/officeart/2009/layout/CirclePictureHierarchy"/>
    <dgm:cxn modelId="{9C55BEF6-8546-4B8C-A2D6-B2CED1BD567C}" type="presParOf" srcId="{BAA075F6-6108-4048-8677-2EF08B382A13}" destId="{57F24F5C-267A-4B34-9F85-A04FEC3802EB}" srcOrd="1" destOrd="0" presId="urn:microsoft.com/office/officeart/2009/layout/CirclePictureHierarchy"/>
    <dgm:cxn modelId="{4A0F5FD3-9110-430E-AE69-1F6B4135A27E}" type="presParOf" srcId="{A1D892E2-69B3-4EDD-9BCF-1DE9FD4CF99D}" destId="{03E4CC2D-2906-4B60-96CB-99273FA0099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28F5B-2583-43F5-88B9-05F04311A382}">
      <dsp:nvSpPr>
        <dsp:cNvPr id="0" name=""/>
        <dsp:cNvSpPr/>
      </dsp:nvSpPr>
      <dsp:spPr>
        <a:xfrm>
          <a:off x="10537700" y="3346201"/>
          <a:ext cx="91440" cy="23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9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20AA1-B155-4696-9B97-A3F88C2DFAA5}">
      <dsp:nvSpPr>
        <dsp:cNvPr id="0" name=""/>
        <dsp:cNvSpPr/>
      </dsp:nvSpPr>
      <dsp:spPr>
        <a:xfrm>
          <a:off x="5478095" y="2369692"/>
          <a:ext cx="5105325" cy="23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86"/>
              </a:lnTo>
              <a:lnTo>
                <a:pt x="5105325" y="117886"/>
              </a:lnTo>
              <a:lnTo>
                <a:pt x="5105325" y="2339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86D0E-9439-429F-A5D5-ACFD20642122}">
      <dsp:nvSpPr>
        <dsp:cNvPr id="0" name=""/>
        <dsp:cNvSpPr/>
      </dsp:nvSpPr>
      <dsp:spPr>
        <a:xfrm>
          <a:off x="8495570" y="3346201"/>
          <a:ext cx="91440" cy="23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9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A72E1-255C-4795-9E79-D587F83DE7E1}">
      <dsp:nvSpPr>
        <dsp:cNvPr id="0" name=""/>
        <dsp:cNvSpPr/>
      </dsp:nvSpPr>
      <dsp:spPr>
        <a:xfrm>
          <a:off x="5478095" y="2369692"/>
          <a:ext cx="3063195" cy="23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86"/>
              </a:lnTo>
              <a:lnTo>
                <a:pt x="3063195" y="117886"/>
              </a:lnTo>
              <a:lnTo>
                <a:pt x="3063195" y="2339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98E58-5733-480A-B169-962247E5EE37}">
      <dsp:nvSpPr>
        <dsp:cNvPr id="0" name=""/>
        <dsp:cNvSpPr/>
      </dsp:nvSpPr>
      <dsp:spPr>
        <a:xfrm>
          <a:off x="6453440" y="3346201"/>
          <a:ext cx="91440" cy="23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9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FBE53-CC8A-4011-9017-A08D814AD5B8}">
      <dsp:nvSpPr>
        <dsp:cNvPr id="0" name=""/>
        <dsp:cNvSpPr/>
      </dsp:nvSpPr>
      <dsp:spPr>
        <a:xfrm>
          <a:off x="5478095" y="2369692"/>
          <a:ext cx="1021065" cy="23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86"/>
              </a:lnTo>
              <a:lnTo>
                <a:pt x="1021065" y="117886"/>
              </a:lnTo>
              <a:lnTo>
                <a:pt x="1021065" y="2339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2E18B-6BFA-4F47-9026-9629809BF5A8}">
      <dsp:nvSpPr>
        <dsp:cNvPr id="0" name=""/>
        <dsp:cNvSpPr/>
      </dsp:nvSpPr>
      <dsp:spPr>
        <a:xfrm>
          <a:off x="3435965" y="3346201"/>
          <a:ext cx="1021065" cy="23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86"/>
              </a:lnTo>
              <a:lnTo>
                <a:pt x="1021065" y="117886"/>
              </a:lnTo>
              <a:lnTo>
                <a:pt x="1021065" y="2339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677FE-B8CE-4787-A567-0EA117E7D35F}">
      <dsp:nvSpPr>
        <dsp:cNvPr id="0" name=""/>
        <dsp:cNvSpPr/>
      </dsp:nvSpPr>
      <dsp:spPr>
        <a:xfrm>
          <a:off x="2414900" y="3346201"/>
          <a:ext cx="1021065" cy="233916"/>
        </a:xfrm>
        <a:custGeom>
          <a:avLst/>
          <a:gdLst/>
          <a:ahLst/>
          <a:cxnLst/>
          <a:rect l="0" t="0" r="0" b="0"/>
          <a:pathLst>
            <a:path>
              <a:moveTo>
                <a:pt x="1021065" y="0"/>
              </a:moveTo>
              <a:lnTo>
                <a:pt x="1021065" y="117886"/>
              </a:lnTo>
              <a:lnTo>
                <a:pt x="0" y="117886"/>
              </a:lnTo>
              <a:lnTo>
                <a:pt x="0" y="2339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8B17B-EB83-48FA-8387-4B6B98522E9E}">
      <dsp:nvSpPr>
        <dsp:cNvPr id="0" name=""/>
        <dsp:cNvSpPr/>
      </dsp:nvSpPr>
      <dsp:spPr>
        <a:xfrm>
          <a:off x="3435965" y="2369692"/>
          <a:ext cx="2042130" cy="233916"/>
        </a:xfrm>
        <a:custGeom>
          <a:avLst/>
          <a:gdLst/>
          <a:ahLst/>
          <a:cxnLst/>
          <a:rect l="0" t="0" r="0" b="0"/>
          <a:pathLst>
            <a:path>
              <a:moveTo>
                <a:pt x="2042130" y="0"/>
              </a:moveTo>
              <a:lnTo>
                <a:pt x="2042130" y="117886"/>
              </a:lnTo>
              <a:lnTo>
                <a:pt x="0" y="117886"/>
              </a:lnTo>
              <a:lnTo>
                <a:pt x="0" y="2339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FF390-37B2-4D96-8CB9-9B8CB828D663}">
      <dsp:nvSpPr>
        <dsp:cNvPr id="0" name=""/>
        <dsp:cNvSpPr/>
      </dsp:nvSpPr>
      <dsp:spPr>
        <a:xfrm>
          <a:off x="327049" y="3346201"/>
          <a:ext cx="91440" cy="23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9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62E6F-AA85-4CDA-B249-BF4442CFBF80}">
      <dsp:nvSpPr>
        <dsp:cNvPr id="0" name=""/>
        <dsp:cNvSpPr/>
      </dsp:nvSpPr>
      <dsp:spPr>
        <a:xfrm>
          <a:off x="372769" y="2369692"/>
          <a:ext cx="5105325" cy="233916"/>
        </a:xfrm>
        <a:custGeom>
          <a:avLst/>
          <a:gdLst/>
          <a:ahLst/>
          <a:cxnLst/>
          <a:rect l="0" t="0" r="0" b="0"/>
          <a:pathLst>
            <a:path>
              <a:moveTo>
                <a:pt x="5105325" y="0"/>
              </a:moveTo>
              <a:lnTo>
                <a:pt x="5105325" y="117886"/>
              </a:lnTo>
              <a:lnTo>
                <a:pt x="0" y="117886"/>
              </a:lnTo>
              <a:lnTo>
                <a:pt x="0" y="2339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754AA-07F0-4FD1-8D1D-5AEA2B9845BD}">
      <dsp:nvSpPr>
        <dsp:cNvPr id="0" name=""/>
        <dsp:cNvSpPr/>
      </dsp:nvSpPr>
      <dsp:spPr>
        <a:xfrm>
          <a:off x="5106798" y="1627099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418C2-36C2-4813-BC73-8AC9CA27BA44}">
      <dsp:nvSpPr>
        <dsp:cNvPr id="0" name=""/>
        <dsp:cNvSpPr/>
      </dsp:nvSpPr>
      <dsp:spPr>
        <a:xfrm>
          <a:off x="5849391" y="1625242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Boden </a:t>
          </a:r>
        </a:p>
      </dsp:txBody>
      <dsp:txXfrm>
        <a:off x="5849391" y="1625242"/>
        <a:ext cx="1113889" cy="742592"/>
      </dsp:txXfrm>
    </dsp:sp>
    <dsp:sp modelId="{0F40BAFE-DB83-47B8-B798-AB65BED3BFC3}">
      <dsp:nvSpPr>
        <dsp:cNvPr id="0" name=""/>
        <dsp:cNvSpPr/>
      </dsp:nvSpPr>
      <dsp:spPr>
        <a:xfrm>
          <a:off x="1473" y="260360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E85B7-461B-48D6-B72E-2E74F3650C07}">
      <dsp:nvSpPr>
        <dsp:cNvPr id="0" name=""/>
        <dsp:cNvSpPr/>
      </dsp:nvSpPr>
      <dsp:spPr>
        <a:xfrm>
          <a:off x="744066" y="2601752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Lebensraum </a:t>
          </a:r>
        </a:p>
      </dsp:txBody>
      <dsp:txXfrm>
        <a:off x="744066" y="2601752"/>
        <a:ext cx="1113889" cy="742592"/>
      </dsp:txXfrm>
    </dsp:sp>
    <dsp:sp modelId="{329AA345-884B-417A-A688-BAA01D4122C5}">
      <dsp:nvSpPr>
        <dsp:cNvPr id="0" name=""/>
        <dsp:cNvSpPr/>
      </dsp:nvSpPr>
      <dsp:spPr>
        <a:xfrm>
          <a:off x="1473" y="358011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91EFC-C7BE-4E26-9D5C-911DDF3D4A70}">
      <dsp:nvSpPr>
        <dsp:cNvPr id="0" name=""/>
        <dsp:cNvSpPr/>
      </dsp:nvSpPr>
      <dsp:spPr>
        <a:xfrm>
          <a:off x="744066" y="3578261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Bodenorganismen </a:t>
          </a:r>
        </a:p>
      </dsp:txBody>
      <dsp:txXfrm>
        <a:off x="744066" y="3578261"/>
        <a:ext cx="1113889" cy="742592"/>
      </dsp:txXfrm>
    </dsp:sp>
    <dsp:sp modelId="{89945011-622A-425C-9745-9EBCBDED0F69}">
      <dsp:nvSpPr>
        <dsp:cNvPr id="0" name=""/>
        <dsp:cNvSpPr/>
      </dsp:nvSpPr>
      <dsp:spPr>
        <a:xfrm>
          <a:off x="3064668" y="260360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7AE3-4287-4979-91FF-8DE1BCBBF3AA}">
      <dsp:nvSpPr>
        <dsp:cNvPr id="0" name=""/>
        <dsp:cNvSpPr/>
      </dsp:nvSpPr>
      <dsp:spPr>
        <a:xfrm>
          <a:off x="3807261" y="2601752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Standort</a:t>
          </a:r>
        </a:p>
      </dsp:txBody>
      <dsp:txXfrm>
        <a:off x="3807261" y="2601752"/>
        <a:ext cx="1113889" cy="742592"/>
      </dsp:txXfrm>
    </dsp:sp>
    <dsp:sp modelId="{16DF1BEE-440C-489B-98DA-4927E3E75EC2}">
      <dsp:nvSpPr>
        <dsp:cNvPr id="0" name=""/>
        <dsp:cNvSpPr/>
      </dsp:nvSpPr>
      <dsp:spPr>
        <a:xfrm>
          <a:off x="2043603" y="358011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95A03-A9C8-4EC4-8C34-EE6ECD0991D8}">
      <dsp:nvSpPr>
        <dsp:cNvPr id="0" name=""/>
        <dsp:cNvSpPr/>
      </dsp:nvSpPr>
      <dsp:spPr>
        <a:xfrm>
          <a:off x="2786196" y="3578261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Natürliche Vegetation </a:t>
          </a:r>
        </a:p>
      </dsp:txBody>
      <dsp:txXfrm>
        <a:off x="2786196" y="3578261"/>
        <a:ext cx="1113889" cy="742592"/>
      </dsp:txXfrm>
    </dsp:sp>
    <dsp:sp modelId="{E7D7BA26-B4EF-4AAE-8782-C75C9CB21B4C}">
      <dsp:nvSpPr>
        <dsp:cNvPr id="0" name=""/>
        <dsp:cNvSpPr/>
      </dsp:nvSpPr>
      <dsp:spPr>
        <a:xfrm>
          <a:off x="4085733" y="358011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64022-AF38-46C8-A8AC-A813A60D9CD4}">
      <dsp:nvSpPr>
        <dsp:cNvPr id="0" name=""/>
        <dsp:cNvSpPr/>
      </dsp:nvSpPr>
      <dsp:spPr>
        <a:xfrm>
          <a:off x="4828326" y="3578261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Kulturpflanzen</a:t>
          </a:r>
        </a:p>
      </dsp:txBody>
      <dsp:txXfrm>
        <a:off x="4828326" y="3578261"/>
        <a:ext cx="1113889" cy="742592"/>
      </dsp:txXfrm>
    </dsp:sp>
    <dsp:sp modelId="{DBFE0F76-5353-477C-816E-467310D29771}">
      <dsp:nvSpPr>
        <dsp:cNvPr id="0" name=""/>
        <dsp:cNvSpPr/>
      </dsp:nvSpPr>
      <dsp:spPr>
        <a:xfrm>
          <a:off x="6127864" y="260360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317F6-7E63-4586-BCF9-F7C3CEAC4919}">
      <dsp:nvSpPr>
        <dsp:cNvPr id="0" name=""/>
        <dsp:cNvSpPr/>
      </dsp:nvSpPr>
      <dsp:spPr>
        <a:xfrm>
          <a:off x="6870456" y="2601752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Ausgleichskörper </a:t>
          </a:r>
        </a:p>
      </dsp:txBody>
      <dsp:txXfrm>
        <a:off x="6870456" y="2601752"/>
        <a:ext cx="1113889" cy="742592"/>
      </dsp:txXfrm>
    </dsp:sp>
    <dsp:sp modelId="{5EBD84A1-596F-4B06-B4D1-BD62D63E5830}">
      <dsp:nvSpPr>
        <dsp:cNvPr id="0" name=""/>
        <dsp:cNvSpPr/>
      </dsp:nvSpPr>
      <dsp:spPr>
        <a:xfrm>
          <a:off x="6127864" y="358011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A0587-D16D-416E-8C2D-3CC1F6B1CA2F}">
      <dsp:nvSpPr>
        <dsp:cNvPr id="0" name=""/>
        <dsp:cNvSpPr/>
      </dsp:nvSpPr>
      <dsp:spPr>
        <a:xfrm>
          <a:off x="6870456" y="3578261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Wasser </a:t>
          </a:r>
        </a:p>
      </dsp:txBody>
      <dsp:txXfrm>
        <a:off x="6870456" y="3578261"/>
        <a:ext cx="1113889" cy="742592"/>
      </dsp:txXfrm>
    </dsp:sp>
    <dsp:sp modelId="{458BCA70-C169-491B-9D3B-DC297BB83258}">
      <dsp:nvSpPr>
        <dsp:cNvPr id="0" name=""/>
        <dsp:cNvSpPr/>
      </dsp:nvSpPr>
      <dsp:spPr>
        <a:xfrm>
          <a:off x="8169994" y="260360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99507-AE3F-48AC-A4B2-A36E060C880F}">
      <dsp:nvSpPr>
        <dsp:cNvPr id="0" name=""/>
        <dsp:cNvSpPr/>
      </dsp:nvSpPr>
      <dsp:spPr>
        <a:xfrm>
          <a:off x="8912587" y="2601752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Filter und Puffer </a:t>
          </a:r>
        </a:p>
      </dsp:txBody>
      <dsp:txXfrm>
        <a:off x="8912587" y="2601752"/>
        <a:ext cx="1113889" cy="742592"/>
      </dsp:txXfrm>
    </dsp:sp>
    <dsp:sp modelId="{BD13823E-2C9F-420D-A454-94E058F398E1}">
      <dsp:nvSpPr>
        <dsp:cNvPr id="0" name=""/>
        <dsp:cNvSpPr/>
      </dsp:nvSpPr>
      <dsp:spPr>
        <a:xfrm>
          <a:off x="8169994" y="358011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FDC97-FF4E-4F6B-A1CB-591318192E2E}">
      <dsp:nvSpPr>
        <dsp:cNvPr id="0" name=""/>
        <dsp:cNvSpPr/>
      </dsp:nvSpPr>
      <dsp:spPr>
        <a:xfrm>
          <a:off x="8912587" y="3578261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Schadstoffe </a:t>
          </a:r>
        </a:p>
      </dsp:txBody>
      <dsp:txXfrm>
        <a:off x="8912587" y="3578261"/>
        <a:ext cx="1113889" cy="742592"/>
      </dsp:txXfrm>
    </dsp:sp>
    <dsp:sp modelId="{FC3C867A-A034-4BDA-8797-5115F349BEA8}">
      <dsp:nvSpPr>
        <dsp:cNvPr id="0" name=""/>
        <dsp:cNvSpPr/>
      </dsp:nvSpPr>
      <dsp:spPr>
        <a:xfrm>
          <a:off x="10212124" y="260360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73862-03D6-48FD-AD8D-51004EAA72C0}">
      <dsp:nvSpPr>
        <dsp:cNvPr id="0" name=""/>
        <dsp:cNvSpPr/>
      </dsp:nvSpPr>
      <dsp:spPr>
        <a:xfrm>
          <a:off x="10954717" y="2601752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Archiv</a:t>
          </a:r>
        </a:p>
      </dsp:txBody>
      <dsp:txXfrm>
        <a:off x="10954717" y="2601752"/>
        <a:ext cx="1113889" cy="742592"/>
      </dsp:txXfrm>
    </dsp:sp>
    <dsp:sp modelId="{35B655F0-9046-4254-8893-45B34337DAF0}">
      <dsp:nvSpPr>
        <dsp:cNvPr id="0" name=""/>
        <dsp:cNvSpPr/>
      </dsp:nvSpPr>
      <dsp:spPr>
        <a:xfrm>
          <a:off x="10212124" y="3580118"/>
          <a:ext cx="742592" cy="742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838C-2ED0-4BAB-8EDC-00F4C60ADFBA}">
      <dsp:nvSpPr>
        <dsp:cNvPr id="0" name=""/>
        <dsp:cNvSpPr/>
      </dsp:nvSpPr>
      <dsp:spPr>
        <a:xfrm>
          <a:off x="10954717" y="3578261"/>
          <a:ext cx="1113889" cy="74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/>
            <a:t>Landschafts- und Siedlungsgeschichte</a:t>
          </a:r>
        </a:p>
      </dsp:txBody>
      <dsp:txXfrm>
        <a:off x="10954717" y="3578261"/>
        <a:ext cx="1113889" cy="742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393BC-DB85-412D-856C-517169AF99A0}">
      <dsp:nvSpPr>
        <dsp:cNvPr id="0" name=""/>
        <dsp:cNvSpPr/>
      </dsp:nvSpPr>
      <dsp:spPr>
        <a:xfrm>
          <a:off x="6050279" y="2794665"/>
          <a:ext cx="91440" cy="320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7375A-0FE3-4F27-A4DD-ABDFF47554D2}">
      <dsp:nvSpPr>
        <dsp:cNvPr id="0" name=""/>
        <dsp:cNvSpPr/>
      </dsp:nvSpPr>
      <dsp:spPr>
        <a:xfrm>
          <a:off x="3301999" y="1458625"/>
          <a:ext cx="2793999" cy="320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89"/>
              </a:lnTo>
              <a:lnTo>
                <a:pt x="2793999" y="161289"/>
              </a:lnTo>
              <a:lnTo>
                <a:pt x="2793999" y="3200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4B1BE-6A2C-4C6E-B523-4B5F253981C5}">
      <dsp:nvSpPr>
        <dsp:cNvPr id="0" name=""/>
        <dsp:cNvSpPr/>
      </dsp:nvSpPr>
      <dsp:spPr>
        <a:xfrm>
          <a:off x="3256279" y="2794665"/>
          <a:ext cx="91440" cy="320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7E1BB-8C3F-425C-BDC3-82093500A538}">
      <dsp:nvSpPr>
        <dsp:cNvPr id="0" name=""/>
        <dsp:cNvSpPr/>
      </dsp:nvSpPr>
      <dsp:spPr>
        <a:xfrm>
          <a:off x="3256279" y="1458625"/>
          <a:ext cx="91440" cy="320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E39B2-C16E-4B39-8B4D-CA10A7F24243}">
      <dsp:nvSpPr>
        <dsp:cNvPr id="0" name=""/>
        <dsp:cNvSpPr/>
      </dsp:nvSpPr>
      <dsp:spPr>
        <a:xfrm>
          <a:off x="462279" y="2794665"/>
          <a:ext cx="91440" cy="320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64A70-188A-4482-AA84-5E25599345C7}">
      <dsp:nvSpPr>
        <dsp:cNvPr id="0" name=""/>
        <dsp:cNvSpPr/>
      </dsp:nvSpPr>
      <dsp:spPr>
        <a:xfrm>
          <a:off x="507999" y="1458625"/>
          <a:ext cx="2794000" cy="320039"/>
        </a:xfrm>
        <a:custGeom>
          <a:avLst/>
          <a:gdLst/>
          <a:ahLst/>
          <a:cxnLst/>
          <a:rect l="0" t="0" r="0" b="0"/>
          <a:pathLst>
            <a:path>
              <a:moveTo>
                <a:pt x="2794000" y="0"/>
              </a:moveTo>
              <a:lnTo>
                <a:pt x="2794000" y="161289"/>
              </a:lnTo>
              <a:lnTo>
                <a:pt x="0" y="161289"/>
              </a:lnTo>
              <a:lnTo>
                <a:pt x="0" y="3200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436C2-2A8E-4004-97A5-42F4A2477790}">
      <dsp:nvSpPr>
        <dsp:cNvPr id="0" name=""/>
        <dsp:cNvSpPr/>
      </dsp:nvSpPr>
      <dsp:spPr>
        <a:xfrm>
          <a:off x="2793999" y="442625"/>
          <a:ext cx="1016000" cy="101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7248E-0F7C-4588-83B5-DB215E22AC7F}">
      <dsp:nvSpPr>
        <dsp:cNvPr id="0" name=""/>
        <dsp:cNvSpPr/>
      </dsp:nvSpPr>
      <dsp:spPr>
        <a:xfrm>
          <a:off x="3810000" y="440085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Gesteine </a:t>
          </a:r>
        </a:p>
      </dsp:txBody>
      <dsp:txXfrm>
        <a:off x="3810000" y="440085"/>
        <a:ext cx="1524000" cy="1016000"/>
      </dsp:txXfrm>
    </dsp:sp>
    <dsp:sp modelId="{B5E50873-07E1-4733-A190-DB07ABBE8CEA}">
      <dsp:nvSpPr>
        <dsp:cNvPr id="0" name=""/>
        <dsp:cNvSpPr/>
      </dsp:nvSpPr>
      <dsp:spPr>
        <a:xfrm>
          <a:off x="0" y="1778665"/>
          <a:ext cx="1016000" cy="101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7DB18-48A9-408E-9486-E7A2C096BD67}">
      <dsp:nvSpPr>
        <dsp:cNvPr id="0" name=""/>
        <dsp:cNvSpPr/>
      </dsp:nvSpPr>
      <dsp:spPr>
        <a:xfrm>
          <a:off x="1015999" y="1776124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Magmatite </a:t>
          </a:r>
        </a:p>
      </dsp:txBody>
      <dsp:txXfrm>
        <a:off x="1015999" y="1776124"/>
        <a:ext cx="1524000" cy="1016000"/>
      </dsp:txXfrm>
    </dsp:sp>
    <dsp:sp modelId="{D1B1180E-460E-494F-81A9-2919C13C7774}">
      <dsp:nvSpPr>
        <dsp:cNvPr id="0" name=""/>
        <dsp:cNvSpPr/>
      </dsp:nvSpPr>
      <dsp:spPr>
        <a:xfrm>
          <a:off x="0" y="3114704"/>
          <a:ext cx="1016000" cy="101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1DDA6-1868-429E-946F-F3C30D29698D}">
      <dsp:nvSpPr>
        <dsp:cNvPr id="0" name=""/>
        <dsp:cNvSpPr/>
      </dsp:nvSpPr>
      <dsp:spPr>
        <a:xfrm>
          <a:off x="1015999" y="3112164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Basalt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Granit </a:t>
          </a:r>
        </a:p>
      </dsp:txBody>
      <dsp:txXfrm>
        <a:off x="1015999" y="3112164"/>
        <a:ext cx="1524000" cy="1016000"/>
      </dsp:txXfrm>
    </dsp:sp>
    <dsp:sp modelId="{06F5E451-CF68-4C6D-A749-36C01C387879}">
      <dsp:nvSpPr>
        <dsp:cNvPr id="0" name=""/>
        <dsp:cNvSpPr/>
      </dsp:nvSpPr>
      <dsp:spPr>
        <a:xfrm>
          <a:off x="2793999" y="1778665"/>
          <a:ext cx="1016000" cy="101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74BB1-8347-4387-AE68-376CCFBC525A}">
      <dsp:nvSpPr>
        <dsp:cNvPr id="0" name=""/>
        <dsp:cNvSpPr/>
      </dsp:nvSpPr>
      <dsp:spPr>
        <a:xfrm>
          <a:off x="3809999" y="1776124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/>
            <a:t>Sedimentite</a:t>
          </a:r>
          <a:r>
            <a:rPr lang="de-DE" sz="1200" kern="1200" dirty="0"/>
            <a:t> </a:t>
          </a:r>
        </a:p>
      </dsp:txBody>
      <dsp:txXfrm>
        <a:off x="3809999" y="1776124"/>
        <a:ext cx="1524000" cy="1016000"/>
      </dsp:txXfrm>
    </dsp:sp>
    <dsp:sp modelId="{EC9AA9C7-1690-41B4-BA99-F37D270C6562}">
      <dsp:nvSpPr>
        <dsp:cNvPr id="0" name=""/>
        <dsp:cNvSpPr/>
      </dsp:nvSpPr>
      <dsp:spPr>
        <a:xfrm>
          <a:off x="2793999" y="3114704"/>
          <a:ext cx="1016000" cy="101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04AA6-E4C3-4F1B-94E8-59268760969A}">
      <dsp:nvSpPr>
        <dsp:cNvPr id="0" name=""/>
        <dsp:cNvSpPr/>
      </dsp:nvSpPr>
      <dsp:spPr>
        <a:xfrm>
          <a:off x="3809999" y="3112164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Löss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Buntsandstein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Muschelkalk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Keuper</a:t>
          </a:r>
        </a:p>
      </dsp:txBody>
      <dsp:txXfrm>
        <a:off x="3809999" y="3112164"/>
        <a:ext cx="1524000" cy="1016000"/>
      </dsp:txXfrm>
    </dsp:sp>
    <dsp:sp modelId="{B89F86C0-2D96-45C1-ADF6-C85058DEAE7D}">
      <dsp:nvSpPr>
        <dsp:cNvPr id="0" name=""/>
        <dsp:cNvSpPr/>
      </dsp:nvSpPr>
      <dsp:spPr>
        <a:xfrm>
          <a:off x="5587999" y="1778665"/>
          <a:ext cx="1016000" cy="101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A8EE6-363A-45B7-9311-9F0948427FFD}">
      <dsp:nvSpPr>
        <dsp:cNvPr id="0" name=""/>
        <dsp:cNvSpPr/>
      </dsp:nvSpPr>
      <dsp:spPr>
        <a:xfrm>
          <a:off x="6604000" y="1776124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Metamorphite</a:t>
          </a:r>
        </a:p>
      </dsp:txBody>
      <dsp:txXfrm>
        <a:off x="6604000" y="1776124"/>
        <a:ext cx="1524000" cy="1016000"/>
      </dsp:txXfrm>
    </dsp:sp>
    <dsp:sp modelId="{C4DA7FDF-DABB-4500-8DC7-9CC1870151E6}">
      <dsp:nvSpPr>
        <dsp:cNvPr id="0" name=""/>
        <dsp:cNvSpPr/>
      </dsp:nvSpPr>
      <dsp:spPr>
        <a:xfrm>
          <a:off x="5587999" y="3114704"/>
          <a:ext cx="1016000" cy="101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24F5C-267A-4B34-9F85-A04FEC3802EB}">
      <dsp:nvSpPr>
        <dsp:cNvPr id="0" name=""/>
        <dsp:cNvSpPr/>
      </dsp:nvSpPr>
      <dsp:spPr>
        <a:xfrm>
          <a:off x="6604000" y="3112164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Schiefer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Gneis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Marmor</a:t>
          </a:r>
        </a:p>
      </dsp:txBody>
      <dsp:txXfrm>
        <a:off x="6604000" y="3112164"/>
        <a:ext cx="15240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11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3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16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35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18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29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79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05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05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6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4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15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34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34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52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01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953DDD-A502-4782-AD01-CE304F28EB05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1976-8B0D-44FD-AF0D-1BBA629F5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215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url=https%3A%2F%2Fwww.boden-geo-pfad.de%2Ftongruben%2Fboeden%2Fbraunerde.html&amp;psig=AOvVaw3g4beF7GMavNclWiEkZrgP&amp;ust=1729020347258000&amp;source=images&amp;cd=vfe&amp;opi=89978449&amp;ved=0CBQQjRxqFwoTCPitze_MjokDFQAAAAAdAAAAABBJ" TargetMode="External"/><Relationship Id="rId2" Type="http://schemas.openxmlformats.org/officeDocument/2006/relationships/hyperlink" Target="https://www.google.de/url?sa=i&amp;url=https%3A%2F%2Fwww.rankwerk.de%2Fblog%2Fartikel%2Fdie-wichtigkeit-des-bodens&amp;psig=AOvVaw1GknzxIV6T0bgyo7kFtrbG&amp;ust=1729019872588000&amp;source=images&amp;cd=vfe&amp;opi=89978449&amp;ved=0CBQQjRxqFwoTCKC25JDLjokDFQAAAAAdAAAAAB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Zusammenfassung Vorlesung 09.10.2024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Bodenkultur und Düngung		</a:t>
            </a:r>
          </a:p>
        </p:txBody>
      </p:sp>
    </p:spTree>
    <p:extLst>
      <p:ext uri="{BB962C8B-B14F-4D97-AF65-F5344CB8AC3E}">
        <p14:creationId xmlns:p14="http://schemas.microsoft.com/office/powerpoint/2010/main" val="35975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2061307"/>
            <a:ext cx="8946541" cy="4195481"/>
          </a:xfrm>
        </p:spPr>
        <p:txBody>
          <a:bodyPr>
            <a:normAutofit/>
          </a:bodyPr>
          <a:lstStyle/>
          <a:p>
            <a:r>
              <a:rPr lang="de-DE" sz="800" dirty="0">
                <a:hlinkClick r:id="rId2"/>
              </a:rPr>
              <a:t>https://www.google.de/url?sa=i&amp;url=https%3A%2F%2Fwww.rankwerk.de%2Fblog%2Fartikel%2Fdie-wichtigkeit-des-bodens&amp;psig=AOvVaw1GknzxIV6T0bgyo7kFtrbG&amp;ust=1729019872588000&amp;source=images&amp;cd=vfe&amp;opi=89978449&amp;ved=0CBQQjRxqFwoTCKC25JDLjokDFQAAAAAdAAAAABAR</a:t>
            </a:r>
            <a:endParaRPr lang="de-DE" sz="800" dirty="0"/>
          </a:p>
          <a:p>
            <a:r>
              <a:rPr lang="de-DE" sz="800" dirty="0"/>
              <a:t>https://www.google.de/url?sa=i&amp;url=https%3A%2F%2Fwww.merkur.de%2Fleben%2Fwohnen%2Fgarten-lehmboden-erde-auflockern-hohe-tonanteil-pflanzen-boden-umgraben-90213592.html&amp;psig=AOvVaw0LHR6QOWV9jVyhlWHIFAFy&amp;ust=1729020237786000&amp;source=images&amp;cd=vfe&amp;opi=89978449&amp;ved=0CBQQjRxqFwoTCOD21snMjokDFQAAAAAdAAAAABAJ</a:t>
            </a:r>
          </a:p>
          <a:p>
            <a:r>
              <a:rPr lang="de-DE" sz="800" dirty="0"/>
              <a:t>https://www.google.de/</a:t>
            </a:r>
            <a:r>
              <a:rPr lang="de-DE" sz="800" dirty="0" err="1"/>
              <a:t>imgres?q</a:t>
            </a:r>
            <a:r>
              <a:rPr lang="de-DE" sz="800" dirty="0"/>
              <a:t>=</a:t>
            </a:r>
            <a:r>
              <a:rPr lang="de-DE" sz="800" dirty="0" err="1"/>
              <a:t>boden&amp;imgurl</a:t>
            </a:r>
            <a:r>
              <a:rPr lang="de-DE" sz="800" dirty="0"/>
              <a:t>=https%3A%2F%2Fum.baden-wuerttemberg.de%2Ffileadmin%2F_processed_%2Ff%2Fb%2Fcsm_Baum-Wachstum-artrachen-AdobeStock-204070516-2434x1310_d111a1a6a8.jpg&amp;imgrefurl=https%3A%2F%2Fum.baden-wuerttemberg.de%2Fde%2Fumwelt-natur%2Fbodenschutz&amp;docid=</a:t>
            </a:r>
            <a:r>
              <a:rPr lang="de-DE" sz="800" dirty="0" err="1"/>
              <a:t>hToRDpclDXgPaM&amp;tbnid</a:t>
            </a:r>
            <a:r>
              <a:rPr lang="de-DE" sz="800" dirty="0"/>
              <a:t>=ahSaBwo1lVducM&amp;vet=12ahUKEwiZi9aMzI6JAxX09rsIHY2fDVcQM3oECGMQAA..i&amp;w=1920&amp;h=1080&amp;hcb=2&amp;ved=2ahUKEwiZi9aMzI6JAxX09rsIHY2fDVcQM3oECGMQAA</a:t>
            </a:r>
          </a:p>
          <a:p>
            <a:r>
              <a:rPr lang="de-DE" sz="800" dirty="0">
                <a:hlinkClick r:id="rId3"/>
              </a:rPr>
              <a:t>https://www.google.de/url?sa=i&amp;url=https%3A%2F%2Fwww.boden-geo-pfad.de%2Ftongruben%2Fboeden%2Fbraunerde.html&amp;psig=AOvVaw3g4beF7GMavNclWiEkZrgP&amp;ust=1729020347258000&amp;source=images&amp;cd=vfe&amp;opi=89978449&amp;ved=0CBQQjRxqFwoTCPitze_MjokDFQAAAAAdAAAAABBJ</a:t>
            </a:r>
            <a:endParaRPr lang="de-DE" sz="800" dirty="0"/>
          </a:p>
          <a:p>
            <a:r>
              <a:rPr lang="de-DE" sz="800" dirty="0"/>
              <a:t>Vorlesungsunterlagen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1685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Boden?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727037" cy="4195481"/>
          </a:xfrm>
        </p:spPr>
        <p:txBody>
          <a:bodyPr/>
          <a:lstStyle/>
          <a:p>
            <a:r>
              <a:rPr lang="de-DE" dirty="0"/>
              <a:t>Boden ist die oberste lockere Lage (Haut) der Lithosphäre, in der sich Atmosphäre, Hydrosphäre und Biosphäre durchdringen, mischen und gegenseitig beeinflussen.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7CA2DF-C6CA-0411-EEB8-1787BAF3C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88" y="2052918"/>
            <a:ext cx="5586700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Natürliche Bodenfunktionen und ihre Rolle im Naturhaushalt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459329"/>
              </p:ext>
            </p:extLst>
          </p:nvPr>
        </p:nvGraphicFramePr>
        <p:xfrm>
          <a:off x="121920" y="975360"/>
          <a:ext cx="12070080" cy="594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4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EECC-913C-201E-F708-8DD4E2A3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 des Bodens als Pflanzenstandort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DFB36B-396E-EB9F-6B0B-60AD1F29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Verankerung der Wurzeln </a:t>
            </a:r>
          </a:p>
          <a:p>
            <a:r>
              <a:rPr lang="de-DE" dirty="0"/>
              <a:t>Belichtungsschutz </a:t>
            </a:r>
          </a:p>
          <a:p>
            <a:r>
              <a:rPr lang="de-DE" dirty="0"/>
              <a:t>Wasser Lieferant </a:t>
            </a:r>
          </a:p>
          <a:p>
            <a:r>
              <a:rPr lang="de-DE" dirty="0"/>
              <a:t>Nährstofflieferant </a:t>
            </a:r>
          </a:p>
          <a:p>
            <a:r>
              <a:rPr lang="de-DE" dirty="0"/>
              <a:t>O² - und CO² Transformator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B3639B-5E04-C608-E68C-6E5AEB747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68" y="1853248"/>
            <a:ext cx="6256321" cy="35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384DD-6194-B043-9514-9C861262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Bodentypen- Bodenarten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B9493A-ADC9-17BA-9184-C296D89B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Bodentypen: Braunerde, Parabraunerde</a:t>
            </a:r>
          </a:p>
          <a:p>
            <a:pPr marL="0" indent="0">
              <a:buNone/>
            </a:pPr>
            <a:r>
              <a:rPr lang="de-DE" dirty="0"/>
              <a:t>-&gt; Charakteristische Horizontfolgen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Bodenarten: Sandboden, Lehmboden</a:t>
            </a:r>
          </a:p>
          <a:p>
            <a:pPr marL="0" indent="0">
              <a:buNone/>
            </a:pPr>
            <a:r>
              <a:rPr lang="de-DE" dirty="0"/>
              <a:t>-&gt; Korngrößenzusammensetzung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A1E15E-F0ED-B234-18FA-A95398607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6" y="3778912"/>
            <a:ext cx="3310855" cy="24831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4A74D1-5AE9-63F2-9207-D4A00F1F2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6" y="1107019"/>
            <a:ext cx="3310856" cy="24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220BB-87E7-8AB1-28FF-1729D9ED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Bodenbildung- und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6514A-B5FB-27C7-5A4B-E41757660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Bodenentstehung aus Ausgangsgestein </a:t>
            </a:r>
          </a:p>
          <a:p>
            <a:r>
              <a:rPr lang="de-DE" dirty="0"/>
              <a:t>Verschiedene Faktoren setzen verschiedene Prozesse in Gang</a:t>
            </a:r>
          </a:p>
          <a:p>
            <a:pPr marL="0" indent="0">
              <a:buNone/>
            </a:pPr>
            <a:r>
              <a:rPr lang="de-DE" dirty="0"/>
              <a:t>-&gt;Gestein/Geologie </a:t>
            </a:r>
          </a:p>
          <a:p>
            <a:pPr marL="0" indent="0">
              <a:buNone/>
            </a:pPr>
            <a:r>
              <a:rPr lang="de-DE" dirty="0"/>
              <a:t>-&gt;Klima </a:t>
            </a:r>
          </a:p>
          <a:p>
            <a:pPr marL="0" indent="0">
              <a:buNone/>
            </a:pPr>
            <a:r>
              <a:rPr lang="de-DE" dirty="0"/>
              <a:t>-&gt;Wasser </a:t>
            </a:r>
          </a:p>
          <a:p>
            <a:pPr marL="0" indent="0">
              <a:buNone/>
            </a:pPr>
            <a:r>
              <a:rPr lang="de-DE" dirty="0"/>
              <a:t>-&gt;Organismen </a:t>
            </a:r>
          </a:p>
          <a:p>
            <a:pPr marL="0" indent="0">
              <a:buNone/>
            </a:pPr>
            <a:r>
              <a:rPr lang="de-DE" dirty="0"/>
              <a:t>-&gt;Mensch </a:t>
            </a:r>
          </a:p>
          <a:p>
            <a:pPr marL="0" indent="0">
              <a:buNone/>
            </a:pPr>
            <a:r>
              <a:rPr lang="de-DE" dirty="0"/>
              <a:t>-&gt;Zeit 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20612D9-5FA1-FC76-3F47-408218026C98}"/>
              </a:ext>
            </a:extLst>
          </p:cNvPr>
          <p:cNvSpPr/>
          <p:nvPr/>
        </p:nvSpPr>
        <p:spPr>
          <a:xfrm>
            <a:off x="3823063" y="3944983"/>
            <a:ext cx="1750423" cy="7489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AD9799-D8B5-F2B1-C714-ADC3C01A0DE1}"/>
              </a:ext>
            </a:extLst>
          </p:cNvPr>
          <p:cNvSpPr txBox="1"/>
          <p:nvPr/>
        </p:nvSpPr>
        <p:spPr>
          <a:xfrm>
            <a:off x="6096000" y="3126378"/>
            <a:ext cx="3587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-&gt;Verwitterung + Materialneubildung</a:t>
            </a:r>
          </a:p>
          <a:p>
            <a:endParaRPr lang="de-DE" dirty="0"/>
          </a:p>
          <a:p>
            <a:r>
              <a:rPr lang="de-DE" dirty="0"/>
              <a:t>-&gt; Humusbildung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-&gt; </a:t>
            </a:r>
            <a:r>
              <a:rPr lang="de-DE" dirty="0" err="1"/>
              <a:t>Gefügebildung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/>
          </a:p>
          <a:p>
            <a:r>
              <a:rPr lang="de-DE" dirty="0"/>
              <a:t>-&gt;Verlagerung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1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BE86D-DF51-AE2C-9BDE-CEB7265D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Gesteine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BAFD5-A1DB-CF53-93D8-455CDA094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Festgestein </a:t>
            </a:r>
          </a:p>
          <a:p>
            <a:r>
              <a:rPr lang="de-DE" dirty="0"/>
              <a:t>Losgestein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A2549EC-F140-D50E-540B-294B8C54F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70838"/>
              </p:ext>
            </p:extLst>
          </p:nvPr>
        </p:nvGraphicFramePr>
        <p:xfrm>
          <a:off x="2032000" y="1567543"/>
          <a:ext cx="8128000" cy="457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98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D9414-8C0C-9900-CE1F-1A06C716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Minerale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DBF526-671B-94D6-2563-3EC4DDF5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Feste anorganische und homogene Bausteine eines Gesteins</a:t>
            </a:r>
          </a:p>
          <a:p>
            <a:r>
              <a:rPr lang="de-DE" dirty="0"/>
              <a:t>Meist kristalline Struktur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Primäre Minerale (lithogen)</a:t>
            </a:r>
          </a:p>
          <a:p>
            <a:r>
              <a:rPr lang="de-DE" dirty="0"/>
              <a:t>Sind im Ausgangsgestein enthalten </a:t>
            </a:r>
          </a:p>
          <a:p>
            <a:r>
              <a:rPr lang="de-DE" dirty="0"/>
              <a:t>Dazu </a:t>
            </a:r>
            <a:r>
              <a:rPr lang="de-DE" dirty="0" err="1"/>
              <a:t>gehören:Quarz</a:t>
            </a:r>
            <a:r>
              <a:rPr lang="de-DE" dirty="0"/>
              <a:t>, Silikate, Calcit, Dolomit, Sulfate und Phosphate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Mineralneubildungen (</a:t>
            </a:r>
            <a:r>
              <a:rPr lang="de-DE" b="1" dirty="0" err="1"/>
              <a:t>pedogen</a:t>
            </a:r>
            <a:r>
              <a:rPr lang="de-DE" b="1" dirty="0"/>
              <a:t>)</a:t>
            </a:r>
          </a:p>
          <a:p>
            <a:r>
              <a:rPr lang="de-DE" dirty="0"/>
              <a:t>Entstehen im Verlauf der Bodenentwicklung </a:t>
            </a:r>
          </a:p>
          <a:p>
            <a:r>
              <a:rPr lang="de-DE" dirty="0"/>
              <a:t>Entstehen durch Verwitterungsprozessen aus primären Mineralen</a:t>
            </a:r>
          </a:p>
          <a:p>
            <a:r>
              <a:rPr lang="de-DE" dirty="0"/>
              <a:t>Wichtige Minerale sind Metalloxide und Tonminerale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5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B1D24-A579-CC4C-1783-655B7CBE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Geologie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43DABE-0492-562F-4637-1C774E4E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/>
              <a:t>Ablauf</a:t>
            </a:r>
          </a:p>
          <a:p>
            <a:r>
              <a:rPr lang="de-DE" dirty="0"/>
              <a:t>Buntsandstein im Germanischen Becken</a:t>
            </a:r>
          </a:p>
          <a:p>
            <a:r>
              <a:rPr lang="de-DE" dirty="0"/>
              <a:t>Entstehung von Muschelkalk</a:t>
            </a:r>
          </a:p>
          <a:p>
            <a:r>
              <a:rPr lang="de-DE" dirty="0"/>
              <a:t>Entstehung von Keuper </a:t>
            </a:r>
          </a:p>
          <a:p>
            <a:r>
              <a:rPr lang="de-DE" dirty="0"/>
              <a:t>Entstehung der Alpen</a:t>
            </a:r>
          </a:p>
          <a:p>
            <a:r>
              <a:rPr lang="de-DE" dirty="0"/>
              <a:t>Erosion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3C1F5C-1D74-5C86-E5BE-A683F36D0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20" y="1152983"/>
            <a:ext cx="3802492" cy="53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239</Words>
  <Application>Microsoft Office PowerPoint</Application>
  <PresentationFormat>Breitbild</PresentationFormat>
  <Paragraphs>88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Zusammenfassung Vorlesung 09.10.2024</vt:lpstr>
      <vt:lpstr>Was ist Boden?</vt:lpstr>
      <vt:lpstr>Natürliche Bodenfunktionen und ihre Rolle im Naturhaushalt </vt:lpstr>
      <vt:lpstr>Funktionen des Bodens als Pflanzenstandort </vt:lpstr>
      <vt:lpstr>Bodentypen- Bodenarten </vt:lpstr>
      <vt:lpstr>Bodenbildung- und Entwicklung</vt:lpstr>
      <vt:lpstr>Gesteine </vt:lpstr>
      <vt:lpstr>Minerale</vt:lpstr>
      <vt:lpstr>Einführung in die Geologie</vt:lpstr>
      <vt:lpstr>Quellenangabe </vt:lpstr>
    </vt:vector>
  </TitlesOfParts>
  <Company>HSWT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Zusammenfassung Vorlesung 09.10.2024</dc:title>
  <dc:creator>hswt</dc:creator>
  <cp:lastModifiedBy>xxxxx</cp:lastModifiedBy>
  <cp:revision>7</cp:revision>
  <dcterms:created xsi:type="dcterms:W3CDTF">2024-10-09T12:44:48Z</dcterms:created>
  <dcterms:modified xsi:type="dcterms:W3CDTF">2024-10-29T08:32:13Z</dcterms:modified>
</cp:coreProperties>
</file>