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5" r:id="rId1"/>
    <p:sldMasterId id="2147483727" r:id="rId2"/>
    <p:sldMasterId id="2147484860" r:id="rId3"/>
    <p:sldMasterId id="2147484886" r:id="rId4"/>
  </p:sldMasterIdLst>
  <p:notesMasterIdLst>
    <p:notesMasterId r:id="rId53"/>
  </p:notesMasterIdLst>
  <p:handoutMasterIdLst>
    <p:handoutMasterId r:id="rId54"/>
  </p:handoutMasterIdLst>
  <p:sldIdLst>
    <p:sldId id="805" r:id="rId5"/>
    <p:sldId id="830" r:id="rId6"/>
    <p:sldId id="831" r:id="rId7"/>
    <p:sldId id="823" r:id="rId8"/>
    <p:sldId id="825" r:id="rId9"/>
    <p:sldId id="826" r:id="rId10"/>
    <p:sldId id="827" r:id="rId11"/>
    <p:sldId id="548" r:id="rId12"/>
    <p:sldId id="398" r:id="rId13"/>
    <p:sldId id="711" r:id="rId14"/>
    <p:sldId id="643" r:id="rId15"/>
    <p:sldId id="576" r:id="rId16"/>
    <p:sldId id="838" r:id="rId17"/>
    <p:sldId id="819" r:id="rId18"/>
    <p:sldId id="832" r:id="rId19"/>
    <p:sldId id="833" r:id="rId20"/>
    <p:sldId id="818" r:id="rId21"/>
    <p:sldId id="718" r:id="rId22"/>
    <p:sldId id="393" r:id="rId23"/>
    <p:sldId id="834" r:id="rId24"/>
    <p:sldId id="835" r:id="rId25"/>
    <p:sldId id="836" r:id="rId26"/>
    <p:sldId id="623" r:id="rId27"/>
    <p:sldId id="622" r:id="rId28"/>
    <p:sldId id="644" r:id="rId29"/>
    <p:sldId id="650" r:id="rId30"/>
    <p:sldId id="821" r:id="rId31"/>
    <p:sldId id="611" r:id="rId32"/>
    <p:sldId id="612" r:id="rId33"/>
    <p:sldId id="614" r:id="rId34"/>
    <p:sldId id="620" r:id="rId35"/>
    <p:sldId id="619" r:id="rId36"/>
    <p:sldId id="1079" r:id="rId37"/>
    <p:sldId id="642" r:id="rId38"/>
    <p:sldId id="581" r:id="rId39"/>
    <p:sldId id="580" r:id="rId40"/>
    <p:sldId id="824" r:id="rId41"/>
    <p:sldId id="839" r:id="rId42"/>
    <p:sldId id="816" r:id="rId43"/>
    <p:sldId id="837" r:id="rId44"/>
    <p:sldId id="585" r:id="rId45"/>
    <p:sldId id="813" r:id="rId46"/>
    <p:sldId id="409" r:id="rId47"/>
    <p:sldId id="421" r:id="rId48"/>
    <p:sldId id="443" r:id="rId49"/>
    <p:sldId id="394" r:id="rId50"/>
    <p:sldId id="828" r:id="rId51"/>
    <p:sldId id="829" r:id="rId52"/>
  </p:sldIdLst>
  <p:sldSz cx="9906000" cy="6858000" type="A4"/>
  <p:notesSz cx="6858000" cy="9658350"/>
  <p:defaultTextStyle>
    <a:defPPr>
      <a:defRPr lang="de-DE"/>
    </a:defPPr>
    <a:lvl1pPr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97" autoAdjust="0"/>
    <p:restoredTop sz="84047" autoAdjust="0"/>
  </p:normalViewPr>
  <p:slideViewPr>
    <p:cSldViewPr>
      <p:cViewPr varScale="1">
        <p:scale>
          <a:sx n="89" d="100"/>
          <a:sy n="89" d="100"/>
        </p:scale>
        <p:origin x="1542" y="96"/>
      </p:cViewPr>
      <p:guideLst>
        <p:guide orient="horz" pos="2160"/>
        <p:guide pos="3120"/>
      </p:guideLst>
    </p:cSldViewPr>
  </p:slideViewPr>
  <p:notesTextViewPr>
    <p:cViewPr>
      <p:scale>
        <a:sx n="1" d="1"/>
        <a:sy n="1" d="1"/>
      </p:scale>
      <p:origin x="0" y="0"/>
    </p:cViewPr>
  </p:notesTextViewPr>
  <p:sorterViewPr>
    <p:cViewPr>
      <p:scale>
        <a:sx n="100" d="100"/>
        <a:sy n="100" d="100"/>
      </p:scale>
      <p:origin x="0" y="-61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de-DE"/>
          </a:p>
        </c:rich>
      </c:tx>
      <c:overlay val="1"/>
    </c:title>
    <c:autoTitleDeleted val="0"/>
    <c:plotArea>
      <c:layout/>
      <c:barChart>
        <c:barDir val="col"/>
        <c:grouping val="clustered"/>
        <c:varyColors val="0"/>
        <c:ser>
          <c:idx val="0"/>
          <c:order val="0"/>
          <c:tx>
            <c:strRef>
              <c:f>Sheet1!$B$1</c:f>
              <c:strCache>
                <c:ptCount val="1"/>
                <c:pt idx="0">
                  <c:v>Daten</c:v>
                </c:pt>
              </c:strCache>
            </c:strRef>
          </c:tx>
          <c:spPr>
            <a:solidFill>
              <a:srgbClr val="2875DD"/>
            </a:solidFill>
            <a:ln>
              <a:solidFill>
                <a:srgbClr val="2875DD"/>
              </a:solidFill>
            </a:ln>
            <a:effectLst/>
          </c:spPr>
          <c:invertIfNegative val="0"/>
          <c:dLbls>
            <c:dLbl>
              <c:idx val="0"/>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0-682E-4F3D-B4FC-58C9458682EA}"/>
                </c:ext>
              </c:extLst>
            </c:dLbl>
            <c:dLbl>
              <c:idx val="1"/>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1-682E-4F3D-B4FC-58C9458682EA}"/>
                </c:ext>
              </c:extLst>
            </c:dLbl>
            <c:dLbl>
              <c:idx val="2"/>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2-682E-4F3D-B4FC-58C9458682EA}"/>
                </c:ext>
              </c:extLst>
            </c:dLbl>
            <c:dLbl>
              <c:idx val="3"/>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3-682E-4F3D-B4FC-58C9458682EA}"/>
                </c:ext>
              </c:extLst>
            </c:dLbl>
            <c:dLbl>
              <c:idx val="4"/>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4-682E-4F3D-B4FC-58C9458682EA}"/>
                </c:ext>
              </c:extLst>
            </c:dLbl>
            <c:dLbl>
              <c:idx val="5"/>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5-682E-4F3D-B4FC-58C9458682EA}"/>
                </c:ext>
              </c:extLst>
            </c:dLbl>
            <c:dLbl>
              <c:idx val="6"/>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6-682E-4F3D-B4FC-58C9458682EA}"/>
                </c:ext>
              </c:extLst>
            </c:dLbl>
            <c:dLbl>
              <c:idx val="7"/>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7-682E-4F3D-B4FC-58C9458682EA}"/>
                </c:ext>
              </c:extLst>
            </c:dLbl>
            <c:dLbl>
              <c:idx val="8"/>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8-682E-4F3D-B4FC-58C9458682EA}"/>
                </c:ext>
              </c:extLst>
            </c:dLbl>
            <c:dLbl>
              <c:idx val="9"/>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9-682E-4F3D-B4FC-58C9458682EA}"/>
                </c:ext>
              </c:extLst>
            </c:dLbl>
            <c:dLbl>
              <c:idx val="10"/>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A-682E-4F3D-B4FC-58C9458682EA}"/>
                </c:ext>
              </c:extLst>
            </c:dLbl>
            <c:dLbl>
              <c:idx val="11"/>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B-682E-4F3D-B4FC-58C9458682EA}"/>
                </c:ext>
              </c:extLst>
            </c:dLbl>
            <c:dLbl>
              <c:idx val="12"/>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C-682E-4F3D-B4FC-58C9458682EA}"/>
                </c:ext>
              </c:extLst>
            </c:dLbl>
            <c:dLbl>
              <c:idx val="13"/>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D-682E-4F3D-B4FC-58C9458682EA}"/>
                </c:ext>
              </c:extLst>
            </c:dLbl>
            <c:dLbl>
              <c:idx val="14"/>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E-682E-4F3D-B4FC-58C9458682EA}"/>
                </c:ext>
              </c:extLst>
            </c:dLbl>
            <c:spPr>
              <a:noFill/>
              <a:ln>
                <a:noFill/>
              </a:ln>
              <a:effectLst/>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1975</c:v>
                </c:pt>
                <c:pt idx="1">
                  <c:v>1980</c:v>
                </c:pt>
                <c:pt idx="2">
                  <c:v>1985</c:v>
                </c:pt>
                <c:pt idx="3">
                  <c:v>1990</c:v>
                </c:pt>
                <c:pt idx="4">
                  <c:v>1995</c:v>
                </c:pt>
                <c:pt idx="5">
                  <c:v>2001</c:v>
                </c:pt>
                <c:pt idx="6">
                  <c:v>2005</c:v>
                </c:pt>
                <c:pt idx="7">
                  <c:v>2007</c:v>
                </c:pt>
                <c:pt idx="8">
                  <c:v>2009</c:v>
                </c:pt>
                <c:pt idx="9">
                  <c:v>2010*</c:v>
                </c:pt>
                <c:pt idx="10">
                  <c:v>2011**</c:v>
                </c:pt>
                <c:pt idx="11">
                  <c:v>2012**</c:v>
                </c:pt>
                <c:pt idx="12">
                  <c:v>2013**</c:v>
                </c:pt>
                <c:pt idx="13">
                  <c:v>2014**</c:v>
                </c:pt>
                <c:pt idx="14">
                  <c:v>2015**</c:v>
                </c:pt>
              </c:strCache>
            </c:strRef>
          </c:cat>
          <c:val>
            <c:numRef>
              <c:f>Sheet1!$B$2:$B$16</c:f>
              <c:numCache>
                <c:formatCode>General</c:formatCode>
                <c:ptCount val="15"/>
                <c:pt idx="0">
                  <c:v>904.7</c:v>
                </c:pt>
                <c:pt idx="1">
                  <c:v>797.4</c:v>
                </c:pt>
                <c:pt idx="2">
                  <c:v>720.8</c:v>
                </c:pt>
                <c:pt idx="3">
                  <c:v>629.70000000000005</c:v>
                </c:pt>
                <c:pt idx="4">
                  <c:v>555.1</c:v>
                </c:pt>
                <c:pt idx="5">
                  <c:v>448.9</c:v>
                </c:pt>
                <c:pt idx="6">
                  <c:v>396.6</c:v>
                </c:pt>
                <c:pt idx="7">
                  <c:v>374.5</c:v>
                </c:pt>
                <c:pt idx="8">
                  <c:v>360</c:v>
                </c:pt>
                <c:pt idx="9">
                  <c:v>299.10000000000002</c:v>
                </c:pt>
                <c:pt idx="10">
                  <c:v>293.89999999999998</c:v>
                </c:pt>
                <c:pt idx="11">
                  <c:v>288.2</c:v>
                </c:pt>
                <c:pt idx="12">
                  <c:v>285</c:v>
                </c:pt>
                <c:pt idx="13">
                  <c:v>286.8</c:v>
                </c:pt>
                <c:pt idx="14">
                  <c:v>280.8</c:v>
                </c:pt>
              </c:numCache>
            </c:numRef>
          </c:val>
          <c:extLst>
            <c:ext xmlns:c16="http://schemas.microsoft.com/office/drawing/2014/chart" uri="{C3380CC4-5D6E-409C-BE32-E72D297353CC}">
              <c16:uniqueId val="{0000000F-88E5-4954-A533-59FBCDA7A322}"/>
            </c:ext>
          </c:extLst>
        </c:ser>
        <c:dLbls>
          <c:showLegendKey val="0"/>
          <c:showVal val="0"/>
          <c:showCatName val="0"/>
          <c:showSerName val="0"/>
          <c:showPercent val="0"/>
          <c:showBubbleSize val="0"/>
        </c:dLbls>
        <c:gapWidth val="80"/>
        <c:overlap val="-10"/>
        <c:axId val="37828864"/>
        <c:axId val="37851136"/>
      </c:barChart>
      <c:catAx>
        <c:axId val="37828864"/>
        <c:scaling>
          <c:orientation val="minMax"/>
        </c:scaling>
        <c:delete val="0"/>
        <c:axPos val="b"/>
        <c:numFmt formatCode="General" sourceLinked="1"/>
        <c:majorTickMark val="none"/>
        <c:minorTickMark val="none"/>
        <c:tickLblPos val="low"/>
        <c:spPr>
          <a:ln w="25400">
            <a:solidFill>
              <a:srgbClr val="2F2F2F"/>
            </a:solidFill>
          </a:ln>
          <a:effectLst/>
        </c:spPr>
        <c:txPr>
          <a:bodyPr/>
          <a:lstStyle/>
          <a:p>
            <a:pPr>
              <a:defRPr sz="800" b="0">
                <a:solidFill>
                  <a:srgbClr val="4F4F4F"/>
                </a:solidFill>
                <a:effectLst/>
                <a:latin typeface="Arial"/>
              </a:defRPr>
            </a:pPr>
            <a:endParaRPr lang="de-DE"/>
          </a:p>
        </c:txPr>
        <c:crossAx val="37851136"/>
        <c:crosses val="autoZero"/>
        <c:auto val="0"/>
        <c:lblAlgn val="ctr"/>
        <c:lblOffset val="100"/>
        <c:noMultiLvlLbl val="0"/>
      </c:catAx>
      <c:valAx>
        <c:axId val="37851136"/>
        <c:scaling>
          <c:orientation val="minMax"/>
          <c:min val="0"/>
        </c:scaling>
        <c:delete val="0"/>
        <c:axPos val="l"/>
        <c:majorGridlines>
          <c:spPr>
            <a:ln>
              <a:solidFill>
                <a:srgbClr val="4F4F4F"/>
              </a:solidFill>
              <a:prstDash val="dot"/>
            </a:ln>
            <a:effectLst/>
          </c:spPr>
        </c:majorGridlines>
        <c:title>
          <c:tx>
            <c:rich>
              <a:bodyPr/>
              <a:lstStyle/>
              <a:p>
                <a:pPr>
                  <a:defRPr/>
                </a:pPr>
                <a:r>
                  <a:rPr lang="de-DE" sz="800" b="0">
                    <a:solidFill>
                      <a:srgbClr val="4F4F4F"/>
                    </a:solidFill>
                    <a:effectLst/>
                    <a:latin typeface="Arial"/>
                  </a:rPr>
                  <a:t>Anzahl der Betriebe in Tausend</a:t>
                </a:r>
              </a:p>
            </c:rich>
          </c:tx>
          <c:overlay val="0"/>
        </c:title>
        <c:numFmt formatCode="General" sourceLinked="1"/>
        <c:majorTickMark val="none"/>
        <c:minorTickMark val="none"/>
        <c:tickLblPos val="low"/>
        <c:spPr>
          <a:ln>
            <a:noFill/>
          </a:ln>
          <a:effectLst/>
        </c:spPr>
        <c:txPr>
          <a:bodyPr/>
          <a:lstStyle/>
          <a:p>
            <a:pPr>
              <a:defRPr sz="800" b="0">
                <a:solidFill>
                  <a:srgbClr val="4F4F4F"/>
                </a:solidFill>
                <a:effectLst/>
                <a:latin typeface="Arial"/>
              </a:defRPr>
            </a:pPr>
            <a:endParaRPr lang="de-DE"/>
          </a:p>
        </c:txPr>
        <c:crossAx val="37828864"/>
        <c:crosses val="autoZero"/>
        <c:crossBetween val="between"/>
      </c:valAx>
    </c:plotArea>
    <c:plotVisOnly val="1"/>
    <c:dispBlanksAs val="zero"/>
    <c:showDLblsOverMax val="1"/>
  </c:chart>
  <c:txPr>
    <a:bodyPr/>
    <a:lstStyle/>
    <a:p>
      <a:pPr>
        <a:defRPr sz="1800">
          <a:effectLst/>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de-DE"/>
          </a:p>
        </c:rich>
      </c:tx>
      <c:overlay val="1"/>
    </c:title>
    <c:autoTitleDeleted val="0"/>
    <c:plotArea>
      <c:layout/>
      <c:barChart>
        <c:barDir val="col"/>
        <c:grouping val="clustered"/>
        <c:varyColors val="0"/>
        <c:ser>
          <c:idx val="0"/>
          <c:order val="0"/>
          <c:tx>
            <c:strRef>
              <c:f>Sheet1!$B$1</c:f>
              <c:strCache>
                <c:ptCount val="1"/>
                <c:pt idx="0">
                  <c:v>Daten</c:v>
                </c:pt>
              </c:strCache>
            </c:strRef>
          </c:tx>
          <c:spPr>
            <a:solidFill>
              <a:srgbClr val="2875DD"/>
            </a:solidFill>
            <a:ln>
              <a:solidFill>
                <a:srgbClr val="2875DD"/>
              </a:solidFill>
            </a:ln>
            <a:effectLst/>
          </c:spPr>
          <c:invertIfNegative val="0"/>
          <c:dLbls>
            <c:dLbl>
              <c:idx val="0"/>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0-E46C-409B-BEAF-BB5DA44CA6DF}"/>
                </c:ext>
              </c:extLst>
            </c:dLbl>
            <c:dLbl>
              <c:idx val="1"/>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1-E46C-409B-BEAF-BB5DA44CA6DF}"/>
                </c:ext>
              </c:extLst>
            </c:dLbl>
            <c:dLbl>
              <c:idx val="2"/>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2-E46C-409B-BEAF-BB5DA44CA6DF}"/>
                </c:ext>
              </c:extLst>
            </c:dLbl>
            <c:dLbl>
              <c:idx val="3"/>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3-E46C-409B-BEAF-BB5DA44CA6DF}"/>
                </c:ext>
              </c:extLst>
            </c:dLbl>
            <c:dLbl>
              <c:idx val="4"/>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4-E46C-409B-BEAF-BB5DA44CA6DF}"/>
                </c:ext>
              </c:extLst>
            </c:dLbl>
            <c:dLbl>
              <c:idx val="5"/>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5-E46C-409B-BEAF-BB5DA44CA6DF}"/>
                </c:ext>
              </c:extLst>
            </c:dLbl>
            <c:dLbl>
              <c:idx val="6"/>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6-E46C-409B-BEAF-BB5DA44CA6DF}"/>
                </c:ext>
              </c:extLst>
            </c:dLbl>
            <c:dLbl>
              <c:idx val="7"/>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7-E46C-409B-BEAF-BB5DA44CA6DF}"/>
                </c:ext>
              </c:extLst>
            </c:dLbl>
            <c:dLbl>
              <c:idx val="8"/>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8-E46C-409B-BEAF-BB5DA44CA6DF}"/>
                </c:ext>
              </c:extLst>
            </c:dLbl>
            <c:dLbl>
              <c:idx val="9"/>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9-E46C-409B-BEAF-BB5DA44CA6DF}"/>
                </c:ext>
              </c:extLst>
            </c:dLbl>
            <c:dLbl>
              <c:idx val="10"/>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A-E46C-409B-BEAF-BB5DA44CA6DF}"/>
                </c:ext>
              </c:extLst>
            </c:dLbl>
            <c:dLbl>
              <c:idx val="11"/>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B-E46C-409B-BEAF-BB5DA44CA6DF}"/>
                </c:ext>
              </c:extLst>
            </c:dLbl>
            <c:dLbl>
              <c:idx val="12"/>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C-E46C-409B-BEAF-BB5DA44CA6DF}"/>
                </c:ext>
              </c:extLst>
            </c:dLbl>
            <c:dLbl>
              <c:idx val="13"/>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D-E46C-409B-BEAF-BB5DA44CA6DF}"/>
                </c:ext>
              </c:extLst>
            </c:dLbl>
            <c:dLbl>
              <c:idx val="14"/>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E-E46C-409B-BEAF-BB5DA44CA6DF}"/>
                </c:ext>
              </c:extLst>
            </c:dLbl>
            <c:dLbl>
              <c:idx val="15"/>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F-E46C-409B-BEAF-BB5DA44CA6DF}"/>
                </c:ext>
              </c:extLst>
            </c:dLbl>
            <c:dLbl>
              <c:idx val="16"/>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10-E46C-409B-BEAF-BB5DA44CA6DF}"/>
                </c:ext>
              </c:extLst>
            </c:dLbl>
            <c:dLbl>
              <c:idx val="17"/>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11-E46C-409B-BEAF-BB5DA44CA6DF}"/>
                </c:ext>
              </c:extLst>
            </c:dLbl>
            <c:dLbl>
              <c:idx val="18"/>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12-E46C-409B-BEAF-BB5DA44CA6DF}"/>
                </c:ext>
              </c:extLst>
            </c:dLbl>
            <c:dLbl>
              <c:idx val="19"/>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13-E46C-409B-BEAF-BB5DA44CA6DF}"/>
                </c:ext>
              </c:extLst>
            </c:dLbl>
            <c:dLbl>
              <c:idx val="20"/>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14-E46C-409B-BEAF-BB5DA44CA6DF}"/>
                </c:ext>
              </c:extLst>
            </c:dLbl>
            <c:dLbl>
              <c:idx val="21"/>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15-E46C-409B-BEAF-BB5DA44CA6DF}"/>
                </c:ext>
              </c:extLst>
            </c:dLbl>
            <c:dLbl>
              <c:idx val="22"/>
              <c:numFmt formatCode="#,##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16-E46C-409B-BEAF-BB5DA44CA6DF}"/>
                </c:ext>
              </c:extLst>
            </c:dLbl>
            <c:spPr>
              <a:noFill/>
              <a:ln>
                <a:noFill/>
              </a:ln>
              <a:effectLst/>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Sheet1!$A$2:$A$24</c:f>
              <c:numCache>
                <c:formatCode>General</c:formatCode>
                <c:ptCount val="23"/>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Sheet1!$B$2:$B$24</c:f>
              <c:numCache>
                <c:formatCode>General</c:formatCode>
                <c:ptCount val="23"/>
                <c:pt idx="0">
                  <c:v>1076</c:v>
                </c:pt>
                <c:pt idx="1">
                  <c:v>944</c:v>
                </c:pt>
                <c:pt idx="2">
                  <c:v>874</c:v>
                </c:pt>
                <c:pt idx="3">
                  <c:v>837</c:v>
                </c:pt>
                <c:pt idx="4">
                  <c:v>785</c:v>
                </c:pt>
                <c:pt idx="5">
                  <c:v>733</c:v>
                </c:pt>
                <c:pt idx="6">
                  <c:v>716</c:v>
                </c:pt>
                <c:pt idx="7">
                  <c:v>712</c:v>
                </c:pt>
                <c:pt idx="8">
                  <c:v>707</c:v>
                </c:pt>
                <c:pt idx="9">
                  <c:v>694</c:v>
                </c:pt>
                <c:pt idx="10">
                  <c:v>670</c:v>
                </c:pt>
                <c:pt idx="11">
                  <c:v>657</c:v>
                </c:pt>
                <c:pt idx="12">
                  <c:v>645</c:v>
                </c:pt>
                <c:pt idx="13">
                  <c:v>641</c:v>
                </c:pt>
                <c:pt idx="14">
                  <c:v>622</c:v>
                </c:pt>
                <c:pt idx="15">
                  <c:v>609</c:v>
                </c:pt>
                <c:pt idx="16">
                  <c:v>621</c:v>
                </c:pt>
                <c:pt idx="17">
                  <c:v>627</c:v>
                </c:pt>
                <c:pt idx="18">
                  <c:v>624</c:v>
                </c:pt>
                <c:pt idx="19">
                  <c:v>617</c:v>
                </c:pt>
                <c:pt idx="20">
                  <c:v>622</c:v>
                </c:pt>
                <c:pt idx="21">
                  <c:v>620</c:v>
                </c:pt>
                <c:pt idx="22">
                  <c:v>597</c:v>
                </c:pt>
              </c:numCache>
            </c:numRef>
          </c:val>
          <c:extLst>
            <c:ext xmlns:c16="http://schemas.microsoft.com/office/drawing/2014/chart" uri="{C3380CC4-5D6E-409C-BE32-E72D297353CC}">
              <c16:uniqueId val="{00000017-FD44-4400-8DCD-D25C940A8E11}"/>
            </c:ext>
          </c:extLst>
        </c:ser>
        <c:dLbls>
          <c:showLegendKey val="0"/>
          <c:showVal val="0"/>
          <c:showCatName val="0"/>
          <c:showSerName val="0"/>
          <c:showPercent val="0"/>
          <c:showBubbleSize val="0"/>
        </c:dLbls>
        <c:gapWidth val="80"/>
        <c:overlap val="-10"/>
        <c:axId val="37934976"/>
        <c:axId val="37936512"/>
      </c:barChart>
      <c:catAx>
        <c:axId val="37934976"/>
        <c:scaling>
          <c:orientation val="minMax"/>
        </c:scaling>
        <c:delete val="0"/>
        <c:axPos val="b"/>
        <c:numFmt formatCode="General" sourceLinked="1"/>
        <c:majorTickMark val="none"/>
        <c:minorTickMark val="none"/>
        <c:tickLblPos val="low"/>
        <c:spPr>
          <a:ln w="25400">
            <a:solidFill>
              <a:srgbClr val="2F2F2F"/>
            </a:solidFill>
          </a:ln>
          <a:effectLst/>
        </c:spPr>
        <c:txPr>
          <a:bodyPr/>
          <a:lstStyle/>
          <a:p>
            <a:pPr>
              <a:defRPr sz="800" b="0">
                <a:solidFill>
                  <a:srgbClr val="4F4F4F"/>
                </a:solidFill>
                <a:effectLst/>
                <a:latin typeface="Arial"/>
              </a:defRPr>
            </a:pPr>
            <a:endParaRPr lang="de-DE"/>
          </a:p>
        </c:txPr>
        <c:crossAx val="37936512"/>
        <c:crosses val="autoZero"/>
        <c:auto val="0"/>
        <c:lblAlgn val="ctr"/>
        <c:lblOffset val="100"/>
        <c:noMultiLvlLbl val="0"/>
      </c:catAx>
      <c:valAx>
        <c:axId val="37936512"/>
        <c:scaling>
          <c:orientation val="minMax"/>
          <c:min val="0"/>
        </c:scaling>
        <c:delete val="0"/>
        <c:axPos val="l"/>
        <c:majorGridlines>
          <c:spPr>
            <a:ln>
              <a:solidFill>
                <a:srgbClr val="4F4F4F"/>
              </a:solidFill>
              <a:prstDash val="dot"/>
            </a:ln>
            <a:effectLst/>
          </c:spPr>
        </c:majorGridlines>
        <c:title>
          <c:tx>
            <c:rich>
              <a:bodyPr/>
              <a:lstStyle/>
              <a:p>
                <a:pPr>
                  <a:defRPr/>
                </a:pPr>
                <a:r>
                  <a:rPr lang="de-DE" sz="800" b="0">
                    <a:solidFill>
                      <a:srgbClr val="4F4F4F"/>
                    </a:solidFill>
                    <a:effectLst/>
                    <a:latin typeface="Arial"/>
                  </a:rPr>
                  <a:t>Anzahl der Erwerbstätigen in Tausend Personen</a:t>
                </a:r>
              </a:p>
            </c:rich>
          </c:tx>
          <c:overlay val="0"/>
        </c:title>
        <c:numFmt formatCode="General" sourceLinked="1"/>
        <c:majorTickMark val="none"/>
        <c:minorTickMark val="none"/>
        <c:tickLblPos val="low"/>
        <c:spPr>
          <a:ln>
            <a:noFill/>
          </a:ln>
          <a:effectLst/>
        </c:spPr>
        <c:txPr>
          <a:bodyPr/>
          <a:lstStyle/>
          <a:p>
            <a:pPr>
              <a:defRPr sz="800" b="0">
                <a:solidFill>
                  <a:srgbClr val="4F4F4F"/>
                </a:solidFill>
                <a:effectLst/>
                <a:latin typeface="Arial"/>
              </a:defRPr>
            </a:pPr>
            <a:endParaRPr lang="de-DE"/>
          </a:p>
        </c:txPr>
        <c:crossAx val="37934976"/>
        <c:crosses val="autoZero"/>
        <c:crossBetween val="between"/>
      </c:valAx>
    </c:plotArea>
    <c:plotVisOnly val="1"/>
    <c:dispBlanksAs val="zero"/>
    <c:showDLblsOverMax val="1"/>
  </c:chart>
  <c:txPr>
    <a:bodyPr/>
    <a:lstStyle/>
    <a:p>
      <a:pPr>
        <a:defRPr sz="1800">
          <a:effectLst/>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de-DE"/>
          </a:p>
        </c:rich>
      </c:tx>
      <c:overlay val="1"/>
    </c:title>
    <c:autoTitleDeleted val="0"/>
    <c:plotArea>
      <c:layout/>
      <c:barChart>
        <c:barDir val="col"/>
        <c:grouping val="clustered"/>
        <c:varyColors val="0"/>
        <c:ser>
          <c:idx val="0"/>
          <c:order val="0"/>
          <c:tx>
            <c:strRef>
              <c:f>Sheet1!$B$1</c:f>
              <c:strCache>
                <c:ptCount val="1"/>
                <c:pt idx="0">
                  <c:v>Daten</c:v>
                </c:pt>
              </c:strCache>
            </c:strRef>
          </c:tx>
          <c:spPr>
            <a:solidFill>
              <a:srgbClr val="2875DD"/>
            </a:solidFill>
            <a:ln>
              <a:solidFill>
                <a:srgbClr val="2875DD"/>
              </a:solidFill>
            </a:ln>
            <a:effectLst/>
          </c:spPr>
          <c:invertIfNegative val="0"/>
          <c:dLbls>
            <c:dLbl>
              <c:idx val="0"/>
              <c:numFmt formatCode="#,##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0-9EDE-49BD-8083-641ECE0F3EFB}"/>
                </c:ext>
              </c:extLst>
            </c:dLbl>
            <c:dLbl>
              <c:idx val="1"/>
              <c:numFmt formatCode="#,##0.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1-9EDE-49BD-8083-641ECE0F3EFB}"/>
                </c:ext>
              </c:extLst>
            </c:dLbl>
            <c:dLbl>
              <c:idx val="2"/>
              <c:numFmt formatCode="#,##0.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2-9EDE-49BD-8083-641ECE0F3EFB}"/>
                </c:ext>
              </c:extLst>
            </c:dLbl>
            <c:dLbl>
              <c:idx val="3"/>
              <c:numFmt formatCode="#,##0.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3-9EDE-49BD-8083-641ECE0F3EFB}"/>
                </c:ext>
              </c:extLst>
            </c:dLbl>
            <c:dLbl>
              <c:idx val="4"/>
              <c:numFmt formatCode="#,##0.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4-9EDE-49BD-8083-641ECE0F3EFB}"/>
                </c:ext>
              </c:extLst>
            </c:dLbl>
            <c:dLbl>
              <c:idx val="5"/>
              <c:numFmt formatCode="#,##0.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5-9EDE-49BD-8083-641ECE0F3EFB}"/>
                </c:ext>
              </c:extLst>
            </c:dLbl>
            <c:dLbl>
              <c:idx val="6"/>
              <c:numFmt formatCode="#,##0.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6-9EDE-49BD-8083-641ECE0F3EFB}"/>
                </c:ext>
              </c:extLst>
            </c:dLbl>
            <c:dLbl>
              <c:idx val="7"/>
              <c:numFmt formatCode="#,##0.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7-9EDE-49BD-8083-641ECE0F3EFB}"/>
                </c:ext>
              </c:extLst>
            </c:dLbl>
            <c:dLbl>
              <c:idx val="8"/>
              <c:numFmt formatCode="#,##0.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8-9EDE-49BD-8083-641ECE0F3EFB}"/>
                </c:ext>
              </c:extLst>
            </c:dLbl>
            <c:dLbl>
              <c:idx val="9"/>
              <c:numFmt formatCode="#,##0.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9-9EDE-49BD-8083-641ECE0F3EFB}"/>
                </c:ext>
              </c:extLst>
            </c:dLbl>
            <c:dLbl>
              <c:idx val="10"/>
              <c:numFmt formatCode="#,##0.00" sourceLinked="0"/>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A-9EDE-49BD-8083-641ECE0F3EFB}"/>
                </c:ext>
              </c:extLst>
            </c:dLbl>
            <c:spPr>
              <a:noFill/>
              <a:ln>
                <a:noFill/>
              </a:ln>
              <a:effectLst/>
            </c:spPr>
            <c:txPr>
              <a:bodyPr/>
              <a:lstStyle/>
              <a:p>
                <a:pPr>
                  <a:defRPr sz="800" b="0">
                    <a:solidFill>
                      <a:srgbClr val="4F4F4F"/>
                    </a:solidFill>
                    <a:effectLst/>
                    <a:latin typeface="Aria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2005</c:v>
                </c:pt>
                <c:pt idx="1">
                  <c:v>2006</c:v>
                </c:pt>
                <c:pt idx="2">
                  <c:v>2007</c:v>
                </c:pt>
                <c:pt idx="3">
                  <c:v>2008</c:v>
                </c:pt>
                <c:pt idx="4">
                  <c:v>2009</c:v>
                </c:pt>
                <c:pt idx="5">
                  <c:v>2010</c:v>
                </c:pt>
                <c:pt idx="6">
                  <c:v>2011</c:v>
                </c:pt>
                <c:pt idx="7">
                  <c:v>2012</c:v>
                </c:pt>
                <c:pt idx="8">
                  <c:v>2013</c:v>
                </c:pt>
                <c:pt idx="9">
                  <c:v>2014</c:v>
                </c:pt>
                <c:pt idx="10">
                  <c:v>2015*</c:v>
                </c:pt>
              </c:strCache>
            </c:strRef>
          </c:cat>
          <c:val>
            <c:numRef>
              <c:f>Sheet1!$B$2:$B$12</c:f>
              <c:numCache>
                <c:formatCode>General</c:formatCode>
                <c:ptCount val="11"/>
                <c:pt idx="0">
                  <c:v>2.9</c:v>
                </c:pt>
                <c:pt idx="1">
                  <c:v>3.35</c:v>
                </c:pt>
                <c:pt idx="2">
                  <c:v>3.69</c:v>
                </c:pt>
                <c:pt idx="3">
                  <c:v>4.54</c:v>
                </c:pt>
                <c:pt idx="4">
                  <c:v>3.93</c:v>
                </c:pt>
                <c:pt idx="5">
                  <c:v>3.87</c:v>
                </c:pt>
                <c:pt idx="6">
                  <c:v>4.76</c:v>
                </c:pt>
                <c:pt idx="7">
                  <c:v>5.42</c:v>
                </c:pt>
                <c:pt idx="8">
                  <c:v>5.56</c:v>
                </c:pt>
                <c:pt idx="9">
                  <c:v>5.49</c:v>
                </c:pt>
                <c:pt idx="10">
                  <c:v>5.49</c:v>
                </c:pt>
              </c:numCache>
            </c:numRef>
          </c:val>
          <c:extLst>
            <c:ext xmlns:c16="http://schemas.microsoft.com/office/drawing/2014/chart" uri="{C3380CC4-5D6E-409C-BE32-E72D297353CC}">
              <c16:uniqueId val="{0000000B-9C4B-48B4-85EE-4C258FBF6FA9}"/>
            </c:ext>
          </c:extLst>
        </c:ser>
        <c:dLbls>
          <c:showLegendKey val="0"/>
          <c:showVal val="0"/>
          <c:showCatName val="0"/>
          <c:showSerName val="0"/>
          <c:showPercent val="0"/>
          <c:showBubbleSize val="0"/>
        </c:dLbls>
        <c:gapWidth val="80"/>
        <c:overlap val="-10"/>
        <c:axId val="37739520"/>
        <c:axId val="39256832"/>
      </c:barChart>
      <c:catAx>
        <c:axId val="37739520"/>
        <c:scaling>
          <c:orientation val="minMax"/>
        </c:scaling>
        <c:delete val="0"/>
        <c:axPos val="b"/>
        <c:numFmt formatCode="General" sourceLinked="1"/>
        <c:majorTickMark val="none"/>
        <c:minorTickMark val="none"/>
        <c:tickLblPos val="low"/>
        <c:spPr>
          <a:ln w="25400">
            <a:solidFill>
              <a:srgbClr val="2F2F2F"/>
            </a:solidFill>
          </a:ln>
          <a:effectLst/>
        </c:spPr>
        <c:txPr>
          <a:bodyPr/>
          <a:lstStyle/>
          <a:p>
            <a:pPr>
              <a:defRPr sz="800" b="0">
                <a:solidFill>
                  <a:srgbClr val="4F4F4F"/>
                </a:solidFill>
                <a:effectLst/>
                <a:latin typeface="Arial"/>
              </a:defRPr>
            </a:pPr>
            <a:endParaRPr lang="de-DE"/>
          </a:p>
        </c:txPr>
        <c:crossAx val="39256832"/>
        <c:crosses val="autoZero"/>
        <c:auto val="0"/>
        <c:lblAlgn val="ctr"/>
        <c:lblOffset val="100"/>
        <c:noMultiLvlLbl val="0"/>
      </c:catAx>
      <c:valAx>
        <c:axId val="39256832"/>
        <c:scaling>
          <c:orientation val="minMax"/>
          <c:min val="0"/>
        </c:scaling>
        <c:delete val="0"/>
        <c:axPos val="l"/>
        <c:majorGridlines>
          <c:spPr>
            <a:ln>
              <a:solidFill>
                <a:srgbClr val="4F4F4F"/>
              </a:solidFill>
              <a:prstDash val="dot"/>
            </a:ln>
            <a:effectLst/>
          </c:spPr>
        </c:majorGridlines>
        <c:title>
          <c:tx>
            <c:rich>
              <a:bodyPr/>
              <a:lstStyle/>
              <a:p>
                <a:pPr>
                  <a:defRPr/>
                </a:pPr>
                <a:r>
                  <a:rPr lang="de-DE" sz="800" b="0">
                    <a:solidFill>
                      <a:srgbClr val="4F4F4F"/>
                    </a:solidFill>
                    <a:effectLst/>
                    <a:latin typeface="Arial"/>
                  </a:rPr>
                  <a:t>Umsatz in Milliarden Euro</a:t>
                </a:r>
              </a:p>
            </c:rich>
          </c:tx>
          <c:overlay val="0"/>
        </c:title>
        <c:numFmt formatCode="General" sourceLinked="1"/>
        <c:majorTickMark val="none"/>
        <c:minorTickMark val="none"/>
        <c:tickLblPos val="low"/>
        <c:spPr>
          <a:ln>
            <a:noFill/>
          </a:ln>
          <a:effectLst/>
        </c:spPr>
        <c:txPr>
          <a:bodyPr/>
          <a:lstStyle/>
          <a:p>
            <a:pPr>
              <a:defRPr sz="800" b="0">
                <a:solidFill>
                  <a:srgbClr val="4F4F4F"/>
                </a:solidFill>
                <a:effectLst/>
                <a:latin typeface="Arial"/>
              </a:defRPr>
            </a:pPr>
            <a:endParaRPr lang="de-DE"/>
          </a:p>
        </c:txPr>
        <c:crossAx val="37739520"/>
        <c:crosses val="autoZero"/>
        <c:crossBetween val="between"/>
      </c:valAx>
    </c:plotArea>
    <c:plotVisOnly val="1"/>
    <c:dispBlanksAs val="zero"/>
    <c:showDLblsOverMax val="1"/>
  </c:chart>
  <c:txPr>
    <a:bodyPr/>
    <a:lstStyle/>
    <a:p>
      <a:pPr>
        <a:defRPr sz="1800">
          <a:effectLst/>
        </a:defRPr>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ltLang="de-DE"/>
          </a:p>
        </p:txBody>
      </p:sp>
      <p:sp>
        <p:nvSpPr>
          <p:cNvPr id="17101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ltLang="de-DE"/>
          </a:p>
        </p:txBody>
      </p:sp>
      <p:sp>
        <p:nvSpPr>
          <p:cNvPr id="171012" name="Rectangle 4"/>
          <p:cNvSpPr>
            <a:spLocks noGrp="1" noChangeArrowheads="1"/>
          </p:cNvSpPr>
          <p:nvPr>
            <p:ph type="ftr" sz="quarter" idx="2"/>
          </p:nvPr>
        </p:nvSpPr>
        <p:spPr bwMode="auto">
          <a:xfrm>
            <a:off x="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ltLang="de-DE"/>
          </a:p>
        </p:txBody>
      </p:sp>
      <p:sp>
        <p:nvSpPr>
          <p:cNvPr id="171013" name="Rectangle 5"/>
          <p:cNvSpPr>
            <a:spLocks noGrp="1" noChangeArrowheads="1"/>
          </p:cNvSpPr>
          <p:nvPr>
            <p:ph type="sldNum" sz="quarter" idx="3"/>
          </p:nvPr>
        </p:nvSpPr>
        <p:spPr bwMode="auto">
          <a:xfrm>
            <a:off x="388620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2D7AE77-65D9-4768-9698-67EBE626B7B1}" type="slidenum">
              <a:rPr lang="de-DE" altLang="de-DE"/>
              <a:pPr>
                <a:defRPr/>
              </a:pPr>
              <a:t>‹Nr.›</a:t>
            </a:fld>
            <a:endParaRPr lang="de-DE" altLang="de-DE"/>
          </a:p>
        </p:txBody>
      </p:sp>
    </p:spTree>
    <p:extLst>
      <p:ext uri="{BB962C8B-B14F-4D97-AF65-F5344CB8AC3E}">
        <p14:creationId xmlns:p14="http://schemas.microsoft.com/office/powerpoint/2010/main" val="222630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ltLang="de-DE"/>
          </a:p>
        </p:txBody>
      </p:sp>
      <p:sp>
        <p:nvSpPr>
          <p:cNvPr id="30105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ltLang="de-DE"/>
          </a:p>
        </p:txBody>
      </p:sp>
      <p:sp>
        <p:nvSpPr>
          <p:cNvPr id="163844" name="Rectangle 4"/>
          <p:cNvSpPr>
            <a:spLocks noGrp="1" noRot="1" noChangeAspect="1" noChangeArrowheads="1" noTextEdit="1"/>
          </p:cNvSpPr>
          <p:nvPr>
            <p:ph type="sldImg" idx="2"/>
          </p:nvPr>
        </p:nvSpPr>
        <p:spPr bwMode="auto">
          <a:xfrm>
            <a:off x="842963" y="762000"/>
            <a:ext cx="5172075" cy="35814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1061" name="Rectangle 5"/>
          <p:cNvSpPr>
            <a:spLocks noGrp="1" noChangeArrowheads="1"/>
          </p:cNvSpPr>
          <p:nvPr>
            <p:ph type="body" sz="quarter" idx="3"/>
          </p:nvPr>
        </p:nvSpPr>
        <p:spPr bwMode="auto">
          <a:xfrm>
            <a:off x="914400" y="4572000"/>
            <a:ext cx="5029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1062" name="Rectangle 6"/>
          <p:cNvSpPr>
            <a:spLocks noGrp="1" noChangeArrowheads="1"/>
          </p:cNvSpPr>
          <p:nvPr>
            <p:ph type="ftr" sz="quarter" idx="4"/>
          </p:nvPr>
        </p:nvSpPr>
        <p:spPr bwMode="auto">
          <a:xfrm>
            <a:off x="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ltLang="de-DE"/>
          </a:p>
        </p:txBody>
      </p:sp>
      <p:sp>
        <p:nvSpPr>
          <p:cNvPr id="301063" name="Rectangle 7"/>
          <p:cNvSpPr>
            <a:spLocks noGrp="1" noChangeArrowheads="1"/>
          </p:cNvSpPr>
          <p:nvPr>
            <p:ph type="sldNum" sz="quarter" idx="5"/>
          </p:nvPr>
        </p:nvSpPr>
        <p:spPr bwMode="auto">
          <a:xfrm>
            <a:off x="388620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6756BA1-7DCC-49D1-9899-DCF3D15D6CF4}" type="slidenum">
              <a:rPr lang="de-DE" altLang="de-DE"/>
              <a:pPr>
                <a:defRPr/>
              </a:pPr>
              <a:t>‹Nr.›</a:t>
            </a:fld>
            <a:endParaRPr lang="de-DE" altLang="de-DE"/>
          </a:p>
        </p:txBody>
      </p:sp>
    </p:spTree>
    <p:extLst>
      <p:ext uri="{BB962C8B-B14F-4D97-AF65-F5344CB8AC3E}">
        <p14:creationId xmlns:p14="http://schemas.microsoft.com/office/powerpoint/2010/main" val="27036942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7</a:t>
            </a:fld>
            <a:endParaRPr lang="de-DE" altLang="de-DE"/>
          </a:p>
        </p:txBody>
      </p:sp>
    </p:spTree>
    <p:extLst>
      <p:ext uri="{BB962C8B-B14F-4D97-AF65-F5344CB8AC3E}">
        <p14:creationId xmlns:p14="http://schemas.microsoft.com/office/powerpoint/2010/main" val="3441774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Weniger Fläche</a:t>
            </a:r>
            <a:r>
              <a:rPr lang="de-DE" baseline="0" dirty="0"/>
              <a:t> pro Mensch! </a:t>
            </a:r>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26</a:t>
            </a:fld>
            <a:endParaRPr lang="de-DE" altLang="de-DE"/>
          </a:p>
        </p:txBody>
      </p:sp>
    </p:spTree>
    <p:extLst>
      <p:ext uri="{BB962C8B-B14F-4D97-AF65-F5344CB8AC3E}">
        <p14:creationId xmlns:p14="http://schemas.microsoft.com/office/powerpoint/2010/main" val="2095809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Starkes Wachstum des</a:t>
            </a:r>
            <a:r>
              <a:rPr lang="de-DE" baseline="0" dirty="0"/>
              <a:t> Umsatzes der deutschen Landtechnikindustrie war in den letzten Jahren zu beobachten</a:t>
            </a:r>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27</a:t>
            </a:fld>
            <a:endParaRPr lang="de-DE" altLang="de-DE"/>
          </a:p>
        </p:txBody>
      </p:sp>
    </p:spTree>
    <p:extLst>
      <p:ext uri="{BB962C8B-B14F-4D97-AF65-F5344CB8AC3E}">
        <p14:creationId xmlns:p14="http://schemas.microsoft.com/office/powerpoint/2010/main" val="2562716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a:solidFill>
                  <a:schemeClr val="tx1"/>
                </a:solidFill>
                <a:latin typeface="Times New Roman" pitchFamily="18" charset="0"/>
                <a:ea typeface="ＭＳ Ｐゴシック" pitchFamily="34" charset="-128"/>
              </a:defRPr>
            </a:lvl1pPr>
            <a:lvl2pPr marL="742950" indent="-285750" defTabSz="952500">
              <a:defRPr sz="2400">
                <a:solidFill>
                  <a:schemeClr val="tx1"/>
                </a:solidFill>
                <a:latin typeface="Times New Roman" pitchFamily="18" charset="0"/>
                <a:ea typeface="ＭＳ Ｐゴシック" pitchFamily="34" charset="-128"/>
              </a:defRPr>
            </a:lvl2pPr>
            <a:lvl3pPr marL="1143000" indent="-228600" defTabSz="952500">
              <a:defRPr sz="2400">
                <a:solidFill>
                  <a:schemeClr val="tx1"/>
                </a:solidFill>
                <a:latin typeface="Times New Roman" pitchFamily="18" charset="0"/>
                <a:ea typeface="ＭＳ Ｐゴシック" pitchFamily="34" charset="-128"/>
              </a:defRPr>
            </a:lvl3pPr>
            <a:lvl4pPr marL="1600200" indent="-228600" defTabSz="952500">
              <a:defRPr sz="2400">
                <a:solidFill>
                  <a:schemeClr val="tx1"/>
                </a:solidFill>
                <a:latin typeface="Times New Roman" pitchFamily="18" charset="0"/>
                <a:ea typeface="ＭＳ Ｐゴシック" pitchFamily="34" charset="-128"/>
              </a:defRPr>
            </a:lvl4pPr>
            <a:lvl5pPr marL="2057400" indent="-228600" defTabSz="952500">
              <a:defRPr sz="2400">
                <a:solidFill>
                  <a:schemeClr val="tx1"/>
                </a:solidFill>
                <a:latin typeface="Times New Roman" pitchFamily="18" charset="0"/>
                <a:ea typeface="ＭＳ Ｐゴシック" pitchFamily="34" charset="-128"/>
              </a:defRPr>
            </a:lvl5pPr>
            <a:lvl6pPr marL="2514600" indent="-228600" algn="ctr" defTabSz="9525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defTabSz="9525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defTabSz="9525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defTabSz="9525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AEE89F1-EDF3-405A-B637-0C0920E97DC2}" type="slidenum">
              <a:rPr lang="de-DE" altLang="de-DE" sz="1200"/>
              <a:pPr/>
              <a:t>30</a:t>
            </a:fld>
            <a:endParaRPr lang="de-DE" altLang="de-DE" sz="1200"/>
          </a:p>
        </p:txBody>
      </p:sp>
      <p:sp>
        <p:nvSpPr>
          <p:cNvPr id="166915" name="Rectangle 2"/>
          <p:cNvSpPr>
            <a:spLocks noGrp="1" noRot="1" noChangeAspect="1" noChangeArrowheads="1" noTextEdit="1"/>
          </p:cNvSpPr>
          <p:nvPr>
            <p:ph type="sldImg"/>
          </p:nvPr>
        </p:nvSpPr>
        <p:spPr>
          <a:xfrm>
            <a:off x="814388" y="723900"/>
            <a:ext cx="5230812" cy="3622675"/>
          </a:xfrm>
          <a:ln/>
        </p:spPr>
      </p:sp>
      <p:sp>
        <p:nvSpPr>
          <p:cNvPr id="166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Deutschland</a:t>
            </a:r>
            <a:r>
              <a:rPr lang="de-DE" baseline="0" dirty="0"/>
              <a:t> wird innovative Landtechnik entwickelt, sowohl hinsichtlich Quantität als auch Qualität gehört Deutschland zu den Weltmeistern bei der Landtechnikproduktion</a:t>
            </a:r>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32</a:t>
            </a:fld>
            <a:endParaRPr lang="de-DE" altLang="de-DE"/>
          </a:p>
        </p:txBody>
      </p:sp>
    </p:spTree>
    <p:extLst>
      <p:ext uri="{BB962C8B-B14F-4D97-AF65-F5344CB8AC3E}">
        <p14:creationId xmlns:p14="http://schemas.microsoft.com/office/powerpoint/2010/main" val="3421749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36</a:t>
            </a:fld>
            <a:endParaRPr lang="de-DE" altLang="de-DE"/>
          </a:p>
        </p:txBody>
      </p:sp>
    </p:spTree>
    <p:extLst>
      <p:ext uri="{BB962C8B-B14F-4D97-AF65-F5344CB8AC3E}">
        <p14:creationId xmlns:p14="http://schemas.microsoft.com/office/powerpoint/2010/main" val="755949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46</a:t>
            </a:fld>
            <a:endParaRPr lang="de-DE" altLang="de-DE"/>
          </a:p>
        </p:txBody>
      </p:sp>
    </p:spTree>
    <p:extLst>
      <p:ext uri="{BB962C8B-B14F-4D97-AF65-F5344CB8AC3E}">
        <p14:creationId xmlns:p14="http://schemas.microsoft.com/office/powerpoint/2010/main" val="4055815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10</a:t>
            </a:fld>
            <a:endParaRPr lang="de-DE" altLang="de-DE"/>
          </a:p>
        </p:txBody>
      </p:sp>
    </p:spTree>
    <p:extLst>
      <p:ext uri="{BB962C8B-B14F-4D97-AF65-F5344CB8AC3E}">
        <p14:creationId xmlns:p14="http://schemas.microsoft.com/office/powerpoint/2010/main" val="2881214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12</a:t>
            </a:fld>
            <a:endParaRPr lang="de-DE" altLang="de-DE"/>
          </a:p>
        </p:txBody>
      </p:sp>
    </p:spTree>
    <p:extLst>
      <p:ext uri="{BB962C8B-B14F-4D97-AF65-F5344CB8AC3E}">
        <p14:creationId xmlns:p14="http://schemas.microsoft.com/office/powerpoint/2010/main" val="49135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Klarer Tren</a:t>
            </a:r>
            <a:r>
              <a:rPr lang="de-DE" baseline="0" dirty="0"/>
              <a:t>d beim </a:t>
            </a:r>
            <a:r>
              <a:rPr lang="de-DE" dirty="0"/>
              <a:t>Rückgang der Betriebe </a:t>
            </a:r>
            <a:r>
              <a:rPr lang="de-DE" baseline="0" dirty="0"/>
              <a:t>in der Landwirtschaft „</a:t>
            </a:r>
            <a:r>
              <a:rPr lang="de-DE" baseline="0" dirty="0" err="1"/>
              <a:t>Höfesterben</a:t>
            </a:r>
            <a:r>
              <a:rPr lang="de-DE" baseline="0" dirty="0"/>
              <a:t>“</a:t>
            </a:r>
            <a:endParaRPr lang="de-DE" dirty="0"/>
          </a:p>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14</a:t>
            </a:fld>
            <a:endParaRPr lang="de-DE" altLang="de-DE"/>
          </a:p>
        </p:txBody>
      </p:sp>
    </p:spTree>
    <p:extLst>
      <p:ext uri="{BB962C8B-B14F-4D97-AF65-F5344CB8AC3E}">
        <p14:creationId xmlns:p14="http://schemas.microsoft.com/office/powerpoint/2010/main" val="993599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Klarer Tren</a:t>
            </a:r>
            <a:r>
              <a:rPr lang="de-DE" baseline="0" dirty="0"/>
              <a:t>d beim </a:t>
            </a:r>
            <a:r>
              <a:rPr lang="de-DE" dirty="0"/>
              <a:t>Rückgang der Erwerbstätigen</a:t>
            </a:r>
            <a:r>
              <a:rPr lang="de-DE" baseline="0" dirty="0"/>
              <a:t> in der Landwirtschaft</a:t>
            </a:r>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17</a:t>
            </a:fld>
            <a:endParaRPr lang="de-DE" altLang="de-DE"/>
          </a:p>
        </p:txBody>
      </p:sp>
    </p:spTree>
    <p:extLst>
      <p:ext uri="{BB962C8B-B14F-4D97-AF65-F5344CB8AC3E}">
        <p14:creationId xmlns:p14="http://schemas.microsoft.com/office/powerpoint/2010/main" val="191655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a:t>
            </a:r>
            <a:r>
              <a:rPr lang="de-DE" baseline="0" dirty="0"/>
              <a:t> unterschiedlichen Entwicklungen OST-West-Deutschland sind noch deutlich in der Flächenstruktur wiederzufinden</a:t>
            </a:r>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18</a:t>
            </a:fld>
            <a:endParaRPr lang="de-DE" altLang="de-DE"/>
          </a:p>
        </p:txBody>
      </p:sp>
    </p:spTree>
    <p:extLst>
      <p:ext uri="{BB962C8B-B14F-4D97-AF65-F5344CB8AC3E}">
        <p14:creationId xmlns:p14="http://schemas.microsoft.com/office/powerpoint/2010/main" val="3625208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19</a:t>
            </a:fld>
            <a:endParaRPr lang="de-DE" altLang="de-DE"/>
          </a:p>
        </p:txBody>
      </p:sp>
    </p:spTree>
    <p:extLst>
      <p:ext uri="{BB962C8B-B14F-4D97-AF65-F5344CB8AC3E}">
        <p14:creationId xmlns:p14="http://schemas.microsoft.com/office/powerpoint/2010/main" val="1453586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Landtechnik ist eine Basis für die Versorgungssicherheit</a:t>
            </a:r>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23</a:t>
            </a:fld>
            <a:endParaRPr lang="de-DE" altLang="de-DE"/>
          </a:p>
        </p:txBody>
      </p:sp>
    </p:spTree>
    <p:extLst>
      <p:ext uri="{BB962C8B-B14F-4D97-AF65-F5344CB8AC3E}">
        <p14:creationId xmlns:p14="http://schemas.microsoft.com/office/powerpoint/2010/main" val="866412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Exponentielles Wachstum der Weltbevölkerung im 20.</a:t>
            </a:r>
            <a:r>
              <a:rPr lang="de-DE" baseline="0" dirty="0"/>
              <a:t> und 21. Jahrhundert………</a:t>
            </a:r>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25</a:t>
            </a:fld>
            <a:endParaRPr lang="de-DE" altLang="de-DE"/>
          </a:p>
        </p:txBody>
      </p:sp>
    </p:spTree>
    <p:extLst>
      <p:ext uri="{BB962C8B-B14F-4D97-AF65-F5344CB8AC3E}">
        <p14:creationId xmlns:p14="http://schemas.microsoft.com/office/powerpoint/2010/main" val="3963651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oleObject" Target="../embeddings/oleObject2.bin"/><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130427"/>
            <a:ext cx="8420100" cy="1470025"/>
          </a:xfrm>
        </p:spPr>
        <p:txBody>
          <a:bodyPr/>
          <a:lstStyle/>
          <a:p>
            <a:r>
              <a:rPr lang="de-DE"/>
              <a:t>Titelmasterformat durch Klicken bearbeiten</a:t>
            </a:r>
          </a:p>
        </p:txBody>
      </p:sp>
      <p:sp>
        <p:nvSpPr>
          <p:cNvPr id="3" name="Unterti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DDB2956A-3E4D-4E24-BD98-08B95982B710}"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3276216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F33655A1-3A73-40B7-BC94-1B87D8C6DB3A}"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1838202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94550" y="188913"/>
            <a:ext cx="2228850" cy="608171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08000" y="188913"/>
            <a:ext cx="6534150" cy="608171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07DE9D7D-3C29-41B6-B4AB-233401A4F5B4}"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652142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3"/>
            <a:ext cx="8718550" cy="609600"/>
          </a:xfrm>
        </p:spPr>
        <p:txBody>
          <a:bodyPr/>
          <a:lstStyle/>
          <a:p>
            <a:r>
              <a:rPr lang="de-DE"/>
              <a:t>Titelmasterformat durch Klicken bearbeiten</a:t>
            </a:r>
          </a:p>
        </p:txBody>
      </p:sp>
      <p:sp>
        <p:nvSpPr>
          <p:cNvPr id="3" name="ClipArt-Platzhalter 2"/>
          <p:cNvSpPr>
            <a:spLocks noGrp="1"/>
          </p:cNvSpPr>
          <p:nvPr>
            <p:ph type="clipArt" sz="half" idx="1"/>
          </p:nvPr>
        </p:nvSpPr>
        <p:spPr>
          <a:xfrm>
            <a:off x="508000" y="1773240"/>
            <a:ext cx="4381501" cy="4497387"/>
          </a:xfrm>
        </p:spPr>
        <p:txBody>
          <a:bodyPr/>
          <a:lstStyle/>
          <a:p>
            <a:pPr lvl="0"/>
            <a:endParaRPr lang="de-DE" noProof="0"/>
          </a:p>
        </p:txBody>
      </p:sp>
      <p:sp>
        <p:nvSpPr>
          <p:cNvPr id="4" name="Textplatzhalter 3"/>
          <p:cNvSpPr>
            <a:spLocks noGrp="1"/>
          </p:cNvSpPr>
          <p:nvPr>
            <p:ph type="body" sz="half" idx="2"/>
          </p:nvPr>
        </p:nvSpPr>
        <p:spPr>
          <a:xfrm>
            <a:off x="5041899" y="1773240"/>
            <a:ext cx="4381501" cy="44973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80198D6C-225E-43A9-85F4-B39C17E98B85}"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1349756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3"/>
            <a:ext cx="8718550" cy="609600"/>
          </a:xfrm>
        </p:spPr>
        <p:txBody>
          <a:bodyPr/>
          <a:lstStyle/>
          <a:p>
            <a:r>
              <a:rPr lang="de-DE"/>
              <a:t>Titelmasterformat durch Klicken bearbeiten</a:t>
            </a:r>
          </a:p>
        </p:txBody>
      </p:sp>
      <p:sp>
        <p:nvSpPr>
          <p:cNvPr id="3" name="Inhaltsplatzhalter 2"/>
          <p:cNvSpPr>
            <a:spLocks noGrp="1"/>
          </p:cNvSpPr>
          <p:nvPr>
            <p:ph sz="half" idx="1"/>
          </p:nvPr>
        </p:nvSpPr>
        <p:spPr>
          <a:xfrm>
            <a:off x="508000" y="1773240"/>
            <a:ext cx="4381501" cy="44973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041899" y="1773240"/>
            <a:ext cx="4381501" cy="44973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243408F0-E111-4AA7-A07F-6FB7F09BF02B}"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2534909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08000" y="188913"/>
            <a:ext cx="8915400" cy="60817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5"/>
          <p:cNvSpPr>
            <a:spLocks noGrp="1" noChangeArrowheads="1"/>
          </p:cNvSpPr>
          <p:nvPr>
            <p:ph type="sldNum" sz="quarter" idx="10"/>
          </p:nvPr>
        </p:nvSpPr>
        <p:spPr>
          <a:ln/>
        </p:spPr>
        <p:txBody>
          <a:bodyPr/>
          <a:lstStyle>
            <a:lvl1pPr>
              <a:defRPr/>
            </a:lvl1pPr>
          </a:lstStyle>
          <a:p>
            <a:pPr>
              <a:defRPr/>
            </a:pPr>
            <a:r>
              <a:rPr lang="de-DE" altLang="de-DE"/>
              <a:t> Folie </a:t>
            </a:r>
            <a:fld id="{45444E61-C712-40FD-ADD9-7B255B4F9A4D}" type="slidenum">
              <a:rPr lang="de-DE" altLang="de-DE"/>
              <a:pPr>
                <a:defRPr/>
              </a:pPr>
              <a:t>‹Nr.›</a:t>
            </a:fld>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2320210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Obj">
  <p:cSld name="Titel, Text und Inhalt">
    <p:spTree>
      <p:nvGrpSpPr>
        <p:cNvPr id="1" name=""/>
        <p:cNvGrpSpPr/>
        <p:nvPr/>
      </p:nvGrpSpPr>
      <p:grpSpPr>
        <a:xfrm>
          <a:off x="0" y="0"/>
          <a:ext cx="0" cy="0"/>
          <a:chOff x="0" y="0"/>
          <a:chExt cx="0" cy="0"/>
        </a:xfrm>
      </p:grpSpPr>
      <p:sp>
        <p:nvSpPr>
          <p:cNvPr id="5"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defRPr/>
            </a:pPr>
            <a:endParaRPr lang="de-DE" altLang="de-DE"/>
          </a:p>
        </p:txBody>
      </p:sp>
      <p:graphicFrame>
        <p:nvGraphicFramePr>
          <p:cNvPr id="6"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defRPr/>
            </a:pPr>
            <a:r>
              <a:rPr lang="en-US" altLang="de-DE" sz="1100">
                <a:latin typeface="Arial" pitchFamily="34" charset="0"/>
              </a:rPr>
              <a:t>VDMA Landtechnik</a:t>
            </a:r>
          </a:p>
        </p:txBody>
      </p:sp>
      <p:sp>
        <p:nvSpPr>
          <p:cNvPr id="2" name="Titel 1"/>
          <p:cNvSpPr>
            <a:spLocks noGrp="1"/>
          </p:cNvSpPr>
          <p:nvPr>
            <p:ph type="title"/>
          </p:nvPr>
        </p:nvSpPr>
        <p:spPr>
          <a:xfrm>
            <a:off x="211535" y="558800"/>
            <a:ext cx="7267840" cy="762000"/>
          </a:xfrm>
        </p:spPr>
        <p:txBody>
          <a:bodyPr/>
          <a:lstStyle/>
          <a:p>
            <a:r>
              <a:rPr lang="de-DE"/>
              <a:t>Titelmasterformat durch Klicken bearbeiten</a:t>
            </a:r>
          </a:p>
        </p:txBody>
      </p:sp>
      <p:sp>
        <p:nvSpPr>
          <p:cNvPr id="3" name="Textplatzhalter 2"/>
          <p:cNvSpPr>
            <a:spLocks noGrp="1"/>
          </p:cNvSpPr>
          <p:nvPr>
            <p:ph type="body" sz="half" idx="1"/>
          </p:nvPr>
        </p:nvSpPr>
        <p:spPr>
          <a:xfrm>
            <a:off x="412750" y="1600200"/>
            <a:ext cx="4457700" cy="4876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35550" y="1600200"/>
            <a:ext cx="4457700" cy="4876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4"/>
          <p:cNvSpPr>
            <a:spLocks noGrp="1"/>
          </p:cNvSpPr>
          <p:nvPr>
            <p:ph type="ftr" sz="quarter" idx="10"/>
          </p:nvPr>
        </p:nvSpPr>
        <p:spPr/>
        <p:txBody>
          <a:bodyPr/>
          <a:lstStyle>
            <a:lvl1pPr>
              <a:defRPr sz="1500" smtClean="0">
                <a:solidFill>
                  <a:schemeClr val="tx1"/>
                </a:solidFill>
              </a:defRPr>
            </a:lvl1pPr>
          </a:lstStyle>
          <a:p>
            <a:pPr>
              <a:defRPr/>
            </a:pPr>
            <a:r>
              <a:rPr lang="en-US" altLang="de-DE"/>
              <a:t>Fachverband Landtechnik</a:t>
            </a:r>
          </a:p>
          <a:p>
            <a:pPr>
              <a:defRPr/>
            </a:pPr>
            <a:endParaRPr lang="en-US" altLang="de-DE"/>
          </a:p>
        </p:txBody>
      </p:sp>
      <p:sp>
        <p:nvSpPr>
          <p:cNvPr id="9" name="Foliennummernplatzhalter 5"/>
          <p:cNvSpPr>
            <a:spLocks noGrp="1"/>
          </p:cNvSpPr>
          <p:nvPr>
            <p:ph type="sldNum" sz="quarter" idx="11"/>
          </p:nvPr>
        </p:nvSpPr>
        <p:spPr/>
        <p:txBody>
          <a:bodyPr/>
          <a:lstStyle>
            <a:lvl1pPr>
              <a:defRPr smtClean="0"/>
            </a:lvl1pPr>
          </a:lstStyle>
          <a:p>
            <a:pPr>
              <a:defRPr/>
            </a:pPr>
            <a:r>
              <a:rPr lang="en-US" altLang="de-DE"/>
              <a:t>Seite </a:t>
            </a:r>
            <a:fld id="{3DA2379D-C7E1-4F03-AA7D-20C4F2EA72EF}" type="slidenum">
              <a:rPr lang="en-US" altLang="de-DE"/>
              <a:pPr>
                <a:defRPr/>
              </a:pPr>
              <a:t>‹Nr.›</a:t>
            </a:fld>
            <a:r>
              <a:rPr lang="en-US" altLang="de-DE"/>
              <a:t> • </a:t>
            </a:r>
            <a:fld id="{C5DFF943-A5DC-437C-8F95-E1352189F10E}" type="datetime1">
              <a:rPr lang="en-US" altLang="de-DE"/>
              <a:pPr>
                <a:defRPr/>
              </a:pPr>
              <a:t>3/18/2025</a:t>
            </a:fld>
            <a:endParaRPr lang="en-US" altLang="de-DE"/>
          </a:p>
        </p:txBody>
      </p:sp>
    </p:spTree>
    <p:extLst>
      <p:ext uri="{BB962C8B-B14F-4D97-AF65-F5344CB8AC3E}">
        <p14:creationId xmlns:p14="http://schemas.microsoft.com/office/powerpoint/2010/main" val="3317744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aphicFrame>
        <p:nvGraphicFramePr>
          <p:cNvPr id="4" name="Object 8"/>
          <p:cNvGraphicFramePr>
            <a:graphicFrameLocks noChangeAspect="1"/>
          </p:cNvGraphicFramePr>
          <p:nvPr/>
        </p:nvGraphicFramePr>
        <p:xfrm>
          <a:off x="7699375" y="433388"/>
          <a:ext cx="1908175" cy="1143000"/>
        </p:xfrm>
        <a:graphic>
          <a:graphicData uri="http://schemas.openxmlformats.org/presentationml/2006/ole">
            <mc:AlternateContent xmlns:mc="http://schemas.openxmlformats.org/markup-compatibility/2006">
              <mc:Choice xmlns:v="urn:schemas-microsoft-com:vml" Requires="v">
                <p:oleObj name="CorelDRAW" r:id="rId2" imgW="914400" imgH="914400" progId="CorelDraw.Graphic.8">
                  <p:embed/>
                </p:oleObj>
              </mc:Choice>
              <mc:Fallback>
                <p:oleObj name="CorelDRAW" r:id="rId2" imgW="914400" imgH="914400" progId="CorelDraw.Graphic.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75" y="433388"/>
                        <a:ext cx="1908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4" name="Rectangle 2"/>
          <p:cNvSpPr>
            <a:spLocks noGrp="1" noChangeArrowheads="1"/>
          </p:cNvSpPr>
          <p:nvPr>
            <p:ph type="ctrTitle"/>
          </p:nvPr>
        </p:nvSpPr>
        <p:spPr>
          <a:xfrm>
            <a:off x="742950" y="2286000"/>
            <a:ext cx="8420100" cy="1143000"/>
          </a:xfrm>
        </p:spPr>
        <p:txBody>
          <a:bodyPr anchor="ctr"/>
          <a:lstStyle>
            <a:lvl1pPr algn="ctr">
              <a:defRPr/>
            </a:lvl1pPr>
          </a:lstStyle>
          <a:p>
            <a:pPr lvl="0"/>
            <a:r>
              <a:rPr lang="de-DE" altLang="de-DE" noProof="0"/>
              <a:t>Klicken Sie, um das Titelformat zu bearbeiten</a:t>
            </a:r>
          </a:p>
        </p:txBody>
      </p:sp>
      <p:sp>
        <p:nvSpPr>
          <p:cNvPr id="8195" name="Rectangle 3"/>
          <p:cNvSpPr>
            <a:spLocks noGrp="1" noChangeArrowheads="1"/>
          </p:cNvSpPr>
          <p:nvPr>
            <p:ph type="subTitle" idx="1"/>
          </p:nvPr>
        </p:nvSpPr>
        <p:spPr>
          <a:xfrm>
            <a:off x="1485900" y="3886200"/>
            <a:ext cx="6934200" cy="1752600"/>
          </a:xfrm>
        </p:spPr>
        <p:txBody>
          <a:bodyPr/>
          <a:lstStyle>
            <a:lvl1pPr marL="0" indent="0" algn="ctr">
              <a:buFont typeface="Wingdings" pitchFamily="2" charset="2"/>
              <a:buNone/>
              <a:defRPr/>
            </a:lvl1pPr>
          </a:lstStyle>
          <a:p>
            <a:pPr lvl="0"/>
            <a:r>
              <a:rPr lang="de-DE" altLang="de-DE" noProof="0"/>
              <a:t>Klicken Sie, um das Format des Untertitel-Masters zu bearbeiten.</a:t>
            </a:r>
          </a:p>
        </p:txBody>
      </p:sp>
      <p:sp>
        <p:nvSpPr>
          <p:cNvPr id="5" name="Rectangle 4"/>
          <p:cNvSpPr>
            <a:spLocks noGrp="1" noChangeArrowheads="1"/>
          </p:cNvSpPr>
          <p:nvPr>
            <p:ph type="dt" sz="half" idx="10"/>
          </p:nvPr>
        </p:nvSpPr>
        <p:spPr bwMode="auto">
          <a:xfrm>
            <a:off x="742950" y="6248400"/>
            <a:ext cx="2063750" cy="457200"/>
          </a:xfrm>
          <a:prstGeom prst="rect">
            <a:avLst/>
          </a:prstGeom>
        </p:spPr>
        <p:txBody>
          <a:bodyPr vert="horz" wrap="square" lIns="91440" tIns="45720" rIns="91440" bIns="45720" numCol="1" anchor="t" anchorCtr="0" compatLnSpc="1">
            <a:prstTxWarp prst="textNoShape">
              <a:avLst/>
            </a:prstTxWarp>
          </a:bodyPr>
          <a:lstStyle>
            <a:lvl1pPr algn="l">
              <a:defRPr sz="1200" smtClean="0">
                <a:solidFill>
                  <a:srgbClr val="000000"/>
                </a:solidFill>
              </a:defRPr>
            </a:lvl1pPr>
          </a:lstStyle>
          <a:p>
            <a:pPr>
              <a:defRPr/>
            </a:pPr>
            <a:endParaRPr lang="en-US" altLang="de-DE"/>
          </a:p>
        </p:txBody>
      </p:sp>
      <p:sp>
        <p:nvSpPr>
          <p:cNvPr id="6" name="Rectangle 5"/>
          <p:cNvSpPr>
            <a:spLocks noGrp="1" noChangeArrowheads="1"/>
          </p:cNvSpPr>
          <p:nvPr>
            <p:ph type="ftr" sz="quarter" idx="11"/>
          </p:nvPr>
        </p:nvSpPr>
        <p:spPr>
          <a:xfrm>
            <a:off x="3384550" y="6248400"/>
            <a:ext cx="3136900" cy="457200"/>
          </a:xfrm>
        </p:spPr>
        <p:txBody>
          <a:bodyPr/>
          <a:lstStyle>
            <a:lvl1pPr algn="ctr">
              <a:defRPr sz="1200">
                <a:solidFill>
                  <a:srgbClr val="000000"/>
                </a:solidFill>
                <a:latin typeface="Times New Roman" pitchFamily="18" charset="0"/>
                <a:ea typeface="ＭＳ Ｐゴシック" pitchFamily="34" charset="-128"/>
              </a:defRPr>
            </a:lvl1pPr>
          </a:lstStyle>
          <a:p>
            <a:pPr>
              <a:defRPr/>
            </a:pPr>
            <a:r>
              <a:rPr lang="en-US" altLang="de-DE"/>
              <a:t>Der VDMA</a:t>
            </a:r>
          </a:p>
        </p:txBody>
      </p:sp>
      <p:sp>
        <p:nvSpPr>
          <p:cNvPr id="7" name="Rectangle 6"/>
          <p:cNvSpPr>
            <a:spLocks noGrp="1" noChangeArrowheads="1"/>
          </p:cNvSpPr>
          <p:nvPr>
            <p:ph type="sldNum" sz="quarter" idx="12"/>
          </p:nvPr>
        </p:nvSpPr>
        <p:spPr>
          <a:xfrm>
            <a:off x="7099300" y="6248400"/>
            <a:ext cx="2063750" cy="457200"/>
          </a:xfrm>
        </p:spPr>
        <p:txBody>
          <a:bodyPr/>
          <a:lstStyle>
            <a:lvl1pPr>
              <a:defRPr sz="1200" smtClean="0">
                <a:latin typeface="Times New Roman" pitchFamily="18" charset="0"/>
              </a:defRPr>
            </a:lvl1pPr>
          </a:lstStyle>
          <a:p>
            <a:pPr>
              <a:defRPr/>
            </a:pPr>
            <a:fld id="{FF609867-C2AB-43DE-A2E7-D0AFD2F17C41}" type="slidenum">
              <a:rPr lang="en-US" altLang="de-DE"/>
              <a:pPr>
                <a:defRPr/>
              </a:pPr>
              <a:t>‹Nr.›</a:t>
            </a:fld>
            <a:endParaRPr lang="en-US" altLang="de-DE"/>
          </a:p>
        </p:txBody>
      </p:sp>
    </p:spTree>
    <p:extLst>
      <p:ext uri="{BB962C8B-B14F-4D97-AF65-F5344CB8AC3E}">
        <p14:creationId xmlns:p14="http://schemas.microsoft.com/office/powerpoint/2010/main" val="1778089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4"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lnSpc>
                <a:spcPct val="80000"/>
              </a:lnSpc>
              <a:spcBef>
                <a:spcPct val="50000"/>
              </a:spcBef>
              <a:defRPr/>
            </a:pPr>
            <a:endParaRPr lang="de-DE" altLang="de-DE" b="1">
              <a:solidFill>
                <a:srgbClr val="FFFFFF"/>
              </a:solidFill>
              <a:latin typeface="TheSans B7 Bold" pitchFamily="34" charset="0"/>
            </a:endParaRPr>
          </a:p>
        </p:txBody>
      </p:sp>
      <p:graphicFrame>
        <p:nvGraphicFramePr>
          <p:cNvPr id="5"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defRPr/>
            </a:pPr>
            <a:r>
              <a:rPr lang="en-US" altLang="de-DE" sz="1100">
                <a:solidFill>
                  <a:srgbClr val="000000"/>
                </a:solidFill>
                <a:latin typeface="Arial" pitchFamily="34" charset="0"/>
              </a:rPr>
              <a:t>VDMA Landtechnik</a:t>
            </a:r>
          </a:p>
        </p:txBody>
      </p:sp>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ftr" sz="quarter" idx="10"/>
          </p:nvPr>
        </p:nvSpPr>
        <p:spPr/>
        <p:txBody>
          <a:bodyPr/>
          <a:lstStyle>
            <a:lvl1pPr algn="ctr">
              <a:defRPr sz="1500" smtClean="0">
                <a:solidFill>
                  <a:srgbClr val="000000"/>
                </a:solidFill>
              </a:defRPr>
            </a:lvl1pPr>
          </a:lstStyle>
          <a:p>
            <a:pPr>
              <a:defRPr/>
            </a:pPr>
            <a:r>
              <a:rPr lang="en-US" altLang="de-DE"/>
              <a:t>Fachverband Landtechnik</a:t>
            </a:r>
          </a:p>
          <a:p>
            <a:pPr>
              <a:defRPr/>
            </a:pPr>
            <a:endParaRPr lang="en-US" altLang="de-DE"/>
          </a:p>
        </p:txBody>
      </p:sp>
      <p:sp>
        <p:nvSpPr>
          <p:cNvPr id="8" name="Rectangle 6"/>
          <p:cNvSpPr>
            <a:spLocks noGrp="1" noChangeArrowheads="1"/>
          </p:cNvSpPr>
          <p:nvPr>
            <p:ph type="sldNum" sz="quarter" idx="11"/>
          </p:nvPr>
        </p:nvSpPr>
        <p:spPr/>
        <p:txBody>
          <a:bodyPr/>
          <a:lstStyle>
            <a:lvl1pPr>
              <a:defRPr smtClean="0"/>
            </a:lvl1pPr>
          </a:lstStyle>
          <a:p>
            <a:pPr>
              <a:defRPr/>
            </a:pPr>
            <a:r>
              <a:rPr lang="en-US" altLang="de-DE"/>
              <a:t>Seite </a:t>
            </a:r>
            <a:fld id="{9482D433-C3B2-449B-BF6A-931C1B8AFF2F}" type="slidenum">
              <a:rPr lang="en-US" altLang="de-DE"/>
              <a:pPr>
                <a:defRPr/>
              </a:pPr>
              <a:t>‹Nr.›</a:t>
            </a:fld>
            <a:r>
              <a:rPr lang="en-US" altLang="de-DE"/>
              <a:t> • </a:t>
            </a:r>
            <a:fld id="{7DBA0556-DF7B-4A82-BD9E-28649CC39606}" type="datetime1">
              <a:rPr lang="en-US" altLang="de-DE"/>
              <a:pPr>
                <a:defRPr/>
              </a:pPr>
              <a:t>3/18/2025</a:t>
            </a:fld>
            <a:endParaRPr lang="en-US" altLang="de-DE"/>
          </a:p>
        </p:txBody>
      </p:sp>
    </p:spTree>
    <p:extLst>
      <p:ext uri="{BB962C8B-B14F-4D97-AF65-F5344CB8AC3E}">
        <p14:creationId xmlns:p14="http://schemas.microsoft.com/office/powerpoint/2010/main" val="2690295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4"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lnSpc>
                <a:spcPct val="80000"/>
              </a:lnSpc>
              <a:spcBef>
                <a:spcPct val="50000"/>
              </a:spcBef>
              <a:defRPr/>
            </a:pPr>
            <a:endParaRPr lang="de-DE" altLang="de-DE" b="1">
              <a:solidFill>
                <a:srgbClr val="FFFFFF"/>
              </a:solidFill>
              <a:latin typeface="TheSans B7 Bold" pitchFamily="34" charset="0"/>
            </a:endParaRPr>
          </a:p>
        </p:txBody>
      </p:sp>
      <p:graphicFrame>
        <p:nvGraphicFramePr>
          <p:cNvPr id="5"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defRPr/>
            </a:pPr>
            <a:r>
              <a:rPr lang="en-US" altLang="de-DE" sz="1100">
                <a:solidFill>
                  <a:srgbClr val="000000"/>
                </a:solidFill>
                <a:latin typeface="Arial" pitchFamily="34" charset="0"/>
              </a:rPr>
              <a:t>VDMA Landtechnik</a:t>
            </a:r>
          </a:p>
        </p:txBody>
      </p:sp>
      <p:sp>
        <p:nvSpPr>
          <p:cNvPr id="2" name="Titel 1"/>
          <p:cNvSpPr>
            <a:spLocks noGrp="1"/>
          </p:cNvSpPr>
          <p:nvPr>
            <p:ph type="title"/>
          </p:nvPr>
        </p:nvSpPr>
        <p:spPr>
          <a:xfrm>
            <a:off x="782506" y="4406901"/>
            <a:ext cx="84201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7" name="Rectangle 5"/>
          <p:cNvSpPr>
            <a:spLocks noGrp="1" noChangeArrowheads="1"/>
          </p:cNvSpPr>
          <p:nvPr>
            <p:ph type="ftr" sz="quarter" idx="10"/>
          </p:nvPr>
        </p:nvSpPr>
        <p:spPr/>
        <p:txBody>
          <a:bodyPr/>
          <a:lstStyle>
            <a:lvl1pPr algn="ctr">
              <a:defRPr sz="1500" smtClean="0">
                <a:solidFill>
                  <a:srgbClr val="000000"/>
                </a:solidFill>
              </a:defRPr>
            </a:lvl1pPr>
          </a:lstStyle>
          <a:p>
            <a:pPr>
              <a:defRPr/>
            </a:pPr>
            <a:r>
              <a:rPr lang="en-US" altLang="de-DE"/>
              <a:t>Fachverband Landtechnik</a:t>
            </a:r>
          </a:p>
          <a:p>
            <a:pPr>
              <a:defRPr/>
            </a:pPr>
            <a:endParaRPr lang="en-US" altLang="de-DE"/>
          </a:p>
        </p:txBody>
      </p:sp>
      <p:sp>
        <p:nvSpPr>
          <p:cNvPr id="8" name="Rectangle 6"/>
          <p:cNvSpPr>
            <a:spLocks noGrp="1" noChangeArrowheads="1"/>
          </p:cNvSpPr>
          <p:nvPr>
            <p:ph type="sldNum" sz="quarter" idx="11"/>
          </p:nvPr>
        </p:nvSpPr>
        <p:spPr/>
        <p:txBody>
          <a:bodyPr/>
          <a:lstStyle>
            <a:lvl1pPr>
              <a:defRPr smtClean="0"/>
            </a:lvl1pPr>
          </a:lstStyle>
          <a:p>
            <a:pPr>
              <a:defRPr/>
            </a:pPr>
            <a:r>
              <a:rPr lang="en-US" altLang="de-DE"/>
              <a:t>Seite </a:t>
            </a:r>
            <a:fld id="{AE90A041-3843-49F5-9CE1-255C6D2ADD5F}" type="slidenum">
              <a:rPr lang="en-US" altLang="de-DE"/>
              <a:pPr>
                <a:defRPr/>
              </a:pPr>
              <a:t>‹Nr.›</a:t>
            </a:fld>
            <a:r>
              <a:rPr lang="en-US" altLang="de-DE"/>
              <a:t> • </a:t>
            </a:r>
            <a:fld id="{34B4B636-FE24-4D2F-8A19-76E9899801AD}" type="datetime1">
              <a:rPr lang="en-US" altLang="de-DE"/>
              <a:pPr>
                <a:defRPr/>
              </a:pPr>
              <a:t>3/18/2025</a:t>
            </a:fld>
            <a:endParaRPr lang="en-US" altLang="de-DE"/>
          </a:p>
        </p:txBody>
      </p:sp>
    </p:spTree>
    <p:extLst>
      <p:ext uri="{BB962C8B-B14F-4D97-AF65-F5344CB8AC3E}">
        <p14:creationId xmlns:p14="http://schemas.microsoft.com/office/powerpoint/2010/main" val="1292230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5"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lnSpc>
                <a:spcPct val="80000"/>
              </a:lnSpc>
              <a:spcBef>
                <a:spcPct val="50000"/>
              </a:spcBef>
              <a:defRPr/>
            </a:pPr>
            <a:endParaRPr lang="de-DE" altLang="de-DE" b="1">
              <a:solidFill>
                <a:srgbClr val="FFFFFF"/>
              </a:solidFill>
              <a:latin typeface="TheSans B7 Bold" pitchFamily="34" charset="0"/>
            </a:endParaRPr>
          </a:p>
        </p:txBody>
      </p:sp>
      <p:graphicFrame>
        <p:nvGraphicFramePr>
          <p:cNvPr id="6"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defRPr/>
            </a:pPr>
            <a:r>
              <a:rPr lang="en-US" altLang="de-DE" sz="1100">
                <a:solidFill>
                  <a:srgbClr val="000000"/>
                </a:solidFill>
                <a:latin typeface="Arial" pitchFamily="34" charset="0"/>
              </a:rPr>
              <a:t>VDMA Landtechnik</a:t>
            </a:r>
          </a:p>
        </p:txBody>
      </p:sp>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12750" y="1600200"/>
            <a:ext cx="4457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35550" y="1600200"/>
            <a:ext cx="4457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Rectangle 5"/>
          <p:cNvSpPr>
            <a:spLocks noGrp="1" noChangeArrowheads="1"/>
          </p:cNvSpPr>
          <p:nvPr>
            <p:ph type="ftr" sz="quarter" idx="10"/>
          </p:nvPr>
        </p:nvSpPr>
        <p:spPr/>
        <p:txBody>
          <a:bodyPr/>
          <a:lstStyle>
            <a:lvl1pPr algn="ctr">
              <a:defRPr sz="1500" smtClean="0">
                <a:solidFill>
                  <a:srgbClr val="000000"/>
                </a:solidFill>
              </a:defRPr>
            </a:lvl1pPr>
          </a:lstStyle>
          <a:p>
            <a:pPr>
              <a:defRPr/>
            </a:pPr>
            <a:r>
              <a:rPr lang="en-US" altLang="de-DE"/>
              <a:t>Fachverband Landtechnik</a:t>
            </a:r>
          </a:p>
          <a:p>
            <a:pPr>
              <a:defRPr/>
            </a:pPr>
            <a:endParaRPr lang="en-US" altLang="de-DE"/>
          </a:p>
        </p:txBody>
      </p:sp>
      <p:sp>
        <p:nvSpPr>
          <p:cNvPr id="9" name="Rectangle 6"/>
          <p:cNvSpPr>
            <a:spLocks noGrp="1" noChangeArrowheads="1"/>
          </p:cNvSpPr>
          <p:nvPr>
            <p:ph type="sldNum" sz="quarter" idx="11"/>
          </p:nvPr>
        </p:nvSpPr>
        <p:spPr/>
        <p:txBody>
          <a:bodyPr/>
          <a:lstStyle>
            <a:lvl1pPr>
              <a:defRPr smtClean="0"/>
            </a:lvl1pPr>
          </a:lstStyle>
          <a:p>
            <a:pPr>
              <a:defRPr/>
            </a:pPr>
            <a:r>
              <a:rPr lang="en-US" altLang="de-DE"/>
              <a:t>Seite </a:t>
            </a:r>
            <a:fld id="{7404BDC1-FE01-4B33-86D3-191843A48F40}" type="slidenum">
              <a:rPr lang="en-US" altLang="de-DE"/>
              <a:pPr>
                <a:defRPr/>
              </a:pPr>
              <a:t>‹Nr.›</a:t>
            </a:fld>
            <a:r>
              <a:rPr lang="en-US" altLang="de-DE"/>
              <a:t> • </a:t>
            </a:r>
            <a:fld id="{0D3536A4-8925-4F8C-B7A4-9BF04E3B4C7B}" type="datetime1">
              <a:rPr lang="en-US" altLang="de-DE"/>
              <a:pPr>
                <a:defRPr/>
              </a:pPr>
              <a:t>3/18/2025</a:t>
            </a:fld>
            <a:endParaRPr lang="en-US" altLang="de-DE"/>
          </a:p>
        </p:txBody>
      </p:sp>
    </p:spTree>
    <p:extLst>
      <p:ext uri="{BB962C8B-B14F-4D97-AF65-F5344CB8AC3E}">
        <p14:creationId xmlns:p14="http://schemas.microsoft.com/office/powerpoint/2010/main" val="1126740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F31F4837-D9EC-4D3E-84B4-4FC79C579D8D}"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47877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7"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lnSpc>
                <a:spcPct val="80000"/>
              </a:lnSpc>
              <a:spcBef>
                <a:spcPct val="50000"/>
              </a:spcBef>
              <a:defRPr/>
            </a:pPr>
            <a:endParaRPr lang="de-DE" altLang="de-DE" b="1">
              <a:solidFill>
                <a:srgbClr val="FFFFFF"/>
              </a:solidFill>
              <a:latin typeface="TheSans B7 Bold" pitchFamily="34" charset="0"/>
            </a:endParaRPr>
          </a:p>
        </p:txBody>
      </p:sp>
      <p:graphicFrame>
        <p:nvGraphicFramePr>
          <p:cNvPr id="8"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defRPr/>
            </a:pPr>
            <a:r>
              <a:rPr lang="en-US" altLang="de-DE" sz="1100">
                <a:solidFill>
                  <a:srgbClr val="000000"/>
                </a:solidFill>
                <a:latin typeface="Arial" pitchFamily="34" charset="0"/>
              </a:rPr>
              <a:t>VDMA Landtechnik</a:t>
            </a:r>
          </a:p>
        </p:txBody>
      </p:sp>
      <p:sp>
        <p:nvSpPr>
          <p:cNvPr id="2" name="Titel 1"/>
          <p:cNvSpPr>
            <a:spLocks noGrp="1"/>
          </p:cNvSpPr>
          <p:nvPr>
            <p:ph type="title"/>
          </p:nvPr>
        </p:nvSpPr>
        <p:spPr>
          <a:xfrm>
            <a:off x="495300" y="274638"/>
            <a:ext cx="89154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Rectangle 5"/>
          <p:cNvSpPr>
            <a:spLocks noGrp="1" noChangeArrowheads="1"/>
          </p:cNvSpPr>
          <p:nvPr>
            <p:ph type="ftr" sz="quarter" idx="10"/>
          </p:nvPr>
        </p:nvSpPr>
        <p:spPr/>
        <p:txBody>
          <a:bodyPr/>
          <a:lstStyle>
            <a:lvl1pPr algn="ctr">
              <a:defRPr sz="1500" smtClean="0">
                <a:solidFill>
                  <a:srgbClr val="000000"/>
                </a:solidFill>
              </a:defRPr>
            </a:lvl1pPr>
          </a:lstStyle>
          <a:p>
            <a:pPr>
              <a:defRPr/>
            </a:pPr>
            <a:r>
              <a:rPr lang="en-US" altLang="de-DE"/>
              <a:t>Fachverband Landtechnik</a:t>
            </a:r>
          </a:p>
          <a:p>
            <a:pPr>
              <a:defRPr/>
            </a:pPr>
            <a:endParaRPr lang="en-US" altLang="de-DE"/>
          </a:p>
        </p:txBody>
      </p:sp>
      <p:sp>
        <p:nvSpPr>
          <p:cNvPr id="11" name="Rectangle 6"/>
          <p:cNvSpPr>
            <a:spLocks noGrp="1" noChangeArrowheads="1"/>
          </p:cNvSpPr>
          <p:nvPr>
            <p:ph type="sldNum" sz="quarter" idx="11"/>
          </p:nvPr>
        </p:nvSpPr>
        <p:spPr/>
        <p:txBody>
          <a:bodyPr/>
          <a:lstStyle>
            <a:lvl1pPr>
              <a:defRPr smtClean="0"/>
            </a:lvl1pPr>
          </a:lstStyle>
          <a:p>
            <a:pPr>
              <a:defRPr/>
            </a:pPr>
            <a:r>
              <a:rPr lang="en-US" altLang="de-DE"/>
              <a:t>Seite </a:t>
            </a:r>
            <a:fld id="{3010E27C-E70B-484F-8973-8C661CD5788B}" type="slidenum">
              <a:rPr lang="en-US" altLang="de-DE"/>
              <a:pPr>
                <a:defRPr/>
              </a:pPr>
              <a:t>‹Nr.›</a:t>
            </a:fld>
            <a:r>
              <a:rPr lang="en-US" altLang="de-DE"/>
              <a:t> • </a:t>
            </a:r>
            <a:fld id="{FB7101DF-E12A-46C0-9BF9-A260259F227C}" type="datetime1">
              <a:rPr lang="en-US" altLang="de-DE"/>
              <a:pPr>
                <a:defRPr/>
              </a:pPr>
              <a:t>3/18/2025</a:t>
            </a:fld>
            <a:endParaRPr lang="en-US" altLang="de-DE"/>
          </a:p>
        </p:txBody>
      </p:sp>
    </p:spTree>
    <p:extLst>
      <p:ext uri="{BB962C8B-B14F-4D97-AF65-F5344CB8AC3E}">
        <p14:creationId xmlns:p14="http://schemas.microsoft.com/office/powerpoint/2010/main" val="1386670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3"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lnSpc>
                <a:spcPct val="80000"/>
              </a:lnSpc>
              <a:spcBef>
                <a:spcPct val="50000"/>
              </a:spcBef>
              <a:defRPr/>
            </a:pPr>
            <a:endParaRPr lang="de-DE" altLang="de-DE" b="1">
              <a:solidFill>
                <a:srgbClr val="FFFFFF"/>
              </a:solidFill>
              <a:latin typeface="TheSans B7 Bold" pitchFamily="34" charset="0"/>
            </a:endParaRPr>
          </a:p>
        </p:txBody>
      </p:sp>
      <p:graphicFrame>
        <p:nvGraphicFramePr>
          <p:cNvPr id="4"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defRPr/>
            </a:pPr>
            <a:r>
              <a:rPr lang="en-US" altLang="de-DE" sz="1100">
                <a:solidFill>
                  <a:srgbClr val="000000"/>
                </a:solidFill>
                <a:latin typeface="Arial" pitchFamily="34" charset="0"/>
              </a:rPr>
              <a:t>VDMA Landtechnik</a:t>
            </a:r>
          </a:p>
        </p:txBody>
      </p:sp>
      <p:sp>
        <p:nvSpPr>
          <p:cNvPr id="2" name="Titel 1"/>
          <p:cNvSpPr>
            <a:spLocks noGrp="1"/>
          </p:cNvSpPr>
          <p:nvPr>
            <p:ph type="title"/>
          </p:nvPr>
        </p:nvSpPr>
        <p:spPr/>
        <p:txBody>
          <a:bodyPr/>
          <a:lstStyle/>
          <a:p>
            <a:r>
              <a:rPr lang="de-DE"/>
              <a:t>Titelmasterformat durch Klicken bearbeiten</a:t>
            </a:r>
          </a:p>
        </p:txBody>
      </p:sp>
      <p:sp>
        <p:nvSpPr>
          <p:cNvPr id="6" name="Rectangle 5"/>
          <p:cNvSpPr>
            <a:spLocks noGrp="1" noChangeArrowheads="1"/>
          </p:cNvSpPr>
          <p:nvPr>
            <p:ph type="ftr" sz="quarter" idx="10"/>
          </p:nvPr>
        </p:nvSpPr>
        <p:spPr/>
        <p:txBody>
          <a:bodyPr/>
          <a:lstStyle>
            <a:lvl1pPr algn="ctr">
              <a:defRPr sz="1500" smtClean="0">
                <a:solidFill>
                  <a:srgbClr val="000000"/>
                </a:solidFill>
              </a:defRPr>
            </a:lvl1pPr>
          </a:lstStyle>
          <a:p>
            <a:pPr>
              <a:defRPr/>
            </a:pPr>
            <a:r>
              <a:rPr lang="en-US" altLang="de-DE"/>
              <a:t>Fachverband Landtechnik</a:t>
            </a:r>
          </a:p>
          <a:p>
            <a:pPr>
              <a:defRPr/>
            </a:pPr>
            <a:endParaRPr lang="en-US" altLang="de-DE"/>
          </a:p>
        </p:txBody>
      </p:sp>
      <p:sp>
        <p:nvSpPr>
          <p:cNvPr id="7" name="Rectangle 6"/>
          <p:cNvSpPr>
            <a:spLocks noGrp="1" noChangeArrowheads="1"/>
          </p:cNvSpPr>
          <p:nvPr>
            <p:ph type="sldNum" sz="quarter" idx="11"/>
          </p:nvPr>
        </p:nvSpPr>
        <p:spPr/>
        <p:txBody>
          <a:bodyPr/>
          <a:lstStyle>
            <a:lvl1pPr>
              <a:defRPr smtClean="0"/>
            </a:lvl1pPr>
          </a:lstStyle>
          <a:p>
            <a:pPr>
              <a:defRPr/>
            </a:pPr>
            <a:r>
              <a:rPr lang="en-US" altLang="de-DE"/>
              <a:t>Seite </a:t>
            </a:r>
            <a:fld id="{EED52C25-D3CB-4A86-94D9-637A694A03BB}" type="slidenum">
              <a:rPr lang="en-US" altLang="de-DE"/>
              <a:pPr>
                <a:defRPr/>
              </a:pPr>
              <a:t>‹Nr.›</a:t>
            </a:fld>
            <a:r>
              <a:rPr lang="en-US" altLang="de-DE"/>
              <a:t> • </a:t>
            </a:r>
            <a:fld id="{44D13447-39DA-40B1-8854-51EA48E8EC38}" type="datetime1">
              <a:rPr lang="en-US" altLang="de-DE"/>
              <a:pPr>
                <a:defRPr/>
              </a:pPr>
              <a:t>3/18/2025</a:t>
            </a:fld>
            <a:endParaRPr lang="en-US" altLang="de-DE"/>
          </a:p>
        </p:txBody>
      </p:sp>
    </p:spTree>
    <p:extLst>
      <p:ext uri="{BB962C8B-B14F-4D97-AF65-F5344CB8AC3E}">
        <p14:creationId xmlns:p14="http://schemas.microsoft.com/office/powerpoint/2010/main" val="247441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lnSpc>
                <a:spcPct val="80000"/>
              </a:lnSpc>
              <a:spcBef>
                <a:spcPct val="50000"/>
              </a:spcBef>
              <a:defRPr/>
            </a:pPr>
            <a:endParaRPr lang="de-DE" altLang="de-DE" b="1">
              <a:solidFill>
                <a:srgbClr val="FFFFFF"/>
              </a:solidFill>
              <a:latin typeface="TheSans B7 Bold" pitchFamily="34" charset="0"/>
            </a:endParaRPr>
          </a:p>
        </p:txBody>
      </p:sp>
      <p:graphicFrame>
        <p:nvGraphicFramePr>
          <p:cNvPr id="3"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defRPr/>
            </a:pPr>
            <a:r>
              <a:rPr lang="en-US" altLang="de-DE" sz="1100">
                <a:solidFill>
                  <a:srgbClr val="000000"/>
                </a:solidFill>
                <a:latin typeface="Arial" pitchFamily="34" charset="0"/>
              </a:rPr>
              <a:t>VDMA Landtechnik</a:t>
            </a:r>
          </a:p>
        </p:txBody>
      </p:sp>
      <p:sp>
        <p:nvSpPr>
          <p:cNvPr id="5" name="Rectangle 5"/>
          <p:cNvSpPr>
            <a:spLocks noGrp="1" noChangeArrowheads="1"/>
          </p:cNvSpPr>
          <p:nvPr>
            <p:ph type="ftr" sz="quarter" idx="10"/>
          </p:nvPr>
        </p:nvSpPr>
        <p:spPr/>
        <p:txBody>
          <a:bodyPr/>
          <a:lstStyle>
            <a:lvl1pPr algn="ctr">
              <a:defRPr sz="1500" smtClean="0">
                <a:solidFill>
                  <a:srgbClr val="000000"/>
                </a:solidFill>
              </a:defRPr>
            </a:lvl1pPr>
          </a:lstStyle>
          <a:p>
            <a:pPr>
              <a:defRPr/>
            </a:pPr>
            <a:r>
              <a:rPr lang="en-US" altLang="de-DE"/>
              <a:t>Fachverband Landtechnik</a:t>
            </a:r>
          </a:p>
          <a:p>
            <a:pPr>
              <a:defRPr/>
            </a:pPr>
            <a:endParaRPr lang="en-US" altLang="de-DE"/>
          </a:p>
        </p:txBody>
      </p:sp>
      <p:sp>
        <p:nvSpPr>
          <p:cNvPr id="6" name="Rectangle 6"/>
          <p:cNvSpPr>
            <a:spLocks noGrp="1" noChangeArrowheads="1"/>
          </p:cNvSpPr>
          <p:nvPr>
            <p:ph type="sldNum" sz="quarter" idx="11"/>
          </p:nvPr>
        </p:nvSpPr>
        <p:spPr/>
        <p:txBody>
          <a:bodyPr/>
          <a:lstStyle>
            <a:lvl1pPr>
              <a:defRPr smtClean="0"/>
            </a:lvl1pPr>
          </a:lstStyle>
          <a:p>
            <a:pPr>
              <a:defRPr/>
            </a:pPr>
            <a:r>
              <a:rPr lang="en-US" altLang="de-DE"/>
              <a:t>Seite </a:t>
            </a:r>
            <a:fld id="{320FE064-CCE6-43D2-A129-873EAE2138B3}" type="slidenum">
              <a:rPr lang="en-US" altLang="de-DE"/>
              <a:pPr>
                <a:defRPr/>
              </a:pPr>
              <a:t>‹Nr.›</a:t>
            </a:fld>
            <a:r>
              <a:rPr lang="en-US" altLang="de-DE"/>
              <a:t> • </a:t>
            </a:r>
            <a:fld id="{841FB6DD-629A-428B-9DFA-9E07907E4FE7}" type="datetime1">
              <a:rPr lang="en-US" altLang="de-DE"/>
              <a:pPr>
                <a:defRPr/>
              </a:pPr>
              <a:t>3/18/2025</a:t>
            </a:fld>
            <a:endParaRPr lang="en-US" altLang="de-DE"/>
          </a:p>
        </p:txBody>
      </p:sp>
    </p:spTree>
    <p:extLst>
      <p:ext uri="{BB962C8B-B14F-4D97-AF65-F5344CB8AC3E}">
        <p14:creationId xmlns:p14="http://schemas.microsoft.com/office/powerpoint/2010/main" val="2951983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5"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lnSpc>
                <a:spcPct val="80000"/>
              </a:lnSpc>
              <a:spcBef>
                <a:spcPct val="50000"/>
              </a:spcBef>
              <a:defRPr/>
            </a:pPr>
            <a:endParaRPr lang="de-DE" altLang="de-DE" b="1">
              <a:solidFill>
                <a:srgbClr val="FFFFFF"/>
              </a:solidFill>
              <a:latin typeface="TheSans B7 Bold" pitchFamily="34" charset="0"/>
            </a:endParaRPr>
          </a:p>
        </p:txBody>
      </p:sp>
      <p:graphicFrame>
        <p:nvGraphicFramePr>
          <p:cNvPr id="6"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defRPr/>
            </a:pPr>
            <a:r>
              <a:rPr lang="en-US" altLang="de-DE" sz="1100">
                <a:solidFill>
                  <a:srgbClr val="000000"/>
                </a:solidFill>
                <a:latin typeface="Arial" pitchFamily="34" charset="0"/>
              </a:rPr>
              <a:t>VDMA Landtechnik</a:t>
            </a:r>
          </a:p>
        </p:txBody>
      </p:sp>
      <p:sp>
        <p:nvSpPr>
          <p:cNvPr id="2" name="Titel 1"/>
          <p:cNvSpPr>
            <a:spLocks noGrp="1"/>
          </p:cNvSpPr>
          <p:nvPr>
            <p:ph type="title"/>
          </p:nvPr>
        </p:nvSpPr>
        <p:spPr>
          <a:xfrm>
            <a:off x="495300" y="273050"/>
            <a:ext cx="3259006" cy="1162050"/>
          </a:xfrm>
        </p:spPr>
        <p:txBody>
          <a:bodyPr anchor="b"/>
          <a:lstStyle>
            <a:lvl1pPr algn="l">
              <a:defRPr sz="2000" b="1"/>
            </a:lvl1pPr>
          </a:lstStyle>
          <a:p>
            <a:r>
              <a:rPr lang="de-DE" dirty="0"/>
              <a:t>Titelmasterformat durch Klicken bearbeiten</a:t>
            </a:r>
          </a:p>
        </p:txBody>
      </p:sp>
      <p:sp>
        <p:nvSpPr>
          <p:cNvPr id="3" name="Inhaltsplatzhalt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 bearbeiten</a:t>
            </a:r>
          </a:p>
        </p:txBody>
      </p:sp>
      <p:sp>
        <p:nvSpPr>
          <p:cNvPr id="8" name="Fußzeilenplatzhalter 4"/>
          <p:cNvSpPr>
            <a:spLocks noGrp="1"/>
          </p:cNvSpPr>
          <p:nvPr>
            <p:ph type="ftr" sz="quarter" idx="10"/>
          </p:nvPr>
        </p:nvSpPr>
        <p:spPr/>
        <p:txBody>
          <a:bodyPr/>
          <a:lstStyle>
            <a:lvl1pPr algn="ctr">
              <a:defRPr sz="1500" smtClean="0">
                <a:solidFill>
                  <a:srgbClr val="000000"/>
                </a:solidFill>
              </a:defRPr>
            </a:lvl1pPr>
          </a:lstStyle>
          <a:p>
            <a:pPr>
              <a:defRPr/>
            </a:pPr>
            <a:r>
              <a:rPr lang="en-US" altLang="de-DE"/>
              <a:t>Fachverband Landtechnik</a:t>
            </a:r>
          </a:p>
          <a:p>
            <a:pPr>
              <a:defRPr/>
            </a:pPr>
            <a:endParaRPr lang="en-US" altLang="de-DE"/>
          </a:p>
        </p:txBody>
      </p:sp>
      <p:sp>
        <p:nvSpPr>
          <p:cNvPr id="9" name="Foliennummernplatzhalter 5"/>
          <p:cNvSpPr>
            <a:spLocks noGrp="1"/>
          </p:cNvSpPr>
          <p:nvPr>
            <p:ph type="sldNum" sz="quarter" idx="11"/>
          </p:nvPr>
        </p:nvSpPr>
        <p:spPr/>
        <p:txBody>
          <a:bodyPr/>
          <a:lstStyle>
            <a:lvl1pPr>
              <a:defRPr smtClean="0"/>
            </a:lvl1pPr>
          </a:lstStyle>
          <a:p>
            <a:pPr>
              <a:defRPr/>
            </a:pPr>
            <a:r>
              <a:rPr lang="en-US" altLang="de-DE"/>
              <a:t>Seite </a:t>
            </a:r>
            <a:fld id="{DC0CC0FA-791B-4FC5-8223-4ED3940F83DE}" type="slidenum">
              <a:rPr lang="en-US" altLang="de-DE"/>
              <a:pPr>
                <a:defRPr/>
              </a:pPr>
              <a:t>‹Nr.›</a:t>
            </a:fld>
            <a:r>
              <a:rPr lang="en-US" altLang="de-DE"/>
              <a:t> • </a:t>
            </a:r>
            <a:fld id="{FE32E1EF-6AA1-4A25-B7B4-164999205B9E}" type="datetime1">
              <a:rPr lang="en-US" altLang="de-DE"/>
              <a:pPr>
                <a:defRPr/>
              </a:pPr>
              <a:t>3/18/2025</a:t>
            </a:fld>
            <a:endParaRPr lang="en-US" altLang="de-DE"/>
          </a:p>
        </p:txBody>
      </p:sp>
    </p:spTree>
    <p:extLst>
      <p:ext uri="{BB962C8B-B14F-4D97-AF65-F5344CB8AC3E}">
        <p14:creationId xmlns:p14="http://schemas.microsoft.com/office/powerpoint/2010/main" val="2768291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5"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lnSpc>
                <a:spcPct val="80000"/>
              </a:lnSpc>
              <a:spcBef>
                <a:spcPct val="50000"/>
              </a:spcBef>
              <a:defRPr/>
            </a:pPr>
            <a:endParaRPr lang="de-DE" altLang="de-DE" b="1">
              <a:solidFill>
                <a:srgbClr val="FFFFFF"/>
              </a:solidFill>
              <a:latin typeface="TheSans B7 Bold" pitchFamily="34" charset="0"/>
            </a:endParaRPr>
          </a:p>
        </p:txBody>
      </p:sp>
      <p:graphicFrame>
        <p:nvGraphicFramePr>
          <p:cNvPr id="6"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defRPr/>
            </a:pPr>
            <a:r>
              <a:rPr lang="en-US" altLang="de-DE" sz="1100">
                <a:solidFill>
                  <a:srgbClr val="000000"/>
                </a:solidFill>
                <a:latin typeface="Arial" pitchFamily="34" charset="0"/>
              </a:rPr>
              <a:t>VDMA Landtechnik</a:t>
            </a:r>
          </a:p>
        </p:txBody>
      </p:sp>
      <p:sp>
        <p:nvSpPr>
          <p:cNvPr id="2" name="Titel 1"/>
          <p:cNvSpPr>
            <a:spLocks noGrp="1"/>
          </p:cNvSpPr>
          <p:nvPr>
            <p:ph type="title"/>
          </p:nvPr>
        </p:nvSpPr>
        <p:spPr>
          <a:xfrm>
            <a:off x="1941645" y="4800600"/>
            <a:ext cx="59436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8" name="Rectangle 5"/>
          <p:cNvSpPr>
            <a:spLocks noGrp="1" noChangeArrowheads="1"/>
          </p:cNvSpPr>
          <p:nvPr>
            <p:ph type="ftr" sz="quarter" idx="10"/>
          </p:nvPr>
        </p:nvSpPr>
        <p:spPr/>
        <p:txBody>
          <a:bodyPr/>
          <a:lstStyle>
            <a:lvl1pPr algn="ctr">
              <a:defRPr sz="1500" smtClean="0">
                <a:solidFill>
                  <a:srgbClr val="000000"/>
                </a:solidFill>
              </a:defRPr>
            </a:lvl1pPr>
          </a:lstStyle>
          <a:p>
            <a:pPr>
              <a:defRPr/>
            </a:pPr>
            <a:r>
              <a:rPr lang="en-US" altLang="de-DE"/>
              <a:t>Fachverband Landtechnik</a:t>
            </a:r>
          </a:p>
          <a:p>
            <a:pPr>
              <a:defRPr/>
            </a:pPr>
            <a:endParaRPr lang="en-US" altLang="de-DE"/>
          </a:p>
        </p:txBody>
      </p:sp>
      <p:sp>
        <p:nvSpPr>
          <p:cNvPr id="9" name="Rectangle 6"/>
          <p:cNvSpPr>
            <a:spLocks noGrp="1" noChangeArrowheads="1"/>
          </p:cNvSpPr>
          <p:nvPr>
            <p:ph type="sldNum" sz="quarter" idx="11"/>
          </p:nvPr>
        </p:nvSpPr>
        <p:spPr/>
        <p:txBody>
          <a:bodyPr/>
          <a:lstStyle>
            <a:lvl1pPr>
              <a:defRPr smtClean="0"/>
            </a:lvl1pPr>
          </a:lstStyle>
          <a:p>
            <a:pPr>
              <a:defRPr/>
            </a:pPr>
            <a:r>
              <a:rPr lang="en-US" altLang="de-DE"/>
              <a:t>Seite </a:t>
            </a:r>
            <a:fld id="{2E1B787A-D5E6-4CF7-B4BC-9D8A5BD88F89}" type="slidenum">
              <a:rPr lang="en-US" altLang="de-DE"/>
              <a:pPr>
                <a:defRPr/>
              </a:pPr>
              <a:t>‹Nr.›</a:t>
            </a:fld>
            <a:r>
              <a:rPr lang="en-US" altLang="de-DE"/>
              <a:t> • </a:t>
            </a:r>
            <a:fld id="{F14B591B-B1D2-471C-9151-99022914B904}" type="datetime1">
              <a:rPr lang="en-US" altLang="de-DE"/>
              <a:pPr>
                <a:defRPr/>
              </a:pPr>
              <a:t>3/18/2025</a:t>
            </a:fld>
            <a:endParaRPr lang="en-US" altLang="de-DE"/>
          </a:p>
        </p:txBody>
      </p:sp>
    </p:spTree>
    <p:extLst>
      <p:ext uri="{BB962C8B-B14F-4D97-AF65-F5344CB8AC3E}">
        <p14:creationId xmlns:p14="http://schemas.microsoft.com/office/powerpoint/2010/main" val="1972202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4"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lnSpc>
                <a:spcPct val="80000"/>
              </a:lnSpc>
              <a:spcBef>
                <a:spcPct val="50000"/>
              </a:spcBef>
              <a:defRPr/>
            </a:pPr>
            <a:endParaRPr lang="de-DE" altLang="de-DE" b="1">
              <a:solidFill>
                <a:srgbClr val="FFFFFF"/>
              </a:solidFill>
              <a:latin typeface="TheSans B7 Bold" pitchFamily="34" charset="0"/>
            </a:endParaRPr>
          </a:p>
        </p:txBody>
      </p:sp>
      <p:graphicFrame>
        <p:nvGraphicFramePr>
          <p:cNvPr id="5"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defRPr/>
            </a:pPr>
            <a:r>
              <a:rPr lang="en-US" altLang="de-DE" sz="1100">
                <a:solidFill>
                  <a:srgbClr val="000000"/>
                </a:solidFill>
                <a:latin typeface="Arial" pitchFamily="34" charset="0"/>
              </a:rPr>
              <a:t>VDMA Landtechnik</a:t>
            </a:r>
          </a:p>
        </p:txBody>
      </p:sp>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ftr" sz="quarter" idx="10"/>
          </p:nvPr>
        </p:nvSpPr>
        <p:spPr/>
        <p:txBody>
          <a:bodyPr/>
          <a:lstStyle>
            <a:lvl1pPr algn="ctr">
              <a:defRPr sz="1500" smtClean="0">
                <a:solidFill>
                  <a:srgbClr val="000000"/>
                </a:solidFill>
              </a:defRPr>
            </a:lvl1pPr>
          </a:lstStyle>
          <a:p>
            <a:pPr>
              <a:defRPr/>
            </a:pPr>
            <a:r>
              <a:rPr lang="en-US" altLang="de-DE"/>
              <a:t>Fachverband Landtechnik</a:t>
            </a:r>
          </a:p>
          <a:p>
            <a:pPr>
              <a:defRPr/>
            </a:pPr>
            <a:endParaRPr lang="en-US" altLang="de-DE"/>
          </a:p>
        </p:txBody>
      </p:sp>
      <p:sp>
        <p:nvSpPr>
          <p:cNvPr id="8" name="Rectangle 6"/>
          <p:cNvSpPr>
            <a:spLocks noGrp="1" noChangeArrowheads="1"/>
          </p:cNvSpPr>
          <p:nvPr>
            <p:ph type="sldNum" sz="quarter" idx="11"/>
          </p:nvPr>
        </p:nvSpPr>
        <p:spPr/>
        <p:txBody>
          <a:bodyPr/>
          <a:lstStyle>
            <a:lvl1pPr>
              <a:defRPr smtClean="0"/>
            </a:lvl1pPr>
          </a:lstStyle>
          <a:p>
            <a:pPr>
              <a:defRPr/>
            </a:pPr>
            <a:r>
              <a:rPr lang="en-US" altLang="de-DE"/>
              <a:t>Seite </a:t>
            </a:r>
            <a:fld id="{B073B5EE-3D1D-404D-A84C-CC5E88E832D9}" type="slidenum">
              <a:rPr lang="en-US" altLang="de-DE"/>
              <a:pPr>
                <a:defRPr/>
              </a:pPr>
              <a:t>‹Nr.›</a:t>
            </a:fld>
            <a:r>
              <a:rPr lang="en-US" altLang="de-DE"/>
              <a:t> • </a:t>
            </a:r>
            <a:fld id="{1AA24D26-42C5-462D-AB12-C5AB4F433E85}" type="datetime1">
              <a:rPr lang="en-US" altLang="de-DE"/>
              <a:pPr>
                <a:defRPr/>
              </a:pPr>
              <a:t>3/18/2025</a:t>
            </a:fld>
            <a:endParaRPr lang="en-US" altLang="de-DE"/>
          </a:p>
        </p:txBody>
      </p:sp>
    </p:spTree>
    <p:extLst>
      <p:ext uri="{BB962C8B-B14F-4D97-AF65-F5344CB8AC3E}">
        <p14:creationId xmlns:p14="http://schemas.microsoft.com/office/powerpoint/2010/main" val="3511814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4"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lnSpc>
                <a:spcPct val="80000"/>
              </a:lnSpc>
              <a:spcBef>
                <a:spcPct val="50000"/>
              </a:spcBef>
              <a:defRPr/>
            </a:pPr>
            <a:endParaRPr lang="de-DE" altLang="de-DE" b="1">
              <a:solidFill>
                <a:srgbClr val="FFFFFF"/>
              </a:solidFill>
              <a:latin typeface="TheSans B7 Bold" pitchFamily="34" charset="0"/>
            </a:endParaRPr>
          </a:p>
        </p:txBody>
      </p:sp>
      <p:graphicFrame>
        <p:nvGraphicFramePr>
          <p:cNvPr id="5"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defRPr/>
            </a:pPr>
            <a:r>
              <a:rPr lang="en-US" altLang="de-DE" sz="1100">
                <a:solidFill>
                  <a:srgbClr val="000000"/>
                </a:solidFill>
                <a:latin typeface="Arial" pitchFamily="34" charset="0"/>
              </a:rPr>
              <a:t>VDMA Landtechnik</a:t>
            </a:r>
          </a:p>
        </p:txBody>
      </p:sp>
      <p:sp>
        <p:nvSpPr>
          <p:cNvPr id="2" name="Vertikaler Titel 1"/>
          <p:cNvSpPr>
            <a:spLocks noGrp="1"/>
          </p:cNvSpPr>
          <p:nvPr>
            <p:ph type="title" orient="vert"/>
          </p:nvPr>
        </p:nvSpPr>
        <p:spPr>
          <a:xfrm>
            <a:off x="7173252" y="558800"/>
            <a:ext cx="2319998" cy="59182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211535" y="558800"/>
            <a:ext cx="6796617" cy="59182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ftr" sz="quarter" idx="10"/>
          </p:nvPr>
        </p:nvSpPr>
        <p:spPr/>
        <p:txBody>
          <a:bodyPr/>
          <a:lstStyle>
            <a:lvl1pPr algn="ctr">
              <a:defRPr sz="1500" smtClean="0">
                <a:solidFill>
                  <a:srgbClr val="000000"/>
                </a:solidFill>
              </a:defRPr>
            </a:lvl1pPr>
          </a:lstStyle>
          <a:p>
            <a:pPr>
              <a:defRPr/>
            </a:pPr>
            <a:r>
              <a:rPr lang="en-US" altLang="de-DE"/>
              <a:t>Fachverband Landtechnik</a:t>
            </a:r>
          </a:p>
          <a:p>
            <a:pPr>
              <a:defRPr/>
            </a:pPr>
            <a:endParaRPr lang="en-US" altLang="de-DE"/>
          </a:p>
        </p:txBody>
      </p:sp>
      <p:sp>
        <p:nvSpPr>
          <p:cNvPr id="8" name="Rectangle 6"/>
          <p:cNvSpPr>
            <a:spLocks noGrp="1" noChangeArrowheads="1"/>
          </p:cNvSpPr>
          <p:nvPr>
            <p:ph type="sldNum" sz="quarter" idx="11"/>
          </p:nvPr>
        </p:nvSpPr>
        <p:spPr/>
        <p:txBody>
          <a:bodyPr/>
          <a:lstStyle>
            <a:lvl1pPr>
              <a:defRPr smtClean="0"/>
            </a:lvl1pPr>
          </a:lstStyle>
          <a:p>
            <a:pPr>
              <a:defRPr/>
            </a:pPr>
            <a:r>
              <a:rPr lang="en-US" altLang="de-DE"/>
              <a:t>Seite </a:t>
            </a:r>
            <a:fld id="{BA753314-28CC-4768-A5FA-C884100914C6}" type="slidenum">
              <a:rPr lang="en-US" altLang="de-DE"/>
              <a:pPr>
                <a:defRPr/>
              </a:pPr>
              <a:t>‹Nr.›</a:t>
            </a:fld>
            <a:r>
              <a:rPr lang="en-US" altLang="de-DE"/>
              <a:t> • </a:t>
            </a:r>
            <a:fld id="{F7593594-10F7-4C7C-BDC6-593E3EE3B9F3}" type="datetime1">
              <a:rPr lang="en-US" altLang="de-DE"/>
              <a:pPr>
                <a:defRPr/>
              </a:pPr>
              <a:t>3/18/2025</a:t>
            </a:fld>
            <a:endParaRPr lang="en-US" altLang="de-DE"/>
          </a:p>
        </p:txBody>
      </p:sp>
    </p:spTree>
    <p:extLst>
      <p:ext uri="{BB962C8B-B14F-4D97-AF65-F5344CB8AC3E}">
        <p14:creationId xmlns:p14="http://schemas.microsoft.com/office/powerpoint/2010/main" val="2754429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AndTx" preserve="1">
  <p:cSld name="Titel, Inhalt und Text">
    <p:spTree>
      <p:nvGrpSpPr>
        <p:cNvPr id="1" name=""/>
        <p:cNvGrpSpPr/>
        <p:nvPr/>
      </p:nvGrpSpPr>
      <p:grpSpPr>
        <a:xfrm>
          <a:off x="0" y="0"/>
          <a:ext cx="0" cy="0"/>
          <a:chOff x="0" y="0"/>
          <a:chExt cx="0" cy="0"/>
        </a:xfrm>
      </p:grpSpPr>
      <p:sp>
        <p:nvSpPr>
          <p:cNvPr id="5"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lnSpc>
                <a:spcPct val="80000"/>
              </a:lnSpc>
              <a:spcBef>
                <a:spcPct val="50000"/>
              </a:spcBef>
              <a:defRPr/>
            </a:pPr>
            <a:endParaRPr lang="de-DE" altLang="de-DE" b="1">
              <a:solidFill>
                <a:srgbClr val="FFFFFF"/>
              </a:solidFill>
              <a:latin typeface="TheSans B7 Bold" pitchFamily="34" charset="0"/>
            </a:endParaRPr>
          </a:p>
        </p:txBody>
      </p:sp>
      <p:graphicFrame>
        <p:nvGraphicFramePr>
          <p:cNvPr id="6"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defRPr/>
            </a:pPr>
            <a:r>
              <a:rPr lang="en-US" altLang="de-DE" sz="1100">
                <a:solidFill>
                  <a:srgbClr val="000000"/>
                </a:solidFill>
                <a:latin typeface="Arial" pitchFamily="34" charset="0"/>
              </a:rPr>
              <a:t>VDMA Landtechnik</a:t>
            </a:r>
          </a:p>
        </p:txBody>
      </p:sp>
      <p:sp>
        <p:nvSpPr>
          <p:cNvPr id="2" name="Titel 1"/>
          <p:cNvSpPr>
            <a:spLocks noGrp="1"/>
          </p:cNvSpPr>
          <p:nvPr>
            <p:ph type="title"/>
          </p:nvPr>
        </p:nvSpPr>
        <p:spPr>
          <a:xfrm>
            <a:off x="211535" y="558800"/>
            <a:ext cx="7267840" cy="762000"/>
          </a:xfrm>
        </p:spPr>
        <p:txBody>
          <a:bodyPr/>
          <a:lstStyle/>
          <a:p>
            <a:r>
              <a:rPr lang="de-DE"/>
              <a:t>Titelmasterformat durch Klicken bearbeiten</a:t>
            </a:r>
          </a:p>
        </p:txBody>
      </p:sp>
      <p:sp>
        <p:nvSpPr>
          <p:cNvPr id="3" name="Inhaltsplatzhalter 2"/>
          <p:cNvSpPr>
            <a:spLocks noGrp="1"/>
          </p:cNvSpPr>
          <p:nvPr>
            <p:ph sz="half" idx="1"/>
          </p:nvPr>
        </p:nvSpPr>
        <p:spPr>
          <a:xfrm>
            <a:off x="412750" y="1600200"/>
            <a:ext cx="4457700" cy="4876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035550" y="1600200"/>
            <a:ext cx="4457700" cy="4876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Rectangle 5"/>
          <p:cNvSpPr>
            <a:spLocks noGrp="1" noChangeArrowheads="1"/>
          </p:cNvSpPr>
          <p:nvPr>
            <p:ph type="ftr" sz="quarter" idx="10"/>
          </p:nvPr>
        </p:nvSpPr>
        <p:spPr/>
        <p:txBody>
          <a:bodyPr/>
          <a:lstStyle>
            <a:lvl1pPr algn="ctr">
              <a:defRPr sz="1500" smtClean="0">
                <a:solidFill>
                  <a:srgbClr val="000000"/>
                </a:solidFill>
              </a:defRPr>
            </a:lvl1pPr>
          </a:lstStyle>
          <a:p>
            <a:pPr>
              <a:defRPr/>
            </a:pPr>
            <a:r>
              <a:rPr lang="en-US" altLang="de-DE"/>
              <a:t>Fachverband Landtechnik</a:t>
            </a:r>
          </a:p>
          <a:p>
            <a:pPr>
              <a:defRPr/>
            </a:pPr>
            <a:endParaRPr lang="en-US" altLang="de-DE"/>
          </a:p>
        </p:txBody>
      </p:sp>
      <p:sp>
        <p:nvSpPr>
          <p:cNvPr id="9" name="Rectangle 6"/>
          <p:cNvSpPr>
            <a:spLocks noGrp="1" noChangeArrowheads="1"/>
          </p:cNvSpPr>
          <p:nvPr>
            <p:ph type="sldNum" sz="quarter" idx="11"/>
          </p:nvPr>
        </p:nvSpPr>
        <p:spPr/>
        <p:txBody>
          <a:bodyPr/>
          <a:lstStyle>
            <a:lvl1pPr>
              <a:defRPr smtClean="0"/>
            </a:lvl1pPr>
          </a:lstStyle>
          <a:p>
            <a:pPr>
              <a:defRPr/>
            </a:pPr>
            <a:r>
              <a:rPr lang="en-US" altLang="de-DE"/>
              <a:t>Seite </a:t>
            </a:r>
            <a:fld id="{51169800-430E-4748-8410-1945C908DD5F}" type="slidenum">
              <a:rPr lang="en-US" altLang="de-DE"/>
              <a:pPr>
                <a:defRPr/>
              </a:pPr>
              <a:t>‹Nr.›</a:t>
            </a:fld>
            <a:r>
              <a:rPr lang="en-US" altLang="de-DE"/>
              <a:t> • </a:t>
            </a:r>
            <a:fld id="{4F3748D9-62CE-4AFA-BF19-8DDE38DEB1D0}" type="datetime1">
              <a:rPr lang="en-US" altLang="de-DE"/>
              <a:pPr>
                <a:defRPr/>
              </a:pPr>
              <a:t>3/18/2025</a:t>
            </a:fld>
            <a:endParaRPr lang="en-US" altLang="de-DE"/>
          </a:p>
        </p:txBody>
      </p:sp>
    </p:spTree>
    <p:extLst>
      <p:ext uri="{BB962C8B-B14F-4D97-AF65-F5344CB8AC3E}">
        <p14:creationId xmlns:p14="http://schemas.microsoft.com/office/powerpoint/2010/main" val="3943463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Obj" preserve="1">
  <p:cSld name="Titel, Text und Inhalt">
    <p:spTree>
      <p:nvGrpSpPr>
        <p:cNvPr id="1" name=""/>
        <p:cNvGrpSpPr/>
        <p:nvPr/>
      </p:nvGrpSpPr>
      <p:grpSpPr>
        <a:xfrm>
          <a:off x="0" y="0"/>
          <a:ext cx="0" cy="0"/>
          <a:chOff x="0" y="0"/>
          <a:chExt cx="0" cy="0"/>
        </a:xfrm>
      </p:grpSpPr>
      <p:sp>
        <p:nvSpPr>
          <p:cNvPr id="5"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lnSpc>
                <a:spcPct val="80000"/>
              </a:lnSpc>
              <a:spcBef>
                <a:spcPct val="50000"/>
              </a:spcBef>
              <a:defRPr/>
            </a:pPr>
            <a:endParaRPr lang="de-DE" altLang="de-DE" b="1">
              <a:solidFill>
                <a:srgbClr val="FFFFFF"/>
              </a:solidFill>
              <a:latin typeface="TheSans B7 Bold" pitchFamily="34" charset="0"/>
            </a:endParaRPr>
          </a:p>
        </p:txBody>
      </p:sp>
      <p:graphicFrame>
        <p:nvGraphicFramePr>
          <p:cNvPr id="6"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defRPr/>
            </a:pPr>
            <a:r>
              <a:rPr lang="en-US" altLang="de-DE" sz="1100">
                <a:solidFill>
                  <a:srgbClr val="000000"/>
                </a:solidFill>
                <a:latin typeface="Arial" pitchFamily="34" charset="0"/>
              </a:rPr>
              <a:t>VDMA Landtechnik</a:t>
            </a:r>
          </a:p>
        </p:txBody>
      </p:sp>
      <p:sp>
        <p:nvSpPr>
          <p:cNvPr id="2" name="Titel 1"/>
          <p:cNvSpPr>
            <a:spLocks noGrp="1"/>
          </p:cNvSpPr>
          <p:nvPr>
            <p:ph type="title"/>
          </p:nvPr>
        </p:nvSpPr>
        <p:spPr>
          <a:xfrm>
            <a:off x="211535" y="558800"/>
            <a:ext cx="7267840" cy="762000"/>
          </a:xfrm>
        </p:spPr>
        <p:txBody>
          <a:bodyPr/>
          <a:lstStyle/>
          <a:p>
            <a:r>
              <a:rPr lang="de-DE"/>
              <a:t>Titelmasterformat durch Klicken bearbeiten</a:t>
            </a:r>
          </a:p>
        </p:txBody>
      </p:sp>
      <p:sp>
        <p:nvSpPr>
          <p:cNvPr id="3" name="Textplatzhalter 2"/>
          <p:cNvSpPr>
            <a:spLocks noGrp="1"/>
          </p:cNvSpPr>
          <p:nvPr>
            <p:ph type="body" sz="half" idx="1"/>
          </p:nvPr>
        </p:nvSpPr>
        <p:spPr>
          <a:xfrm>
            <a:off x="412750" y="1600200"/>
            <a:ext cx="4457700" cy="4876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35550" y="1600200"/>
            <a:ext cx="4457700" cy="4876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4"/>
          <p:cNvSpPr>
            <a:spLocks noGrp="1"/>
          </p:cNvSpPr>
          <p:nvPr>
            <p:ph type="ftr" sz="quarter" idx="10"/>
          </p:nvPr>
        </p:nvSpPr>
        <p:spPr/>
        <p:txBody>
          <a:bodyPr/>
          <a:lstStyle>
            <a:lvl1pPr algn="ctr">
              <a:defRPr sz="1500" smtClean="0">
                <a:solidFill>
                  <a:srgbClr val="000000"/>
                </a:solidFill>
              </a:defRPr>
            </a:lvl1pPr>
          </a:lstStyle>
          <a:p>
            <a:pPr>
              <a:defRPr/>
            </a:pPr>
            <a:r>
              <a:rPr lang="en-US" altLang="de-DE"/>
              <a:t>Fachverband Landtechnik</a:t>
            </a:r>
          </a:p>
          <a:p>
            <a:pPr>
              <a:defRPr/>
            </a:pPr>
            <a:endParaRPr lang="en-US" altLang="de-DE"/>
          </a:p>
        </p:txBody>
      </p:sp>
      <p:sp>
        <p:nvSpPr>
          <p:cNvPr id="9" name="Foliennummernplatzhalter 5"/>
          <p:cNvSpPr>
            <a:spLocks noGrp="1"/>
          </p:cNvSpPr>
          <p:nvPr>
            <p:ph type="sldNum" sz="quarter" idx="11"/>
          </p:nvPr>
        </p:nvSpPr>
        <p:spPr/>
        <p:txBody>
          <a:bodyPr/>
          <a:lstStyle>
            <a:lvl1pPr>
              <a:defRPr smtClean="0"/>
            </a:lvl1pPr>
          </a:lstStyle>
          <a:p>
            <a:pPr>
              <a:defRPr/>
            </a:pPr>
            <a:r>
              <a:rPr lang="en-US" altLang="de-DE"/>
              <a:t>Seite </a:t>
            </a:r>
            <a:fld id="{CA0B0DA6-2C5B-49C5-8374-8EEA96FECBFE}" type="slidenum">
              <a:rPr lang="en-US" altLang="de-DE"/>
              <a:pPr>
                <a:defRPr/>
              </a:pPr>
              <a:t>‹Nr.›</a:t>
            </a:fld>
            <a:r>
              <a:rPr lang="en-US" altLang="de-DE"/>
              <a:t> • </a:t>
            </a:r>
            <a:fld id="{8B02EA20-0ABF-4753-870A-04E0CC222375}" type="datetime1">
              <a:rPr lang="en-US" altLang="de-DE"/>
              <a:pPr>
                <a:defRPr/>
              </a:pPr>
              <a:t>3/18/2025</a:t>
            </a:fld>
            <a:endParaRPr lang="en-US" altLang="de-DE"/>
          </a:p>
        </p:txBody>
      </p:sp>
    </p:spTree>
    <p:extLst>
      <p:ext uri="{BB962C8B-B14F-4D97-AF65-F5344CB8AC3E}">
        <p14:creationId xmlns:p14="http://schemas.microsoft.com/office/powerpoint/2010/main" val="2350789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Fußzeilenplatzhalter 4"/>
          <p:cNvSpPr txBox="1">
            <a:spLocks/>
          </p:cNvSpPr>
          <p:nvPr userDrawn="1"/>
        </p:nvSpPr>
        <p:spPr bwMode="gray">
          <a:xfrm>
            <a:off x="180574" y="6689022"/>
            <a:ext cx="330219" cy="123111"/>
          </a:xfrm>
          <a:prstGeom prst="rect">
            <a:avLst/>
          </a:prstGeom>
        </p:spPr>
        <p:txBody>
          <a:bodyPr vert="horz" wrap="none" lIns="0" tIns="0" rIns="0" bIns="0" rtlCol="0" anchor="ctr">
            <a:spAutoFit/>
          </a:bodyPr>
          <a:lstStyle>
            <a:defPPr>
              <a:defRPr lang="en-US"/>
            </a:defPPr>
            <a:lvl1pPr marL="0" algn="l" defTabSz="914400" rtl="0" eaLnBrk="1" latinLnBrk="0" hangingPunct="1">
              <a:defRPr sz="8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de-DE" dirty="0"/>
              <a:t>VDMA </a:t>
            </a:r>
            <a:endParaRPr lang="en-GB" dirty="0"/>
          </a:p>
        </p:txBody>
      </p:sp>
      <p:sp>
        <p:nvSpPr>
          <p:cNvPr id="8" name="Textplatzhalter 7"/>
          <p:cNvSpPr>
            <a:spLocks noGrp="1"/>
          </p:cNvSpPr>
          <p:nvPr>
            <p:ph type="body" sz="quarter" idx="10"/>
          </p:nvPr>
        </p:nvSpPr>
        <p:spPr>
          <a:xfrm>
            <a:off x="4811625" y="2401200"/>
            <a:ext cx="4182750" cy="1108800"/>
          </a:xfrm>
        </p:spPr>
        <p:txBody>
          <a:bodyPr/>
          <a:lstStyle>
            <a:lvl1pPr marL="0" indent="0">
              <a:lnSpc>
                <a:spcPct val="100000"/>
              </a:lnSpc>
              <a:spcBef>
                <a:spcPts val="0"/>
              </a:spcBef>
              <a:buFontTx/>
              <a:buNone/>
              <a:defRPr sz="3600" b="1">
                <a:solidFill>
                  <a:srgbClr val="FFFFFF"/>
                </a:solidFill>
              </a:defRPr>
            </a:lvl1pPr>
            <a:lvl2pPr marL="180975" indent="0">
              <a:buFontTx/>
              <a:buNone/>
              <a:defRPr sz="3600" b="0">
                <a:solidFill>
                  <a:srgbClr val="FFFFFF"/>
                </a:solidFill>
              </a:defRPr>
            </a:lvl2pPr>
            <a:lvl3pPr marL="361950" indent="0">
              <a:buFontTx/>
              <a:buNone/>
              <a:defRPr sz="3600" b="0">
                <a:solidFill>
                  <a:srgbClr val="FFFFFF"/>
                </a:solidFill>
              </a:defRPr>
            </a:lvl3pPr>
            <a:lvl4pPr marL="542925" indent="0">
              <a:buFontTx/>
              <a:buNone/>
              <a:defRPr sz="3600" b="0">
                <a:solidFill>
                  <a:srgbClr val="FFFFFF"/>
                </a:solidFill>
              </a:defRPr>
            </a:lvl4pPr>
            <a:lvl5pPr marL="714375" indent="0">
              <a:buFontTx/>
              <a:buNone/>
              <a:defRPr sz="3600" b="0">
                <a:solidFill>
                  <a:srgbClr val="FFFFFF"/>
                </a:solidFill>
              </a:defRPr>
            </a:lvl5pPr>
          </a:lstStyle>
          <a:p>
            <a:pPr lvl="0"/>
            <a:r>
              <a:rPr lang="de-DE"/>
              <a:t>Textmasterformat bearbeiten</a:t>
            </a:r>
          </a:p>
        </p:txBody>
      </p:sp>
      <p:sp>
        <p:nvSpPr>
          <p:cNvPr id="18" name="Textplatzhalter 17"/>
          <p:cNvSpPr>
            <a:spLocks noGrp="1"/>
          </p:cNvSpPr>
          <p:nvPr>
            <p:ph type="body" sz="quarter" idx="11"/>
          </p:nvPr>
        </p:nvSpPr>
        <p:spPr>
          <a:xfrm>
            <a:off x="4811625" y="3603600"/>
            <a:ext cx="4206150" cy="738000"/>
          </a:xfrm>
        </p:spPr>
        <p:txBody>
          <a:bodyPr/>
          <a:lstStyle>
            <a:lvl1pPr>
              <a:lnSpc>
                <a:spcPct val="100000"/>
              </a:lnSpc>
              <a:spcBef>
                <a:spcPts val="0"/>
              </a:spcBef>
              <a:buFontTx/>
              <a:buNone/>
              <a:defRPr sz="2400" b="0">
                <a:solidFill>
                  <a:srgbClr val="FFFFFF"/>
                </a:solidFill>
              </a:defRPr>
            </a:lvl1pPr>
            <a:lvl2pPr marL="180975" indent="0">
              <a:buFontTx/>
              <a:buNone/>
              <a:defRPr sz="2400">
                <a:solidFill>
                  <a:schemeClr val="accent4"/>
                </a:solidFill>
              </a:defRPr>
            </a:lvl2pPr>
            <a:lvl3pPr marL="361950" indent="0">
              <a:buFontTx/>
              <a:buNone/>
              <a:defRPr sz="2400">
                <a:solidFill>
                  <a:schemeClr val="accent4"/>
                </a:solidFill>
              </a:defRPr>
            </a:lvl3pPr>
            <a:lvl4pPr marL="542925" indent="0">
              <a:buFontTx/>
              <a:buNone/>
              <a:defRPr sz="2400">
                <a:solidFill>
                  <a:schemeClr val="accent4"/>
                </a:solidFill>
              </a:defRPr>
            </a:lvl4pPr>
            <a:lvl5pPr marL="714375" indent="0">
              <a:buFontTx/>
              <a:buNone/>
              <a:defRPr sz="2400">
                <a:solidFill>
                  <a:schemeClr val="accent4"/>
                </a:solidFill>
              </a:defRPr>
            </a:lvl5pPr>
          </a:lstStyle>
          <a:p>
            <a:pPr lvl="0"/>
            <a:r>
              <a:rPr lang="de-DE"/>
              <a:t>Textmasterformat bearbeiten</a:t>
            </a:r>
          </a:p>
        </p:txBody>
      </p:sp>
      <p:sp>
        <p:nvSpPr>
          <p:cNvPr id="19" name="Fußzeilenplatzhalter 4"/>
          <p:cNvSpPr>
            <a:spLocks noGrp="1"/>
          </p:cNvSpPr>
          <p:nvPr>
            <p:ph type="ftr" sz="quarter" idx="3"/>
          </p:nvPr>
        </p:nvSpPr>
        <p:spPr bwMode="gray">
          <a:xfrm>
            <a:off x="502645" y="6689022"/>
            <a:ext cx="2862965"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de-DE"/>
              <a:t>| Volkswirtschaft und Statistik </a:t>
            </a:r>
            <a:endParaRPr lang="en-GB" dirty="0"/>
          </a:p>
        </p:txBody>
      </p:sp>
      <p:sp>
        <p:nvSpPr>
          <p:cNvPr id="22" name="Textplatzhalter 21"/>
          <p:cNvSpPr>
            <a:spLocks noGrp="1"/>
          </p:cNvSpPr>
          <p:nvPr>
            <p:ph type="body" sz="quarter" idx="12"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spTree>
    <p:extLst>
      <p:ext uri="{BB962C8B-B14F-4D97-AF65-F5344CB8AC3E}">
        <p14:creationId xmlns:p14="http://schemas.microsoft.com/office/powerpoint/2010/main" val="378765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2"/>
            <a:ext cx="84201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A4F6CADF-18A2-461B-9125-5562A4BB171A}"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344518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illkommen">
    <p:spTree>
      <p:nvGrpSpPr>
        <p:cNvPr id="1" name=""/>
        <p:cNvGrpSpPr/>
        <p:nvPr/>
      </p:nvGrpSpPr>
      <p:grpSpPr>
        <a:xfrm>
          <a:off x="0" y="0"/>
          <a:ext cx="0" cy="0"/>
          <a:chOff x="0" y="0"/>
          <a:chExt cx="0" cy="0"/>
        </a:xfrm>
      </p:grpSpPr>
      <p:sp>
        <p:nvSpPr>
          <p:cNvPr id="11" name="Textfeld 10"/>
          <p:cNvSpPr txBox="1"/>
          <p:nvPr userDrawn="1"/>
        </p:nvSpPr>
        <p:spPr bwMode="gray">
          <a:xfrm>
            <a:off x="5180014" y="2545499"/>
            <a:ext cx="3017173" cy="615553"/>
          </a:xfrm>
          <a:prstGeom prst="rect">
            <a:avLst/>
          </a:prstGeom>
          <a:noFill/>
        </p:spPr>
        <p:txBody>
          <a:bodyPr wrap="none" lIns="0" tIns="0" rIns="0" bIns="0" rtlCol="0">
            <a:spAutoFit/>
          </a:bodyPr>
          <a:lstStyle/>
          <a:p>
            <a:pPr algn="l" eaLnBrk="1" fontAlgn="auto" hangingPunct="1">
              <a:spcBef>
                <a:spcPts val="0"/>
              </a:spcBef>
              <a:spcAft>
                <a:spcPts val="0"/>
              </a:spcAft>
            </a:pPr>
            <a:r>
              <a:rPr lang="de-DE" sz="4000" b="1" dirty="0">
                <a:solidFill>
                  <a:srgbClr val="A0C8DE"/>
                </a:solidFill>
                <a:latin typeface="Arial"/>
                <a:ea typeface="+mn-ea"/>
              </a:rPr>
              <a:t>Willkommen</a:t>
            </a:r>
          </a:p>
        </p:txBody>
      </p:sp>
      <p:sp>
        <p:nvSpPr>
          <p:cNvPr id="10" name="Fußzeilenplatzhalter 9"/>
          <p:cNvSpPr>
            <a:spLocks noGrp="1"/>
          </p:cNvSpPr>
          <p:nvPr>
            <p:ph type="ftr" sz="quarter" idx="10"/>
          </p:nvPr>
        </p:nvSpPr>
        <p:spPr bwMode="gray"/>
        <p:txBody>
          <a:bodyPr/>
          <a:lstStyle>
            <a:lvl1pPr>
              <a:defRPr>
                <a:solidFill>
                  <a:srgbClr val="FFFFFF"/>
                </a:solidFill>
              </a:defRPr>
            </a:lvl1pPr>
          </a:lstStyle>
          <a:p>
            <a:r>
              <a:rPr lang="de-DE"/>
              <a:t>| Volkswirtschaft und Statistik </a:t>
            </a:r>
            <a:endParaRPr lang="de-DE" dirty="0"/>
          </a:p>
        </p:txBody>
      </p:sp>
      <p:sp>
        <p:nvSpPr>
          <p:cNvPr id="14" name="Bildplatzhalter 14"/>
          <p:cNvSpPr>
            <a:spLocks noGrp="1"/>
          </p:cNvSpPr>
          <p:nvPr>
            <p:ph type="pic" sz="quarter" idx="12"/>
          </p:nvPr>
        </p:nvSpPr>
        <p:spPr bwMode="gray">
          <a:xfrm>
            <a:off x="185738" y="-1"/>
            <a:ext cx="3907800" cy="6630989"/>
          </a:xfrm>
          <a:solidFill>
            <a:srgbClr val="F2F2F2"/>
          </a:solidFill>
        </p:spPr>
        <p:txBody>
          <a:bodyPr>
            <a:noAutofit/>
          </a:bodyPr>
          <a:lstStyle>
            <a:lvl1pPr>
              <a:defRPr b="0"/>
            </a:lvl1pPr>
          </a:lstStyle>
          <a:p>
            <a:r>
              <a:rPr lang="de-DE"/>
              <a:t>Bild durch Klicken auf Symbol hinzufügen</a:t>
            </a:r>
            <a:endParaRPr lang="en-GB" dirty="0"/>
          </a:p>
        </p:txBody>
      </p:sp>
      <p:sp>
        <p:nvSpPr>
          <p:cNvPr id="4" name="Textfeld 3"/>
          <p:cNvSpPr txBox="1"/>
          <p:nvPr userDrawn="1"/>
        </p:nvSpPr>
        <p:spPr bwMode="gray">
          <a:xfrm>
            <a:off x="4953000" y="2286000"/>
            <a:ext cx="2714654" cy="553998"/>
          </a:xfrm>
          <a:prstGeom prst="rect">
            <a:avLst/>
          </a:prstGeom>
          <a:noFill/>
        </p:spPr>
        <p:txBody>
          <a:bodyPr wrap="none" lIns="0" tIns="0" rIns="0" bIns="0" rtlCol="0">
            <a:spAutoFit/>
          </a:bodyPr>
          <a:lstStyle/>
          <a:p>
            <a:pPr algn="l" eaLnBrk="1" fontAlgn="auto" hangingPunct="1">
              <a:spcBef>
                <a:spcPts val="0"/>
              </a:spcBef>
              <a:spcAft>
                <a:spcPts val="0"/>
              </a:spcAft>
            </a:pPr>
            <a:r>
              <a:rPr lang="de-DE" sz="3600" b="1" dirty="0">
                <a:solidFill>
                  <a:srgbClr val="006582"/>
                </a:solidFill>
                <a:latin typeface="Arial"/>
                <a:ea typeface="+mn-ea"/>
              </a:rPr>
              <a:t>Willkommen</a:t>
            </a:r>
          </a:p>
        </p:txBody>
      </p:sp>
      <p:sp>
        <p:nvSpPr>
          <p:cNvPr id="12"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5"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9" name="Textplatzhalter 8"/>
          <p:cNvSpPr>
            <a:spLocks noGrp="1"/>
          </p:cNvSpPr>
          <p:nvPr>
            <p:ph type="body" sz="quarter" idx="14"/>
          </p:nvPr>
        </p:nvSpPr>
        <p:spPr>
          <a:xfrm>
            <a:off x="4943250" y="3574800"/>
            <a:ext cx="3983850" cy="554400"/>
          </a:xfrm>
        </p:spPr>
        <p:txBody>
          <a:bodyPr/>
          <a:lstStyle>
            <a:lvl1pPr>
              <a:defRPr sz="2000"/>
            </a:lvl1pPr>
          </a:lstStyle>
          <a:p>
            <a:pPr lvl="0"/>
            <a:r>
              <a:rPr lang="de-DE"/>
              <a:t>Textmasterformat bearbeiten</a:t>
            </a:r>
          </a:p>
        </p:txBody>
      </p:sp>
      <p:sp>
        <p:nvSpPr>
          <p:cNvPr id="13" name="Textplatzhalter 21"/>
          <p:cNvSpPr>
            <a:spLocks noGrp="1"/>
          </p:cNvSpPr>
          <p:nvPr>
            <p:ph type="body" sz="quarter" idx="15"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7" name="Grafik 16" descr="VDMA Logo.jpg"/>
          <p:cNvPicPr>
            <a:picLocks noChangeAspect="1"/>
          </p:cNvPicPr>
          <p:nvPr userDrawn="1"/>
        </p:nvPicPr>
        <p:blipFill>
          <a:blip r:embed="rId2" cstate="print"/>
          <a:stretch>
            <a:fillRect/>
          </a:stretch>
        </p:blipFill>
        <p:spPr>
          <a:xfrm>
            <a:off x="8513820" y="370800"/>
            <a:ext cx="1229244" cy="970926"/>
          </a:xfrm>
          <a:prstGeom prst="rect">
            <a:avLst/>
          </a:prstGeom>
        </p:spPr>
      </p:pic>
    </p:spTree>
    <p:extLst>
      <p:ext uri="{BB962C8B-B14F-4D97-AF65-F5344CB8AC3E}">
        <p14:creationId xmlns:p14="http://schemas.microsoft.com/office/powerpoint/2010/main" val="22049630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11" name="Textfeld 10"/>
          <p:cNvSpPr txBox="1"/>
          <p:nvPr userDrawn="1"/>
        </p:nvSpPr>
        <p:spPr bwMode="gray">
          <a:xfrm>
            <a:off x="5180013" y="2545499"/>
            <a:ext cx="2242922" cy="615553"/>
          </a:xfrm>
          <a:prstGeom prst="rect">
            <a:avLst/>
          </a:prstGeom>
          <a:noFill/>
        </p:spPr>
        <p:txBody>
          <a:bodyPr wrap="none" lIns="0" tIns="0" rIns="0" bIns="0" rtlCol="0">
            <a:spAutoFit/>
          </a:bodyPr>
          <a:lstStyle/>
          <a:p>
            <a:pPr algn="l" eaLnBrk="1" fontAlgn="auto" hangingPunct="1">
              <a:spcBef>
                <a:spcPts val="0"/>
              </a:spcBef>
              <a:spcAft>
                <a:spcPts val="0"/>
              </a:spcAft>
            </a:pPr>
            <a:r>
              <a:rPr lang="de-DE" sz="4000" b="1" dirty="0">
                <a:solidFill>
                  <a:srgbClr val="A0C8DE"/>
                </a:solidFill>
                <a:latin typeface="Arial"/>
                <a:ea typeface="+mn-ea"/>
              </a:rPr>
              <a:t>Welcome</a:t>
            </a:r>
          </a:p>
        </p:txBody>
      </p:sp>
      <p:sp>
        <p:nvSpPr>
          <p:cNvPr id="10" name="Fußzeilenplatzhalter 9"/>
          <p:cNvSpPr>
            <a:spLocks noGrp="1"/>
          </p:cNvSpPr>
          <p:nvPr>
            <p:ph type="ftr" sz="quarter" idx="10"/>
          </p:nvPr>
        </p:nvSpPr>
        <p:spPr bwMode="gray"/>
        <p:txBody>
          <a:bodyPr/>
          <a:lstStyle>
            <a:lvl1pPr>
              <a:defRPr>
                <a:solidFill>
                  <a:srgbClr val="FFFFFF"/>
                </a:solidFill>
              </a:defRPr>
            </a:lvl1pPr>
          </a:lstStyle>
          <a:p>
            <a:r>
              <a:rPr lang="de-DE"/>
              <a:t>| Volkswirtschaft und Statistik </a:t>
            </a:r>
            <a:endParaRPr lang="de-DE" dirty="0"/>
          </a:p>
        </p:txBody>
      </p:sp>
      <p:sp>
        <p:nvSpPr>
          <p:cNvPr id="14" name="Bildplatzhalter 14"/>
          <p:cNvSpPr>
            <a:spLocks noGrp="1"/>
          </p:cNvSpPr>
          <p:nvPr>
            <p:ph type="pic" sz="quarter" idx="12"/>
          </p:nvPr>
        </p:nvSpPr>
        <p:spPr bwMode="gray">
          <a:xfrm>
            <a:off x="185738" y="-1"/>
            <a:ext cx="3907800" cy="6630989"/>
          </a:xfrm>
          <a:solidFill>
            <a:srgbClr val="F2F2F2"/>
          </a:solidFill>
        </p:spPr>
        <p:txBody>
          <a:bodyPr>
            <a:noAutofit/>
          </a:bodyPr>
          <a:lstStyle>
            <a:lvl1pPr>
              <a:defRPr b="0"/>
            </a:lvl1pPr>
          </a:lstStyle>
          <a:p>
            <a:r>
              <a:rPr lang="de-DE"/>
              <a:t>Bild durch Klicken auf Symbol hinzufügen</a:t>
            </a:r>
            <a:endParaRPr lang="en-GB" dirty="0"/>
          </a:p>
        </p:txBody>
      </p:sp>
      <p:sp>
        <p:nvSpPr>
          <p:cNvPr id="4" name="Textfeld 3"/>
          <p:cNvSpPr txBox="1"/>
          <p:nvPr userDrawn="1"/>
        </p:nvSpPr>
        <p:spPr bwMode="gray">
          <a:xfrm>
            <a:off x="4953000" y="2286000"/>
            <a:ext cx="2017860" cy="553998"/>
          </a:xfrm>
          <a:prstGeom prst="rect">
            <a:avLst/>
          </a:prstGeom>
          <a:noFill/>
        </p:spPr>
        <p:txBody>
          <a:bodyPr wrap="none" lIns="0" tIns="0" rIns="0" bIns="0" rtlCol="0">
            <a:spAutoFit/>
          </a:bodyPr>
          <a:lstStyle/>
          <a:p>
            <a:pPr algn="l" eaLnBrk="1" fontAlgn="auto" hangingPunct="1">
              <a:spcBef>
                <a:spcPts val="0"/>
              </a:spcBef>
              <a:spcAft>
                <a:spcPts val="0"/>
              </a:spcAft>
            </a:pPr>
            <a:r>
              <a:rPr lang="de-DE" sz="3600" b="1" dirty="0">
                <a:solidFill>
                  <a:srgbClr val="006582"/>
                </a:solidFill>
                <a:latin typeface="Arial"/>
                <a:ea typeface="+mn-ea"/>
              </a:rPr>
              <a:t>Welcome</a:t>
            </a:r>
          </a:p>
        </p:txBody>
      </p:sp>
      <p:sp>
        <p:nvSpPr>
          <p:cNvPr id="12"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5"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9" name="Textplatzhalter 8"/>
          <p:cNvSpPr>
            <a:spLocks noGrp="1"/>
          </p:cNvSpPr>
          <p:nvPr>
            <p:ph type="body" sz="quarter" idx="14"/>
          </p:nvPr>
        </p:nvSpPr>
        <p:spPr>
          <a:xfrm>
            <a:off x="4943250" y="3574800"/>
            <a:ext cx="3983850" cy="554400"/>
          </a:xfrm>
        </p:spPr>
        <p:txBody>
          <a:bodyPr/>
          <a:lstStyle>
            <a:lvl1pPr>
              <a:defRPr sz="2000"/>
            </a:lvl1pPr>
          </a:lstStyle>
          <a:p>
            <a:pPr lvl="0"/>
            <a:r>
              <a:rPr lang="de-DE"/>
              <a:t>Textmasterformat bearbeiten</a:t>
            </a:r>
          </a:p>
        </p:txBody>
      </p:sp>
      <p:sp>
        <p:nvSpPr>
          <p:cNvPr id="13" name="Textplatzhalter 21"/>
          <p:cNvSpPr>
            <a:spLocks noGrp="1"/>
          </p:cNvSpPr>
          <p:nvPr>
            <p:ph type="body" sz="quarter" idx="15"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6" name="Grafik 15" descr="VDMA Logo.jpg"/>
          <p:cNvPicPr>
            <a:picLocks noChangeAspect="1"/>
          </p:cNvPicPr>
          <p:nvPr userDrawn="1"/>
        </p:nvPicPr>
        <p:blipFill>
          <a:blip r:embed="rId2" cstate="print"/>
          <a:stretch>
            <a:fillRect/>
          </a:stretch>
        </p:blipFill>
        <p:spPr>
          <a:xfrm>
            <a:off x="8513820" y="370800"/>
            <a:ext cx="1229244" cy="970926"/>
          </a:xfrm>
          <a:prstGeom prst="rect">
            <a:avLst/>
          </a:prstGeom>
        </p:spPr>
      </p:pic>
    </p:spTree>
    <p:extLst>
      <p:ext uri="{BB962C8B-B14F-4D97-AF65-F5344CB8AC3E}">
        <p14:creationId xmlns:p14="http://schemas.microsoft.com/office/powerpoint/2010/main" val="39457489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illkommen_petrol">
    <p:bg>
      <p:bgPr>
        <a:solidFill>
          <a:schemeClr val="bg1"/>
        </a:solidFill>
        <a:effectLst/>
      </p:bgPr>
    </p:bg>
    <p:spTree>
      <p:nvGrpSpPr>
        <p:cNvPr id="1" name=""/>
        <p:cNvGrpSpPr/>
        <p:nvPr/>
      </p:nvGrpSpPr>
      <p:grpSpPr>
        <a:xfrm>
          <a:off x="0" y="0"/>
          <a:ext cx="0" cy="0"/>
          <a:chOff x="0" y="0"/>
          <a:chExt cx="0" cy="0"/>
        </a:xfrm>
      </p:grpSpPr>
      <p:pic>
        <p:nvPicPr>
          <p:cNvPr id="16" name="Grafik 1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29245" y="428626"/>
            <a:ext cx="1089085" cy="863184"/>
          </a:xfrm>
          <a:prstGeom prst="rect">
            <a:avLst/>
          </a:prstGeom>
        </p:spPr>
      </p:pic>
      <p:sp>
        <p:nvSpPr>
          <p:cNvPr id="11" name="Textfeld 10"/>
          <p:cNvSpPr txBox="1"/>
          <p:nvPr userDrawn="1"/>
        </p:nvSpPr>
        <p:spPr bwMode="gray">
          <a:xfrm>
            <a:off x="5180014" y="2545499"/>
            <a:ext cx="3017173" cy="615553"/>
          </a:xfrm>
          <a:prstGeom prst="rect">
            <a:avLst/>
          </a:prstGeom>
          <a:noFill/>
        </p:spPr>
        <p:txBody>
          <a:bodyPr wrap="none" lIns="0" tIns="0" rIns="0" bIns="0" rtlCol="0">
            <a:spAutoFit/>
          </a:bodyPr>
          <a:lstStyle/>
          <a:p>
            <a:pPr algn="l" eaLnBrk="1" fontAlgn="auto" hangingPunct="1">
              <a:spcBef>
                <a:spcPts val="0"/>
              </a:spcBef>
              <a:spcAft>
                <a:spcPts val="0"/>
              </a:spcAft>
            </a:pPr>
            <a:r>
              <a:rPr lang="de-DE" sz="4000" b="1" dirty="0">
                <a:solidFill>
                  <a:srgbClr val="A0C8DE"/>
                </a:solidFill>
                <a:latin typeface="Arial"/>
                <a:ea typeface="+mn-ea"/>
              </a:rPr>
              <a:t>Willkommen</a:t>
            </a:r>
          </a:p>
        </p:txBody>
      </p:sp>
      <p:sp>
        <p:nvSpPr>
          <p:cNvPr id="14" name="Bildplatzhalter 14"/>
          <p:cNvSpPr>
            <a:spLocks noGrp="1"/>
          </p:cNvSpPr>
          <p:nvPr>
            <p:ph type="pic" sz="quarter" idx="12"/>
          </p:nvPr>
        </p:nvSpPr>
        <p:spPr bwMode="gray">
          <a:xfrm>
            <a:off x="185738" y="-1"/>
            <a:ext cx="3907800" cy="6630989"/>
          </a:xfrm>
          <a:solidFill>
            <a:srgbClr val="F2F2F2"/>
          </a:solidFill>
        </p:spPr>
        <p:txBody>
          <a:bodyPr>
            <a:noAutofit/>
          </a:bodyPr>
          <a:lstStyle>
            <a:lvl1pPr>
              <a:defRPr b="0"/>
            </a:lvl1pPr>
          </a:lstStyle>
          <a:p>
            <a:r>
              <a:rPr lang="de-DE"/>
              <a:t>Bild durch Klicken auf Symbol hinzufügen</a:t>
            </a:r>
            <a:endParaRPr lang="en-GB" dirty="0"/>
          </a:p>
        </p:txBody>
      </p:sp>
      <p:sp>
        <p:nvSpPr>
          <p:cNvPr id="4" name="Textfeld 3"/>
          <p:cNvSpPr txBox="1"/>
          <p:nvPr userDrawn="1"/>
        </p:nvSpPr>
        <p:spPr bwMode="gray">
          <a:xfrm>
            <a:off x="4953000" y="2286000"/>
            <a:ext cx="2714654" cy="553998"/>
          </a:xfrm>
          <a:prstGeom prst="rect">
            <a:avLst/>
          </a:prstGeom>
          <a:noFill/>
        </p:spPr>
        <p:txBody>
          <a:bodyPr wrap="none" lIns="0" tIns="0" rIns="0" bIns="0" rtlCol="0">
            <a:spAutoFit/>
          </a:bodyPr>
          <a:lstStyle/>
          <a:p>
            <a:pPr algn="l" eaLnBrk="1" fontAlgn="auto" hangingPunct="1">
              <a:spcBef>
                <a:spcPts val="0"/>
              </a:spcBef>
              <a:spcAft>
                <a:spcPts val="0"/>
              </a:spcAft>
            </a:pPr>
            <a:r>
              <a:rPr lang="de-DE" sz="3600" b="1" dirty="0">
                <a:solidFill>
                  <a:srgbClr val="FFFFFF"/>
                </a:solidFill>
                <a:latin typeface="Arial"/>
                <a:ea typeface="+mn-ea"/>
              </a:rPr>
              <a:t>Willkommen</a:t>
            </a:r>
          </a:p>
        </p:txBody>
      </p:sp>
      <p:sp>
        <p:nvSpPr>
          <p:cNvPr id="17" name="Rechteck 16"/>
          <p:cNvSpPr/>
          <p:nvPr userDrawn="1"/>
        </p:nvSpPr>
        <p:spPr bwMode="gray">
          <a:xfrm>
            <a:off x="-2" y="6631784"/>
            <a:ext cx="9906002" cy="226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srgbClr val="006582"/>
              </a:solidFill>
            </a:endParaRPr>
          </a:p>
        </p:txBody>
      </p:sp>
      <p:sp>
        <p:nvSpPr>
          <p:cNvPr id="18" name="Fußzeilenplatzhalter 4"/>
          <p:cNvSpPr txBox="1">
            <a:spLocks/>
          </p:cNvSpPr>
          <p:nvPr userDrawn="1"/>
        </p:nvSpPr>
        <p:spPr bwMode="gray">
          <a:xfrm>
            <a:off x="180574" y="6689022"/>
            <a:ext cx="330219" cy="123111"/>
          </a:xfrm>
          <a:prstGeom prst="rect">
            <a:avLst/>
          </a:prstGeom>
        </p:spPr>
        <p:txBody>
          <a:bodyPr vert="horz" wrap="none" lIns="0" tIns="0" rIns="0" bIns="0" rtlCol="0" anchor="ctr">
            <a:spAutoFit/>
          </a:bodyPr>
          <a:lstStyle>
            <a:defPPr>
              <a:defRPr lang="en-US"/>
            </a:defPPr>
            <a:lvl1pPr marL="0" algn="l" defTabSz="914400" rtl="0" eaLnBrk="1" latinLnBrk="0" hangingPunct="1">
              <a:defRPr sz="8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de-DE" dirty="0"/>
              <a:t>VDMA </a:t>
            </a:r>
            <a:endParaRPr lang="en-GB" dirty="0"/>
          </a:p>
        </p:txBody>
      </p:sp>
      <p:sp>
        <p:nvSpPr>
          <p:cNvPr id="10" name="Fußzeilenplatzhalter 9"/>
          <p:cNvSpPr>
            <a:spLocks noGrp="1"/>
          </p:cNvSpPr>
          <p:nvPr>
            <p:ph type="ftr" sz="quarter" idx="10"/>
          </p:nvPr>
        </p:nvSpPr>
        <p:spPr bwMode="gray"/>
        <p:txBody>
          <a:bodyPr/>
          <a:lstStyle>
            <a:lvl1pPr>
              <a:defRPr>
                <a:solidFill>
                  <a:srgbClr val="FFFFFF"/>
                </a:solidFill>
              </a:defRPr>
            </a:lvl1pPr>
          </a:lstStyle>
          <a:p>
            <a:r>
              <a:rPr lang="de-DE"/>
              <a:t>| Volkswirtschaft und Statistik </a:t>
            </a:r>
            <a:endParaRPr lang="de-DE" dirty="0"/>
          </a:p>
        </p:txBody>
      </p:sp>
      <p:sp>
        <p:nvSpPr>
          <p:cNvPr id="12"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5"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5" name="Textplatzhalter 4"/>
          <p:cNvSpPr>
            <a:spLocks noGrp="1"/>
          </p:cNvSpPr>
          <p:nvPr>
            <p:ph type="body" sz="quarter" idx="14"/>
          </p:nvPr>
        </p:nvSpPr>
        <p:spPr>
          <a:xfrm>
            <a:off x="4943250" y="3574800"/>
            <a:ext cx="3983850" cy="554400"/>
          </a:xfrm>
        </p:spPr>
        <p:txBody>
          <a:bodyPr/>
          <a:lstStyle>
            <a:lvl1pPr>
              <a:defRPr sz="2000">
                <a:solidFill>
                  <a:srgbClr val="FFFFFF"/>
                </a:solidFill>
              </a:defRPr>
            </a:lvl1pPr>
            <a:lvl2pPr>
              <a:defRPr sz="2000">
                <a:solidFill>
                  <a:srgbClr val="FFFFFF"/>
                </a:solidFill>
              </a:defRPr>
            </a:lvl2pPr>
            <a:lvl3pPr>
              <a:defRPr sz="2000">
                <a:solidFill>
                  <a:srgbClr val="FFFFFF"/>
                </a:solidFill>
              </a:defRPr>
            </a:lvl3pPr>
            <a:lvl4pPr>
              <a:defRPr sz="2000">
                <a:solidFill>
                  <a:srgbClr val="FFFFFF"/>
                </a:solidFill>
              </a:defRPr>
            </a:lvl4pPr>
            <a:lvl5pPr>
              <a:defRPr sz="2000">
                <a:solidFill>
                  <a:srgbClr val="FFFFFF"/>
                </a:solidFill>
              </a:defRPr>
            </a:lvl5pPr>
          </a:lstStyle>
          <a:p>
            <a:pPr lvl="0"/>
            <a:r>
              <a:rPr lang="de-DE"/>
              <a:t>Textmasterformat bearbeiten</a:t>
            </a:r>
          </a:p>
        </p:txBody>
      </p:sp>
      <p:sp>
        <p:nvSpPr>
          <p:cNvPr id="19" name="Textplatzhalter 21"/>
          <p:cNvSpPr>
            <a:spLocks noGrp="1"/>
          </p:cNvSpPr>
          <p:nvPr>
            <p:ph type="body" sz="quarter" idx="15"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spTree>
    <p:extLst>
      <p:ext uri="{BB962C8B-B14F-4D97-AF65-F5344CB8AC3E}">
        <p14:creationId xmlns:p14="http://schemas.microsoft.com/office/powerpoint/2010/main" val="4063092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elcome_petrol">
    <p:bg>
      <p:bgPr>
        <a:solidFill>
          <a:schemeClr val="bg1"/>
        </a:solidFill>
        <a:effectLst/>
      </p:bgPr>
    </p:bg>
    <p:spTree>
      <p:nvGrpSpPr>
        <p:cNvPr id="1" name=""/>
        <p:cNvGrpSpPr/>
        <p:nvPr/>
      </p:nvGrpSpPr>
      <p:grpSpPr>
        <a:xfrm>
          <a:off x="0" y="0"/>
          <a:ext cx="0" cy="0"/>
          <a:chOff x="0" y="0"/>
          <a:chExt cx="0" cy="0"/>
        </a:xfrm>
      </p:grpSpPr>
      <p:pic>
        <p:nvPicPr>
          <p:cNvPr id="16" name="Grafik 1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29245" y="428626"/>
            <a:ext cx="1089085" cy="863184"/>
          </a:xfrm>
          <a:prstGeom prst="rect">
            <a:avLst/>
          </a:prstGeom>
        </p:spPr>
      </p:pic>
      <p:sp>
        <p:nvSpPr>
          <p:cNvPr id="11" name="Textfeld 10"/>
          <p:cNvSpPr txBox="1"/>
          <p:nvPr userDrawn="1"/>
        </p:nvSpPr>
        <p:spPr bwMode="gray">
          <a:xfrm>
            <a:off x="5180013" y="2545499"/>
            <a:ext cx="2242922" cy="615553"/>
          </a:xfrm>
          <a:prstGeom prst="rect">
            <a:avLst/>
          </a:prstGeom>
          <a:noFill/>
        </p:spPr>
        <p:txBody>
          <a:bodyPr wrap="none" lIns="0" tIns="0" rIns="0" bIns="0" rtlCol="0">
            <a:spAutoFit/>
          </a:bodyPr>
          <a:lstStyle/>
          <a:p>
            <a:pPr algn="l" eaLnBrk="1" fontAlgn="auto" hangingPunct="1">
              <a:spcBef>
                <a:spcPts val="0"/>
              </a:spcBef>
              <a:spcAft>
                <a:spcPts val="0"/>
              </a:spcAft>
            </a:pPr>
            <a:r>
              <a:rPr lang="de-DE" sz="4000" b="1" dirty="0">
                <a:solidFill>
                  <a:srgbClr val="A0C8DE"/>
                </a:solidFill>
                <a:latin typeface="Arial"/>
                <a:ea typeface="+mn-ea"/>
              </a:rPr>
              <a:t>Welcome</a:t>
            </a:r>
          </a:p>
        </p:txBody>
      </p:sp>
      <p:sp>
        <p:nvSpPr>
          <p:cNvPr id="14" name="Bildplatzhalter 14"/>
          <p:cNvSpPr>
            <a:spLocks noGrp="1"/>
          </p:cNvSpPr>
          <p:nvPr>
            <p:ph type="pic" sz="quarter" idx="12"/>
          </p:nvPr>
        </p:nvSpPr>
        <p:spPr bwMode="gray">
          <a:xfrm>
            <a:off x="185738" y="-1"/>
            <a:ext cx="3907800" cy="6630989"/>
          </a:xfrm>
          <a:solidFill>
            <a:srgbClr val="F2F2F2"/>
          </a:solidFill>
        </p:spPr>
        <p:txBody>
          <a:bodyPr>
            <a:noAutofit/>
          </a:bodyPr>
          <a:lstStyle>
            <a:lvl1pPr>
              <a:defRPr b="0"/>
            </a:lvl1pPr>
          </a:lstStyle>
          <a:p>
            <a:r>
              <a:rPr lang="de-DE"/>
              <a:t>Bild durch Klicken auf Symbol hinzufügen</a:t>
            </a:r>
            <a:endParaRPr lang="en-GB" dirty="0"/>
          </a:p>
        </p:txBody>
      </p:sp>
      <p:sp>
        <p:nvSpPr>
          <p:cNvPr id="4" name="Textfeld 3"/>
          <p:cNvSpPr txBox="1"/>
          <p:nvPr userDrawn="1"/>
        </p:nvSpPr>
        <p:spPr bwMode="gray">
          <a:xfrm>
            <a:off x="4953000" y="2286000"/>
            <a:ext cx="2017860" cy="553998"/>
          </a:xfrm>
          <a:prstGeom prst="rect">
            <a:avLst/>
          </a:prstGeom>
          <a:noFill/>
        </p:spPr>
        <p:txBody>
          <a:bodyPr wrap="none" lIns="0" tIns="0" rIns="0" bIns="0" rtlCol="0">
            <a:spAutoFit/>
          </a:bodyPr>
          <a:lstStyle/>
          <a:p>
            <a:pPr algn="l" eaLnBrk="1" fontAlgn="auto" hangingPunct="1">
              <a:spcBef>
                <a:spcPts val="0"/>
              </a:spcBef>
              <a:spcAft>
                <a:spcPts val="0"/>
              </a:spcAft>
            </a:pPr>
            <a:r>
              <a:rPr lang="de-DE" sz="3600" b="1" dirty="0">
                <a:solidFill>
                  <a:srgbClr val="FFFFFF"/>
                </a:solidFill>
                <a:latin typeface="Arial"/>
                <a:ea typeface="+mn-ea"/>
              </a:rPr>
              <a:t>Welcome</a:t>
            </a:r>
          </a:p>
        </p:txBody>
      </p:sp>
      <p:sp>
        <p:nvSpPr>
          <p:cNvPr id="17" name="Rechteck 16"/>
          <p:cNvSpPr/>
          <p:nvPr userDrawn="1"/>
        </p:nvSpPr>
        <p:spPr bwMode="gray">
          <a:xfrm>
            <a:off x="-2" y="6631784"/>
            <a:ext cx="9906002" cy="226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srgbClr val="006582"/>
              </a:solidFill>
            </a:endParaRPr>
          </a:p>
        </p:txBody>
      </p:sp>
      <p:sp>
        <p:nvSpPr>
          <p:cNvPr id="18" name="Fußzeilenplatzhalter 4"/>
          <p:cNvSpPr txBox="1">
            <a:spLocks/>
          </p:cNvSpPr>
          <p:nvPr userDrawn="1"/>
        </p:nvSpPr>
        <p:spPr bwMode="gray">
          <a:xfrm>
            <a:off x="180574" y="6689022"/>
            <a:ext cx="330219" cy="123111"/>
          </a:xfrm>
          <a:prstGeom prst="rect">
            <a:avLst/>
          </a:prstGeom>
        </p:spPr>
        <p:txBody>
          <a:bodyPr vert="horz" wrap="none" lIns="0" tIns="0" rIns="0" bIns="0" rtlCol="0" anchor="ctr">
            <a:spAutoFit/>
          </a:bodyPr>
          <a:lstStyle>
            <a:defPPr>
              <a:defRPr lang="en-US"/>
            </a:defPPr>
            <a:lvl1pPr marL="0" algn="l" defTabSz="914400" rtl="0" eaLnBrk="1" latinLnBrk="0" hangingPunct="1">
              <a:defRPr sz="8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de-DE" dirty="0"/>
              <a:t>VDMA </a:t>
            </a:r>
            <a:endParaRPr lang="en-GB" dirty="0"/>
          </a:p>
        </p:txBody>
      </p:sp>
      <p:sp>
        <p:nvSpPr>
          <p:cNvPr id="10" name="Fußzeilenplatzhalter 9"/>
          <p:cNvSpPr>
            <a:spLocks noGrp="1"/>
          </p:cNvSpPr>
          <p:nvPr>
            <p:ph type="ftr" sz="quarter" idx="10"/>
          </p:nvPr>
        </p:nvSpPr>
        <p:spPr bwMode="gray"/>
        <p:txBody>
          <a:bodyPr/>
          <a:lstStyle>
            <a:lvl1pPr>
              <a:defRPr>
                <a:solidFill>
                  <a:srgbClr val="FFFFFF"/>
                </a:solidFill>
              </a:defRPr>
            </a:lvl1pPr>
          </a:lstStyle>
          <a:p>
            <a:r>
              <a:rPr lang="de-DE"/>
              <a:t>| Volkswirtschaft und Statistik </a:t>
            </a:r>
            <a:endParaRPr lang="de-DE" dirty="0"/>
          </a:p>
        </p:txBody>
      </p:sp>
      <p:sp>
        <p:nvSpPr>
          <p:cNvPr id="12"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5"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5" name="Textplatzhalter 4"/>
          <p:cNvSpPr>
            <a:spLocks noGrp="1"/>
          </p:cNvSpPr>
          <p:nvPr>
            <p:ph type="body" sz="quarter" idx="14"/>
          </p:nvPr>
        </p:nvSpPr>
        <p:spPr>
          <a:xfrm>
            <a:off x="4943250" y="3574800"/>
            <a:ext cx="3983850" cy="554400"/>
          </a:xfrm>
        </p:spPr>
        <p:txBody>
          <a:bodyPr/>
          <a:lstStyle>
            <a:lvl1pPr>
              <a:defRPr sz="2000">
                <a:solidFill>
                  <a:srgbClr val="FFFFFF"/>
                </a:solidFill>
              </a:defRPr>
            </a:lvl1pPr>
            <a:lvl2pPr>
              <a:defRPr sz="2000">
                <a:solidFill>
                  <a:srgbClr val="FFFFFF"/>
                </a:solidFill>
              </a:defRPr>
            </a:lvl2pPr>
            <a:lvl3pPr>
              <a:defRPr sz="2000">
                <a:solidFill>
                  <a:srgbClr val="FFFFFF"/>
                </a:solidFill>
              </a:defRPr>
            </a:lvl3pPr>
            <a:lvl4pPr>
              <a:defRPr sz="2000">
                <a:solidFill>
                  <a:srgbClr val="FFFFFF"/>
                </a:solidFill>
              </a:defRPr>
            </a:lvl4pPr>
            <a:lvl5pPr>
              <a:defRPr sz="2000">
                <a:solidFill>
                  <a:srgbClr val="FFFFFF"/>
                </a:solidFill>
              </a:defRPr>
            </a:lvl5pPr>
          </a:lstStyle>
          <a:p>
            <a:pPr lvl="0"/>
            <a:r>
              <a:rPr lang="de-DE"/>
              <a:t>Textmasterformat bearbeiten</a:t>
            </a:r>
          </a:p>
        </p:txBody>
      </p:sp>
      <p:sp>
        <p:nvSpPr>
          <p:cNvPr id="19" name="Textplatzhalter 21"/>
          <p:cNvSpPr>
            <a:spLocks noGrp="1"/>
          </p:cNvSpPr>
          <p:nvPr>
            <p:ph type="body" sz="quarter" idx="15"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spTree>
    <p:extLst>
      <p:ext uri="{BB962C8B-B14F-4D97-AF65-F5344CB8AC3E}">
        <p14:creationId xmlns:p14="http://schemas.microsoft.com/office/powerpoint/2010/main" val="3731515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 Text und  Titel">
    <p:spTree>
      <p:nvGrpSpPr>
        <p:cNvPr id="1" name=""/>
        <p:cNvGrpSpPr/>
        <p:nvPr/>
      </p:nvGrpSpPr>
      <p:grpSpPr>
        <a:xfrm>
          <a:off x="0" y="0"/>
          <a:ext cx="0" cy="0"/>
          <a:chOff x="0" y="0"/>
          <a:chExt cx="0" cy="0"/>
        </a:xfrm>
      </p:grpSpPr>
      <p:sp>
        <p:nvSpPr>
          <p:cNvPr id="15" name="Bildplatzhalter 14"/>
          <p:cNvSpPr>
            <a:spLocks noGrp="1"/>
          </p:cNvSpPr>
          <p:nvPr>
            <p:ph type="pic" sz="quarter" idx="12"/>
          </p:nvPr>
        </p:nvSpPr>
        <p:spPr>
          <a:xfrm>
            <a:off x="185738" y="-1"/>
            <a:ext cx="3907800" cy="6630989"/>
          </a:xfrm>
          <a:solidFill>
            <a:srgbClr val="F2F2F2"/>
          </a:solidFill>
        </p:spPr>
        <p:txBody>
          <a:bodyPr vert="horz">
            <a:noAutofit/>
          </a:bodyPr>
          <a:lstStyle>
            <a:lvl1pPr algn="l">
              <a:defRPr b="0"/>
            </a:lvl1pPr>
          </a:lstStyle>
          <a:p>
            <a:r>
              <a:rPr lang="de-DE"/>
              <a:t>Bild durch Klicken auf Symbol hinzufügen</a:t>
            </a:r>
            <a:endParaRPr lang="en-GB" dirty="0"/>
          </a:p>
        </p:txBody>
      </p:sp>
      <p:sp>
        <p:nvSpPr>
          <p:cNvPr id="2" name="Titel 1"/>
          <p:cNvSpPr>
            <a:spLocks noGrp="1"/>
          </p:cNvSpPr>
          <p:nvPr>
            <p:ph type="title"/>
          </p:nvPr>
        </p:nvSpPr>
        <p:spPr>
          <a:xfrm>
            <a:off x="4942682" y="1933576"/>
            <a:ext cx="3972719" cy="615553"/>
          </a:xfrm>
        </p:spPr>
        <p:txBody>
          <a:bodyPr wrap="square" lIns="0" tIns="0" rIns="0" bIns="0" anchor="t" anchorCtr="0">
            <a:spAutoFit/>
          </a:bodyPr>
          <a:lstStyle>
            <a:lvl1pPr algn="l">
              <a:defRPr sz="2000" b="1">
                <a:solidFill>
                  <a:schemeClr val="bg1"/>
                </a:solidFill>
              </a:defRPr>
            </a:lvl1pPr>
          </a:lstStyle>
          <a:p>
            <a:r>
              <a:rPr lang="de-DE"/>
              <a:t>Titelmasterformat durch Klicken bearbeiten</a:t>
            </a:r>
            <a:endParaRPr lang="de-DE" dirty="0"/>
          </a:p>
        </p:txBody>
      </p:sp>
      <p:sp>
        <p:nvSpPr>
          <p:cNvPr id="10" name="Fußzeilenplatzhalter 9"/>
          <p:cNvSpPr>
            <a:spLocks noGrp="1"/>
          </p:cNvSpPr>
          <p:nvPr>
            <p:ph type="ftr" sz="quarter" idx="10"/>
          </p:nvPr>
        </p:nvSpPr>
        <p:spPr/>
        <p:txBody>
          <a:bodyPr/>
          <a:lstStyle/>
          <a:p>
            <a:r>
              <a:rPr lang="de-DE"/>
              <a:t>| Volkswirtschaft und Statistik </a:t>
            </a:r>
            <a:endParaRPr lang="de-DE" dirty="0"/>
          </a:p>
        </p:txBody>
      </p:sp>
      <p:sp>
        <p:nvSpPr>
          <p:cNvPr id="18" name="Textplatzhalter 17"/>
          <p:cNvSpPr>
            <a:spLocks noGrp="1"/>
          </p:cNvSpPr>
          <p:nvPr>
            <p:ph type="body" sz="quarter" idx="13"/>
          </p:nvPr>
        </p:nvSpPr>
        <p:spPr>
          <a:xfrm>
            <a:off x="185738" y="2440800"/>
            <a:ext cx="3907800" cy="784800"/>
          </a:xfrm>
          <a:solidFill>
            <a:schemeClr val="bg1"/>
          </a:solidFill>
        </p:spPr>
        <p:txBody>
          <a:bodyPr lIns="468000" tIns="72000" rIns="144000" bIns="72000" anchor="ctr" anchorCtr="0">
            <a:noAutofit/>
          </a:bodyPr>
          <a:lstStyle>
            <a:lvl1pPr>
              <a:defRPr sz="2200">
                <a:solidFill>
                  <a:srgbClr val="FFFFFF"/>
                </a:solidFill>
              </a:defRPr>
            </a:lvl1pPr>
          </a:lstStyle>
          <a:p>
            <a:pPr lvl="0"/>
            <a:r>
              <a:rPr lang="de-DE"/>
              <a:t>Textmasterformat bearbeiten</a:t>
            </a:r>
          </a:p>
        </p:txBody>
      </p:sp>
      <p:sp>
        <p:nvSpPr>
          <p:cNvPr id="11"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2"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13" name="Textplatzhalter 21"/>
          <p:cNvSpPr>
            <a:spLocks noGrp="1"/>
          </p:cNvSpPr>
          <p:nvPr>
            <p:ph type="body" sz="quarter" idx="14"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4" name="Grafik 13" descr="VDMA Logo.jpg"/>
          <p:cNvPicPr>
            <a:picLocks noChangeAspect="1"/>
          </p:cNvPicPr>
          <p:nvPr userDrawn="1"/>
        </p:nvPicPr>
        <p:blipFill>
          <a:blip r:embed="rId2" cstate="print"/>
          <a:stretch>
            <a:fillRect/>
          </a:stretch>
        </p:blipFill>
        <p:spPr>
          <a:xfrm>
            <a:off x="8513820" y="370800"/>
            <a:ext cx="1229244" cy="970926"/>
          </a:xfrm>
          <a:prstGeom prst="rect">
            <a:avLst/>
          </a:prstGeom>
        </p:spPr>
      </p:pic>
      <p:sp>
        <p:nvSpPr>
          <p:cNvPr id="5" name="Textplatzhalter 4"/>
          <p:cNvSpPr>
            <a:spLocks noGrp="1"/>
          </p:cNvSpPr>
          <p:nvPr>
            <p:ph type="body" sz="quarter" idx="15"/>
          </p:nvPr>
        </p:nvSpPr>
        <p:spPr>
          <a:xfrm>
            <a:off x="4943250" y="2714400"/>
            <a:ext cx="3980925" cy="3452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3332981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 Text und Titel_V2">
    <p:spTree>
      <p:nvGrpSpPr>
        <p:cNvPr id="1" name=""/>
        <p:cNvGrpSpPr/>
        <p:nvPr/>
      </p:nvGrpSpPr>
      <p:grpSpPr>
        <a:xfrm>
          <a:off x="0" y="0"/>
          <a:ext cx="0" cy="0"/>
          <a:chOff x="0" y="0"/>
          <a:chExt cx="0" cy="0"/>
        </a:xfrm>
      </p:grpSpPr>
      <p:sp>
        <p:nvSpPr>
          <p:cNvPr id="15" name="Bildplatzhalter 14"/>
          <p:cNvSpPr>
            <a:spLocks noGrp="1"/>
          </p:cNvSpPr>
          <p:nvPr>
            <p:ph type="pic" sz="quarter" idx="12"/>
          </p:nvPr>
        </p:nvSpPr>
        <p:spPr>
          <a:xfrm>
            <a:off x="185738" y="-1"/>
            <a:ext cx="3907800" cy="6630989"/>
          </a:xfrm>
          <a:solidFill>
            <a:srgbClr val="F2F2F2"/>
          </a:solidFill>
        </p:spPr>
        <p:txBody>
          <a:bodyPr vert="horz">
            <a:noAutofit/>
          </a:bodyPr>
          <a:lstStyle>
            <a:lvl1pPr algn="l">
              <a:defRPr b="0"/>
            </a:lvl1pPr>
          </a:lstStyle>
          <a:p>
            <a:r>
              <a:rPr lang="de-DE"/>
              <a:t>Bild durch Klicken auf Symbol hinzufügen</a:t>
            </a:r>
            <a:endParaRPr lang="en-GB" dirty="0"/>
          </a:p>
        </p:txBody>
      </p:sp>
      <p:sp>
        <p:nvSpPr>
          <p:cNvPr id="2" name="Titel 1"/>
          <p:cNvSpPr>
            <a:spLocks noGrp="1"/>
          </p:cNvSpPr>
          <p:nvPr>
            <p:ph type="title"/>
          </p:nvPr>
        </p:nvSpPr>
        <p:spPr>
          <a:xfrm>
            <a:off x="4942682" y="1933576"/>
            <a:ext cx="3972719" cy="615553"/>
          </a:xfrm>
        </p:spPr>
        <p:txBody>
          <a:bodyPr wrap="square" lIns="0" tIns="0" rIns="0" bIns="0" anchor="t" anchorCtr="0">
            <a:spAutoFit/>
          </a:bodyPr>
          <a:lstStyle>
            <a:lvl1pPr algn="l">
              <a:defRPr sz="2000" b="1">
                <a:solidFill>
                  <a:schemeClr val="bg1"/>
                </a:solidFill>
              </a:defRPr>
            </a:lvl1pPr>
          </a:lstStyle>
          <a:p>
            <a:r>
              <a:rPr lang="de-DE"/>
              <a:t>Titelmasterformat durch Klicken bearbeiten</a:t>
            </a:r>
            <a:endParaRPr lang="de-DE" dirty="0"/>
          </a:p>
        </p:txBody>
      </p:sp>
      <p:sp>
        <p:nvSpPr>
          <p:cNvPr id="10" name="Fußzeilenplatzhalter 9"/>
          <p:cNvSpPr>
            <a:spLocks noGrp="1"/>
          </p:cNvSpPr>
          <p:nvPr>
            <p:ph type="ftr" sz="quarter" idx="10"/>
          </p:nvPr>
        </p:nvSpPr>
        <p:spPr/>
        <p:txBody>
          <a:bodyPr/>
          <a:lstStyle/>
          <a:p>
            <a:r>
              <a:rPr lang="de-DE"/>
              <a:t>| Volkswirtschaft und Statistik </a:t>
            </a:r>
            <a:endParaRPr lang="de-DE" dirty="0"/>
          </a:p>
        </p:txBody>
      </p:sp>
      <p:sp>
        <p:nvSpPr>
          <p:cNvPr id="18" name="Textplatzhalter 17"/>
          <p:cNvSpPr>
            <a:spLocks noGrp="1"/>
          </p:cNvSpPr>
          <p:nvPr>
            <p:ph type="body" sz="quarter" idx="13"/>
          </p:nvPr>
        </p:nvSpPr>
        <p:spPr>
          <a:xfrm>
            <a:off x="185738" y="1069200"/>
            <a:ext cx="3907800" cy="784800"/>
          </a:xfrm>
          <a:solidFill>
            <a:schemeClr val="bg1"/>
          </a:solidFill>
        </p:spPr>
        <p:txBody>
          <a:bodyPr lIns="468000" tIns="72000" rIns="144000" bIns="72000" anchor="ctr" anchorCtr="0">
            <a:noAutofit/>
          </a:bodyPr>
          <a:lstStyle>
            <a:lvl1pPr>
              <a:defRPr sz="2200">
                <a:solidFill>
                  <a:srgbClr val="FFFFFF"/>
                </a:solidFill>
              </a:defRPr>
            </a:lvl1pPr>
          </a:lstStyle>
          <a:p>
            <a:pPr lvl="0"/>
            <a:r>
              <a:rPr lang="de-DE"/>
              <a:t>Textmasterformat bearbeiten</a:t>
            </a:r>
          </a:p>
        </p:txBody>
      </p:sp>
      <p:sp>
        <p:nvSpPr>
          <p:cNvPr id="11"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2"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13" name="Textplatzhalter 21"/>
          <p:cNvSpPr>
            <a:spLocks noGrp="1"/>
          </p:cNvSpPr>
          <p:nvPr>
            <p:ph type="body" sz="quarter" idx="14"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4" name="Grafik 13" descr="VDMA Logo.jpg"/>
          <p:cNvPicPr>
            <a:picLocks noChangeAspect="1"/>
          </p:cNvPicPr>
          <p:nvPr userDrawn="1"/>
        </p:nvPicPr>
        <p:blipFill>
          <a:blip r:embed="rId2" cstate="print"/>
          <a:stretch>
            <a:fillRect/>
          </a:stretch>
        </p:blipFill>
        <p:spPr>
          <a:xfrm>
            <a:off x="8513820" y="370800"/>
            <a:ext cx="1229244" cy="970926"/>
          </a:xfrm>
          <a:prstGeom prst="rect">
            <a:avLst/>
          </a:prstGeom>
        </p:spPr>
      </p:pic>
      <p:sp>
        <p:nvSpPr>
          <p:cNvPr id="16" name="Textplatzhalter 4"/>
          <p:cNvSpPr>
            <a:spLocks noGrp="1"/>
          </p:cNvSpPr>
          <p:nvPr>
            <p:ph type="body" sz="quarter" idx="15"/>
          </p:nvPr>
        </p:nvSpPr>
        <p:spPr>
          <a:xfrm>
            <a:off x="4943250" y="2714400"/>
            <a:ext cx="3980925" cy="3452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2103087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 Text und  Titel_V3">
    <p:spTree>
      <p:nvGrpSpPr>
        <p:cNvPr id="1" name=""/>
        <p:cNvGrpSpPr/>
        <p:nvPr/>
      </p:nvGrpSpPr>
      <p:grpSpPr>
        <a:xfrm>
          <a:off x="0" y="0"/>
          <a:ext cx="0" cy="0"/>
          <a:chOff x="0" y="0"/>
          <a:chExt cx="0" cy="0"/>
        </a:xfrm>
      </p:grpSpPr>
      <p:sp>
        <p:nvSpPr>
          <p:cNvPr id="15" name="Bildplatzhalter 14"/>
          <p:cNvSpPr>
            <a:spLocks noGrp="1"/>
          </p:cNvSpPr>
          <p:nvPr>
            <p:ph type="pic" sz="quarter" idx="12"/>
          </p:nvPr>
        </p:nvSpPr>
        <p:spPr>
          <a:xfrm>
            <a:off x="185738" y="-1"/>
            <a:ext cx="3907800" cy="6630989"/>
          </a:xfrm>
          <a:solidFill>
            <a:srgbClr val="F2F2F2"/>
          </a:solidFill>
        </p:spPr>
        <p:txBody>
          <a:bodyPr vert="horz">
            <a:noAutofit/>
          </a:bodyPr>
          <a:lstStyle>
            <a:lvl1pPr algn="l">
              <a:defRPr b="0"/>
            </a:lvl1pPr>
          </a:lstStyle>
          <a:p>
            <a:r>
              <a:rPr lang="de-DE"/>
              <a:t>Bild durch Klicken auf Symbol hinzufügen</a:t>
            </a:r>
            <a:endParaRPr lang="en-GB" dirty="0"/>
          </a:p>
        </p:txBody>
      </p:sp>
      <p:sp>
        <p:nvSpPr>
          <p:cNvPr id="2" name="Titel 1"/>
          <p:cNvSpPr>
            <a:spLocks noGrp="1"/>
          </p:cNvSpPr>
          <p:nvPr>
            <p:ph type="title"/>
          </p:nvPr>
        </p:nvSpPr>
        <p:spPr>
          <a:xfrm>
            <a:off x="4942682" y="1933576"/>
            <a:ext cx="3972719" cy="615553"/>
          </a:xfrm>
        </p:spPr>
        <p:txBody>
          <a:bodyPr wrap="square" lIns="0" tIns="0" rIns="0" bIns="0" anchor="t" anchorCtr="0">
            <a:spAutoFit/>
          </a:bodyPr>
          <a:lstStyle>
            <a:lvl1pPr algn="l">
              <a:defRPr sz="2000" b="1">
                <a:solidFill>
                  <a:schemeClr val="bg1"/>
                </a:solidFill>
              </a:defRPr>
            </a:lvl1pPr>
          </a:lstStyle>
          <a:p>
            <a:r>
              <a:rPr lang="de-DE"/>
              <a:t>Titelmasterformat durch Klicken bearbeiten</a:t>
            </a:r>
            <a:endParaRPr lang="de-DE" dirty="0"/>
          </a:p>
        </p:txBody>
      </p:sp>
      <p:sp>
        <p:nvSpPr>
          <p:cNvPr id="10" name="Fußzeilenplatzhalter 9"/>
          <p:cNvSpPr>
            <a:spLocks noGrp="1"/>
          </p:cNvSpPr>
          <p:nvPr>
            <p:ph type="ftr" sz="quarter" idx="10"/>
          </p:nvPr>
        </p:nvSpPr>
        <p:spPr/>
        <p:txBody>
          <a:bodyPr/>
          <a:lstStyle/>
          <a:p>
            <a:r>
              <a:rPr lang="de-DE"/>
              <a:t>| Volkswirtschaft und Statistik </a:t>
            </a:r>
            <a:endParaRPr lang="de-DE" dirty="0"/>
          </a:p>
        </p:txBody>
      </p:sp>
      <p:sp>
        <p:nvSpPr>
          <p:cNvPr id="18" name="Textplatzhalter 17"/>
          <p:cNvSpPr>
            <a:spLocks noGrp="1"/>
          </p:cNvSpPr>
          <p:nvPr>
            <p:ph type="body" sz="quarter" idx="13"/>
          </p:nvPr>
        </p:nvSpPr>
        <p:spPr>
          <a:xfrm>
            <a:off x="185738" y="4957200"/>
            <a:ext cx="3907800" cy="784800"/>
          </a:xfrm>
          <a:solidFill>
            <a:schemeClr val="bg1"/>
          </a:solidFill>
        </p:spPr>
        <p:txBody>
          <a:bodyPr lIns="468000" tIns="72000" rIns="144000" bIns="72000" anchor="ctr" anchorCtr="0">
            <a:noAutofit/>
          </a:bodyPr>
          <a:lstStyle>
            <a:lvl1pPr>
              <a:defRPr sz="2200">
                <a:solidFill>
                  <a:srgbClr val="FFFFFF"/>
                </a:solidFill>
              </a:defRPr>
            </a:lvl1pPr>
          </a:lstStyle>
          <a:p>
            <a:pPr lvl="0"/>
            <a:r>
              <a:rPr lang="de-DE"/>
              <a:t>Textmasterformat bearbeiten</a:t>
            </a:r>
          </a:p>
        </p:txBody>
      </p:sp>
      <p:sp>
        <p:nvSpPr>
          <p:cNvPr id="11"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2"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13" name="Textplatzhalter 21"/>
          <p:cNvSpPr>
            <a:spLocks noGrp="1"/>
          </p:cNvSpPr>
          <p:nvPr>
            <p:ph type="body" sz="quarter" idx="14"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4" name="Grafik 13" descr="VDMA Logo.jpg"/>
          <p:cNvPicPr>
            <a:picLocks noChangeAspect="1"/>
          </p:cNvPicPr>
          <p:nvPr userDrawn="1"/>
        </p:nvPicPr>
        <p:blipFill>
          <a:blip r:embed="rId2" cstate="print"/>
          <a:stretch>
            <a:fillRect/>
          </a:stretch>
        </p:blipFill>
        <p:spPr>
          <a:xfrm>
            <a:off x="8513820" y="370800"/>
            <a:ext cx="1229244" cy="970926"/>
          </a:xfrm>
          <a:prstGeom prst="rect">
            <a:avLst/>
          </a:prstGeom>
        </p:spPr>
      </p:pic>
      <p:sp>
        <p:nvSpPr>
          <p:cNvPr id="16" name="Textplatzhalter 4"/>
          <p:cNvSpPr>
            <a:spLocks noGrp="1"/>
          </p:cNvSpPr>
          <p:nvPr>
            <p:ph type="body" sz="quarter" idx="15"/>
          </p:nvPr>
        </p:nvSpPr>
        <p:spPr>
          <a:xfrm>
            <a:off x="4943250" y="2714400"/>
            <a:ext cx="3980925" cy="3452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2799174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15" name="Bildplatzhalter 14"/>
          <p:cNvSpPr>
            <a:spLocks noGrp="1"/>
          </p:cNvSpPr>
          <p:nvPr>
            <p:ph type="pic" sz="quarter" idx="12"/>
          </p:nvPr>
        </p:nvSpPr>
        <p:spPr>
          <a:xfrm>
            <a:off x="185738" y="-1"/>
            <a:ext cx="3907800" cy="6630989"/>
          </a:xfrm>
          <a:solidFill>
            <a:srgbClr val="F2F2F2"/>
          </a:solidFill>
        </p:spPr>
        <p:txBody>
          <a:bodyPr vert="horz">
            <a:noAutofit/>
          </a:bodyPr>
          <a:lstStyle>
            <a:lvl1pPr algn="l">
              <a:defRPr b="0"/>
            </a:lvl1pPr>
          </a:lstStyle>
          <a:p>
            <a:r>
              <a:rPr lang="de-DE"/>
              <a:t>Bild durch Klicken auf Symbol hinzufügen</a:t>
            </a:r>
            <a:endParaRPr lang="en-GB" dirty="0"/>
          </a:p>
        </p:txBody>
      </p:sp>
      <p:sp>
        <p:nvSpPr>
          <p:cNvPr id="10" name="Fußzeilenplatzhalter 9"/>
          <p:cNvSpPr>
            <a:spLocks noGrp="1"/>
          </p:cNvSpPr>
          <p:nvPr>
            <p:ph type="ftr" sz="quarter" idx="10"/>
          </p:nvPr>
        </p:nvSpPr>
        <p:spPr/>
        <p:txBody>
          <a:bodyPr/>
          <a:lstStyle/>
          <a:p>
            <a:r>
              <a:rPr lang="de-DE"/>
              <a:t>| Volkswirtschaft und Statistik </a:t>
            </a:r>
            <a:endParaRPr lang="de-DE" dirty="0"/>
          </a:p>
        </p:txBody>
      </p:sp>
      <p:sp>
        <p:nvSpPr>
          <p:cNvPr id="18" name="Textplatzhalter 17"/>
          <p:cNvSpPr>
            <a:spLocks noGrp="1"/>
          </p:cNvSpPr>
          <p:nvPr>
            <p:ph type="body" sz="quarter" idx="13"/>
          </p:nvPr>
        </p:nvSpPr>
        <p:spPr>
          <a:xfrm>
            <a:off x="185738" y="2440800"/>
            <a:ext cx="3907800" cy="784800"/>
          </a:xfrm>
          <a:solidFill>
            <a:schemeClr val="bg1"/>
          </a:solidFill>
        </p:spPr>
        <p:txBody>
          <a:bodyPr lIns="468000" tIns="72000" rIns="144000" bIns="72000" anchor="ctr" anchorCtr="0">
            <a:noAutofit/>
          </a:bodyPr>
          <a:lstStyle>
            <a:lvl1pPr>
              <a:defRPr sz="2200">
                <a:solidFill>
                  <a:srgbClr val="FFFFFF"/>
                </a:solidFill>
              </a:defRPr>
            </a:lvl1pPr>
          </a:lstStyle>
          <a:p>
            <a:pPr lvl="0"/>
            <a:r>
              <a:rPr lang="de-DE"/>
              <a:t>Textmasterformat bearbeiten</a:t>
            </a:r>
          </a:p>
        </p:txBody>
      </p:sp>
      <p:sp>
        <p:nvSpPr>
          <p:cNvPr id="9"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1"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12" name="Textplatzhalter 21"/>
          <p:cNvSpPr>
            <a:spLocks noGrp="1"/>
          </p:cNvSpPr>
          <p:nvPr>
            <p:ph type="body" sz="quarter" idx="14"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3" name="Grafik 12" descr="VDMA Logo.jpg"/>
          <p:cNvPicPr>
            <a:picLocks noChangeAspect="1"/>
          </p:cNvPicPr>
          <p:nvPr userDrawn="1"/>
        </p:nvPicPr>
        <p:blipFill>
          <a:blip r:embed="rId2" cstate="print"/>
          <a:stretch>
            <a:fillRect/>
          </a:stretch>
        </p:blipFill>
        <p:spPr>
          <a:xfrm>
            <a:off x="8513820" y="370800"/>
            <a:ext cx="1229244" cy="970926"/>
          </a:xfrm>
          <a:prstGeom prst="rect">
            <a:avLst/>
          </a:prstGeom>
        </p:spPr>
      </p:pic>
      <p:sp>
        <p:nvSpPr>
          <p:cNvPr id="14" name="Textplatzhalter 3"/>
          <p:cNvSpPr>
            <a:spLocks noGrp="1"/>
          </p:cNvSpPr>
          <p:nvPr>
            <p:ph type="body" sz="quarter" idx="15"/>
          </p:nvPr>
        </p:nvSpPr>
        <p:spPr>
          <a:xfrm>
            <a:off x="4943250" y="1933200"/>
            <a:ext cx="4779450" cy="42336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1066243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 Volkswirtschaft und Statistik </a:t>
            </a:r>
            <a:endParaRPr lang="en-GB" dirty="0"/>
          </a:p>
        </p:txBody>
      </p:sp>
      <p:sp>
        <p:nvSpPr>
          <p:cNvPr id="6" name="Textplatzhalter 5"/>
          <p:cNvSpPr>
            <a:spLocks noGrp="1"/>
          </p:cNvSpPr>
          <p:nvPr>
            <p:ph type="body" sz="quarter" idx="12"/>
          </p:nvPr>
        </p:nvSpPr>
        <p:spPr>
          <a:xfrm>
            <a:off x="2671267" y="1933575"/>
            <a:ext cx="5078114" cy="4232275"/>
          </a:xfrm>
        </p:spPr>
        <p:txBody>
          <a:bodyPr wrap="square"/>
          <a:lstStyle>
            <a:lvl1pPr>
              <a:spcBef>
                <a:spcPts val="800"/>
              </a:spcBef>
              <a:defRPr/>
            </a:lvl1pPr>
            <a:lvl2pPr>
              <a:spcBef>
                <a:spcPts val="800"/>
              </a:spcBef>
              <a:defRPr sz="1800"/>
            </a:lvl2pPr>
            <a:lvl3pPr marL="542925" indent="-180975">
              <a:spcBef>
                <a:spcPts val="400"/>
              </a:spcBef>
              <a:buFont typeface="Arial" panose="020B0604020202020204" pitchFamily="34" charset="0"/>
              <a:buChar cha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9"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11" name="Textplatzhalter 21"/>
          <p:cNvSpPr>
            <a:spLocks noGrp="1"/>
          </p:cNvSpPr>
          <p:nvPr>
            <p:ph type="body" sz="quarter" idx="13"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0" name="Grafik 9" descr="VDMA Logo.jpg"/>
          <p:cNvPicPr>
            <a:picLocks noChangeAspect="1"/>
          </p:cNvPicPr>
          <p:nvPr userDrawn="1"/>
        </p:nvPicPr>
        <p:blipFill>
          <a:blip r:embed="rId2" cstate="print"/>
          <a:stretch>
            <a:fillRect/>
          </a:stretch>
        </p:blipFill>
        <p:spPr>
          <a:xfrm>
            <a:off x="8513820" y="370800"/>
            <a:ext cx="1229244" cy="970926"/>
          </a:xfrm>
          <a:prstGeom prst="rect">
            <a:avLst/>
          </a:prstGeom>
        </p:spPr>
      </p:pic>
    </p:spTree>
    <p:extLst>
      <p:ext uri="{BB962C8B-B14F-4D97-AF65-F5344CB8AC3E}">
        <p14:creationId xmlns:p14="http://schemas.microsoft.com/office/powerpoint/2010/main" val="2492751777"/>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r Text_bre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 Volkswirtschaft und Statistik </a:t>
            </a:r>
            <a:endParaRPr lang="en-GB" dirty="0"/>
          </a:p>
        </p:txBody>
      </p:sp>
      <p:sp>
        <p:nvSpPr>
          <p:cNvPr id="6" name="Textplatzhalter 5"/>
          <p:cNvSpPr>
            <a:spLocks noGrp="1"/>
          </p:cNvSpPr>
          <p:nvPr>
            <p:ph type="body" sz="quarter" idx="12"/>
          </p:nvPr>
        </p:nvSpPr>
        <p:spPr>
          <a:xfrm>
            <a:off x="1170000" y="1933575"/>
            <a:ext cx="6585831" cy="4232275"/>
          </a:xfrm>
        </p:spPr>
        <p:txBody>
          <a:bodyPr wrap="square"/>
          <a:lstStyle>
            <a:lvl1pPr>
              <a:spcBef>
                <a:spcPts val="800"/>
              </a:spcBef>
              <a:defRPr/>
            </a:lvl1pPr>
            <a:lvl2pPr>
              <a:spcBef>
                <a:spcPts val="800"/>
              </a:spcBef>
              <a:defRPr sz="1800"/>
            </a:lvl2pPr>
            <a:lvl3pPr marL="542925" indent="-180975">
              <a:spcBef>
                <a:spcPts val="400"/>
              </a:spcBef>
              <a:buFont typeface="Arial" panose="020B0604020202020204" pitchFamily="34" charset="0"/>
              <a:buChar cha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9"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11" name="Textplatzhalter 21"/>
          <p:cNvSpPr>
            <a:spLocks noGrp="1"/>
          </p:cNvSpPr>
          <p:nvPr>
            <p:ph type="body" sz="quarter" idx="13"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0" name="Grafik 9" descr="VDMA Logo.jpg"/>
          <p:cNvPicPr>
            <a:picLocks noChangeAspect="1"/>
          </p:cNvPicPr>
          <p:nvPr userDrawn="1"/>
        </p:nvPicPr>
        <p:blipFill>
          <a:blip r:embed="rId2" cstate="print"/>
          <a:stretch>
            <a:fillRect/>
          </a:stretch>
        </p:blipFill>
        <p:spPr>
          <a:xfrm>
            <a:off x="8513820" y="370800"/>
            <a:ext cx="1229244" cy="970926"/>
          </a:xfrm>
          <a:prstGeom prst="rect">
            <a:avLst/>
          </a:prstGeom>
        </p:spPr>
      </p:pic>
    </p:spTree>
    <p:extLst>
      <p:ext uri="{BB962C8B-B14F-4D97-AF65-F5344CB8AC3E}">
        <p14:creationId xmlns:p14="http://schemas.microsoft.com/office/powerpoint/2010/main" val="309876910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08000" y="1773240"/>
            <a:ext cx="4381501"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41899" y="1773240"/>
            <a:ext cx="4381501"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6D9B416B-BFEA-4E3C-A1F6-0D2E2E7890F5}"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4238544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feld_2_Spal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 Volkswirtschaft und Statistik </a:t>
            </a:r>
            <a:endParaRPr lang="en-GB" dirty="0"/>
          </a:p>
        </p:txBody>
      </p:sp>
      <p:sp>
        <p:nvSpPr>
          <p:cNvPr id="6" name="Textplatzhalter 5"/>
          <p:cNvSpPr>
            <a:spLocks noGrp="1"/>
          </p:cNvSpPr>
          <p:nvPr>
            <p:ph type="body" sz="quarter" idx="12"/>
          </p:nvPr>
        </p:nvSpPr>
        <p:spPr>
          <a:xfrm>
            <a:off x="1170000" y="1933575"/>
            <a:ext cx="6585831" cy="4232275"/>
          </a:xfrm>
        </p:spPr>
        <p:txBody>
          <a:bodyPr wrap="square" numCol="2" spcCol="540000"/>
          <a:lstStyle>
            <a:lvl1pPr>
              <a:spcBef>
                <a:spcPts val="800"/>
              </a:spcBef>
              <a:defRPr/>
            </a:lvl1pPr>
            <a:lvl2pPr>
              <a:spcBef>
                <a:spcPts val="800"/>
              </a:spcBef>
              <a:defRPr sz="1800"/>
            </a:lvl2pPr>
            <a:lvl3pPr marL="542925" indent="-180975">
              <a:spcBef>
                <a:spcPts val="400"/>
              </a:spcBef>
              <a:buFont typeface="Arial" panose="020B0604020202020204" pitchFamily="34" charset="0"/>
              <a:buChar cha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9"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11" name="Textplatzhalter 21"/>
          <p:cNvSpPr>
            <a:spLocks noGrp="1"/>
          </p:cNvSpPr>
          <p:nvPr>
            <p:ph type="body" sz="quarter" idx="13"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0" name="Grafik 9" descr="VDMA Logo.jpg"/>
          <p:cNvPicPr>
            <a:picLocks noChangeAspect="1"/>
          </p:cNvPicPr>
          <p:nvPr userDrawn="1"/>
        </p:nvPicPr>
        <p:blipFill>
          <a:blip r:embed="rId2" cstate="print"/>
          <a:stretch>
            <a:fillRect/>
          </a:stretch>
        </p:blipFill>
        <p:spPr>
          <a:xfrm>
            <a:off x="8513820" y="370800"/>
            <a:ext cx="1229244" cy="970926"/>
          </a:xfrm>
          <a:prstGeom prst="rect">
            <a:avLst/>
          </a:prstGeom>
        </p:spPr>
      </p:pic>
    </p:spTree>
    <p:extLst>
      <p:ext uri="{BB962C8B-B14F-4D97-AF65-F5344CB8AC3E}">
        <p14:creationId xmlns:p14="http://schemas.microsoft.com/office/powerpoint/2010/main" val="6954446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ultifunktionsfol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 Volkswirtschaft und Statistik </a:t>
            </a:r>
            <a:endParaRPr lang="en-GB" dirty="0"/>
          </a:p>
        </p:txBody>
      </p:sp>
      <p:sp>
        <p:nvSpPr>
          <p:cNvPr id="8"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9"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5" name="Inhaltsplatzhalter 4"/>
          <p:cNvSpPr>
            <a:spLocks noGrp="1"/>
          </p:cNvSpPr>
          <p:nvPr>
            <p:ph sz="quarter" idx="15"/>
          </p:nvPr>
        </p:nvSpPr>
        <p:spPr>
          <a:xfrm>
            <a:off x="1168599" y="1916114"/>
            <a:ext cx="7884815" cy="42497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platzhalter 21"/>
          <p:cNvSpPr>
            <a:spLocks noGrp="1"/>
          </p:cNvSpPr>
          <p:nvPr>
            <p:ph type="body" sz="quarter" idx="12"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0" name="Grafik 9" descr="VDMA Logo.jpg"/>
          <p:cNvPicPr>
            <a:picLocks noChangeAspect="1"/>
          </p:cNvPicPr>
          <p:nvPr userDrawn="1"/>
        </p:nvPicPr>
        <p:blipFill>
          <a:blip r:embed="rId2" cstate="print"/>
          <a:stretch>
            <a:fillRect/>
          </a:stretch>
        </p:blipFill>
        <p:spPr>
          <a:xfrm>
            <a:off x="8513820" y="370800"/>
            <a:ext cx="1229244" cy="970926"/>
          </a:xfrm>
          <a:prstGeom prst="rect">
            <a:avLst/>
          </a:prstGeom>
        </p:spPr>
      </p:pic>
    </p:spTree>
    <p:extLst>
      <p:ext uri="{BB962C8B-B14F-4D97-AF65-F5344CB8AC3E}">
        <p14:creationId xmlns:p14="http://schemas.microsoft.com/office/powerpoint/2010/main" val="113504911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Nur Foto">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a:t>| Volkswirtschaft und Statistik </a:t>
            </a:r>
            <a:endParaRPr lang="en-GB" dirty="0"/>
          </a:p>
        </p:txBody>
      </p:sp>
      <p:sp>
        <p:nvSpPr>
          <p:cNvPr id="8"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9"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10" name="Textplatzhalter 7"/>
          <p:cNvSpPr>
            <a:spLocks noGrp="1"/>
          </p:cNvSpPr>
          <p:nvPr>
            <p:ph type="body" sz="quarter" idx="14" hasCustomPrompt="1"/>
          </p:nvPr>
        </p:nvSpPr>
        <p:spPr>
          <a:xfrm>
            <a:off x="-191546" y="4600734"/>
            <a:ext cx="333425" cy="1861087"/>
          </a:xfrm>
        </p:spPr>
        <p:txBody>
          <a:bodyPr vert="vert270" wrap="none" anchor="b" anchorCtr="0">
            <a:spAutoFit/>
          </a:bodyPr>
          <a:lstStyle>
            <a:lvl1pPr>
              <a:defRPr sz="800" b="0" baseline="0">
                <a:solidFill>
                  <a:srgbClr val="FFFFFF"/>
                </a:solidFill>
              </a:defRPr>
            </a:lvl1pPr>
          </a:lstStyle>
          <a:p>
            <a:pPr lvl="0"/>
            <a:r>
              <a:rPr lang="de-DE" dirty="0"/>
              <a:t>Folienkennung durch Klicken hinzufügen</a:t>
            </a:r>
          </a:p>
        </p:txBody>
      </p:sp>
      <p:sp>
        <p:nvSpPr>
          <p:cNvPr id="6" name="Bildplatzhalter 5"/>
          <p:cNvSpPr>
            <a:spLocks noGrp="1" noChangeAspect="1"/>
          </p:cNvSpPr>
          <p:nvPr>
            <p:ph type="pic" sz="quarter" idx="15"/>
          </p:nvPr>
        </p:nvSpPr>
        <p:spPr>
          <a:xfrm>
            <a:off x="0" y="0"/>
            <a:ext cx="9904050" cy="6858000"/>
          </a:xfrm>
        </p:spPr>
        <p:txBody>
          <a:bodyPr/>
          <a:lstStyle/>
          <a:p>
            <a:r>
              <a:rPr lang="de-DE"/>
              <a:t>Bild durch Klicken auf Symbol hinzufügen</a:t>
            </a:r>
            <a:endParaRPr lang="en-US" dirty="0"/>
          </a:p>
        </p:txBody>
      </p:sp>
    </p:spTree>
    <p:extLst>
      <p:ext uri="{BB962C8B-B14F-4D97-AF65-F5344CB8AC3E}">
        <p14:creationId xmlns:p14="http://schemas.microsoft.com/office/powerpoint/2010/main" val="201831715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Bild links">
    <p:spTree>
      <p:nvGrpSpPr>
        <p:cNvPr id="1" name=""/>
        <p:cNvGrpSpPr/>
        <p:nvPr/>
      </p:nvGrpSpPr>
      <p:grpSpPr>
        <a:xfrm>
          <a:off x="0" y="0"/>
          <a:ext cx="0" cy="0"/>
          <a:chOff x="0" y="0"/>
          <a:chExt cx="0" cy="0"/>
        </a:xfrm>
      </p:grpSpPr>
      <p:sp>
        <p:nvSpPr>
          <p:cNvPr id="2" name="Titel 1"/>
          <p:cNvSpPr>
            <a:spLocks noGrp="1"/>
          </p:cNvSpPr>
          <p:nvPr>
            <p:ph type="title"/>
          </p:nvPr>
        </p:nvSpPr>
        <p:spPr>
          <a:xfrm>
            <a:off x="4756759" y="651947"/>
            <a:ext cx="3508560" cy="738664"/>
          </a:xfrm>
        </p:spPr>
        <p:txBody>
          <a:bodyPr/>
          <a:lstStyle/>
          <a:p>
            <a:r>
              <a:rPr lang="de-DE"/>
              <a:t>Titelmasterformat durch Klicken bearbeiten</a:t>
            </a:r>
            <a:endParaRPr lang="de-DE" dirty="0"/>
          </a:p>
        </p:txBody>
      </p:sp>
      <p:sp>
        <p:nvSpPr>
          <p:cNvPr id="6" name="Textplatzhalter 5"/>
          <p:cNvSpPr>
            <a:spLocks noGrp="1"/>
          </p:cNvSpPr>
          <p:nvPr>
            <p:ph type="body" sz="quarter" idx="12"/>
          </p:nvPr>
        </p:nvSpPr>
        <p:spPr>
          <a:xfrm>
            <a:off x="4756760" y="1933575"/>
            <a:ext cx="4984141" cy="4232275"/>
          </a:xfrm>
        </p:spPr>
        <p:txBody>
          <a:bodyPr wrap="square"/>
          <a:lstStyle>
            <a:lvl1pPr>
              <a:defRPr sz="2000"/>
            </a:lvl1pPr>
            <a:lvl2pPr>
              <a:defRPr sz="1800"/>
            </a:lvl2pPr>
            <a:lvl3pP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14"/>
          <p:cNvSpPr>
            <a:spLocks noGrp="1"/>
          </p:cNvSpPr>
          <p:nvPr>
            <p:ph type="pic" sz="quarter" idx="13"/>
          </p:nvPr>
        </p:nvSpPr>
        <p:spPr>
          <a:xfrm>
            <a:off x="185738" y="-1"/>
            <a:ext cx="3907800" cy="6630989"/>
          </a:xfrm>
          <a:solidFill>
            <a:srgbClr val="F2F2F2"/>
          </a:solidFill>
        </p:spPr>
        <p:txBody>
          <a:bodyPr>
            <a:noAutofit/>
          </a:bodyPr>
          <a:lstStyle>
            <a:lvl1pPr>
              <a:defRPr b="0"/>
            </a:lvl1pPr>
          </a:lstStyle>
          <a:p>
            <a:r>
              <a:rPr lang="de-DE"/>
              <a:t>Bild durch Klicken auf Symbol hinzufügen</a:t>
            </a:r>
            <a:endParaRPr lang="en-GB" dirty="0"/>
          </a:p>
        </p:txBody>
      </p:sp>
      <p:sp>
        <p:nvSpPr>
          <p:cNvPr id="10"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1"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13" name="Fußzeilenplatzhalter 9"/>
          <p:cNvSpPr>
            <a:spLocks noGrp="1"/>
          </p:cNvSpPr>
          <p:nvPr>
            <p:ph type="ftr" sz="quarter" idx="10"/>
          </p:nvPr>
        </p:nvSpPr>
        <p:spPr>
          <a:xfrm>
            <a:off x="502645" y="6689022"/>
            <a:ext cx="2862965" cy="123111"/>
          </a:xfrm>
        </p:spPr>
        <p:txBody>
          <a:bodyPr/>
          <a:lstStyle>
            <a:lvl1pPr>
              <a:defRPr>
                <a:solidFill>
                  <a:srgbClr val="FFFFFF"/>
                </a:solidFill>
              </a:defRPr>
            </a:lvl1pPr>
          </a:lstStyle>
          <a:p>
            <a:r>
              <a:rPr lang="de-DE"/>
              <a:t>| Volkswirtschaft und Statistik </a:t>
            </a:r>
            <a:endParaRPr lang="de-DE" dirty="0"/>
          </a:p>
        </p:txBody>
      </p:sp>
      <p:sp>
        <p:nvSpPr>
          <p:cNvPr id="14" name="Textplatzhalter 21"/>
          <p:cNvSpPr>
            <a:spLocks noGrp="1"/>
          </p:cNvSpPr>
          <p:nvPr>
            <p:ph type="body" sz="quarter" idx="14"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5" name="Grafik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41000" y="370332"/>
            <a:ext cx="1181291" cy="935736"/>
          </a:xfrm>
          <a:prstGeom prst="rect">
            <a:avLst/>
          </a:prstGeom>
        </p:spPr>
      </p:pic>
    </p:spTree>
    <p:extLst>
      <p:ext uri="{BB962C8B-B14F-4D97-AF65-F5344CB8AC3E}">
        <p14:creationId xmlns:p14="http://schemas.microsoft.com/office/powerpoint/2010/main" val="8326794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Bilder links">
    <p:spTree>
      <p:nvGrpSpPr>
        <p:cNvPr id="1" name=""/>
        <p:cNvGrpSpPr/>
        <p:nvPr/>
      </p:nvGrpSpPr>
      <p:grpSpPr>
        <a:xfrm>
          <a:off x="0" y="0"/>
          <a:ext cx="0" cy="0"/>
          <a:chOff x="0" y="0"/>
          <a:chExt cx="0" cy="0"/>
        </a:xfrm>
      </p:grpSpPr>
      <p:sp>
        <p:nvSpPr>
          <p:cNvPr id="2" name="Titel 1"/>
          <p:cNvSpPr>
            <a:spLocks noGrp="1"/>
          </p:cNvSpPr>
          <p:nvPr>
            <p:ph type="title"/>
          </p:nvPr>
        </p:nvSpPr>
        <p:spPr>
          <a:xfrm>
            <a:off x="4756759" y="651947"/>
            <a:ext cx="3510000" cy="738664"/>
          </a:xfrm>
        </p:spPr>
        <p:txBody>
          <a:bodyPr/>
          <a:lstStyle/>
          <a:p>
            <a:r>
              <a:rPr lang="de-DE"/>
              <a:t>Titelmasterformat durch Klicken bearbeiten</a:t>
            </a:r>
            <a:endParaRPr lang="de-DE" dirty="0"/>
          </a:p>
        </p:txBody>
      </p:sp>
      <p:sp>
        <p:nvSpPr>
          <p:cNvPr id="6" name="Textplatzhalter 5"/>
          <p:cNvSpPr>
            <a:spLocks noGrp="1"/>
          </p:cNvSpPr>
          <p:nvPr>
            <p:ph type="body" sz="quarter" idx="12"/>
          </p:nvPr>
        </p:nvSpPr>
        <p:spPr>
          <a:xfrm>
            <a:off x="4756760" y="1933575"/>
            <a:ext cx="4984141" cy="4232275"/>
          </a:xfrm>
        </p:spPr>
        <p:txBody>
          <a:bodyPr wrap="square"/>
          <a:lstStyle>
            <a:lvl1pPr>
              <a:defRPr sz="2000"/>
            </a:lvl1pPr>
            <a:lvl2pPr>
              <a:defRPr sz="1800"/>
            </a:lvl2pPr>
            <a:lvl3pP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Bildplatzhalter 14"/>
          <p:cNvSpPr>
            <a:spLocks noGrp="1"/>
          </p:cNvSpPr>
          <p:nvPr>
            <p:ph type="pic" sz="quarter" idx="13"/>
          </p:nvPr>
        </p:nvSpPr>
        <p:spPr>
          <a:xfrm>
            <a:off x="185737" y="-1"/>
            <a:ext cx="3907800" cy="3315600"/>
          </a:xfrm>
          <a:solidFill>
            <a:srgbClr val="F2F2F2"/>
          </a:solidFill>
        </p:spPr>
        <p:txBody>
          <a:bodyPr vert="horz">
            <a:noAutofit/>
          </a:bodyPr>
          <a:lstStyle>
            <a:lvl1pPr algn="l">
              <a:defRPr b="0"/>
            </a:lvl1pPr>
          </a:lstStyle>
          <a:p>
            <a:r>
              <a:rPr lang="de-DE"/>
              <a:t>Bild durch Klicken auf Symbol hinzufügen</a:t>
            </a:r>
            <a:endParaRPr lang="en-GB" dirty="0"/>
          </a:p>
        </p:txBody>
      </p:sp>
      <p:sp>
        <p:nvSpPr>
          <p:cNvPr id="8" name="Bildplatzhalter 14"/>
          <p:cNvSpPr>
            <a:spLocks noGrp="1"/>
          </p:cNvSpPr>
          <p:nvPr>
            <p:ph type="pic" sz="quarter" idx="14"/>
          </p:nvPr>
        </p:nvSpPr>
        <p:spPr>
          <a:xfrm>
            <a:off x="185737" y="3315388"/>
            <a:ext cx="3907800" cy="3315600"/>
          </a:xfrm>
          <a:solidFill>
            <a:srgbClr val="F2F2F2"/>
          </a:solidFill>
        </p:spPr>
        <p:txBody>
          <a:bodyPr vert="horz">
            <a:noAutofit/>
          </a:bodyPr>
          <a:lstStyle>
            <a:lvl1pPr algn="l">
              <a:defRPr b="0"/>
            </a:lvl1pPr>
          </a:lstStyle>
          <a:p>
            <a:r>
              <a:rPr lang="de-DE"/>
              <a:t>Bild durch Klicken auf Symbol hinzufügen</a:t>
            </a:r>
            <a:endParaRPr lang="en-GB" dirty="0"/>
          </a:p>
        </p:txBody>
      </p:sp>
      <p:sp>
        <p:nvSpPr>
          <p:cNvPr id="10"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1"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13" name="Fußzeilenplatzhalter 9"/>
          <p:cNvSpPr>
            <a:spLocks noGrp="1"/>
          </p:cNvSpPr>
          <p:nvPr>
            <p:ph type="ftr" sz="quarter" idx="10"/>
          </p:nvPr>
        </p:nvSpPr>
        <p:spPr>
          <a:xfrm>
            <a:off x="502645" y="6689022"/>
            <a:ext cx="2862965" cy="123111"/>
          </a:xfrm>
        </p:spPr>
        <p:txBody>
          <a:bodyPr/>
          <a:lstStyle>
            <a:lvl1pPr>
              <a:defRPr>
                <a:solidFill>
                  <a:srgbClr val="FFFFFF"/>
                </a:solidFill>
              </a:defRPr>
            </a:lvl1pPr>
          </a:lstStyle>
          <a:p>
            <a:r>
              <a:rPr lang="de-DE"/>
              <a:t>| Volkswirtschaft und Statistik </a:t>
            </a:r>
            <a:endParaRPr lang="de-DE" dirty="0"/>
          </a:p>
        </p:txBody>
      </p:sp>
      <p:sp>
        <p:nvSpPr>
          <p:cNvPr id="14" name="Textplatzhalter 21"/>
          <p:cNvSpPr>
            <a:spLocks noGrp="1"/>
          </p:cNvSpPr>
          <p:nvPr>
            <p:ph type="body" sz="quarter" idx="15"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5" name="Grafik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41000" y="370332"/>
            <a:ext cx="1181291" cy="935736"/>
          </a:xfrm>
          <a:prstGeom prst="rect">
            <a:avLst/>
          </a:prstGeom>
        </p:spPr>
      </p:pic>
    </p:spTree>
    <p:extLst>
      <p:ext uri="{BB962C8B-B14F-4D97-AF65-F5344CB8AC3E}">
        <p14:creationId xmlns:p14="http://schemas.microsoft.com/office/powerpoint/2010/main" val="3829777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Bilder links">
    <p:spTree>
      <p:nvGrpSpPr>
        <p:cNvPr id="1" name=""/>
        <p:cNvGrpSpPr/>
        <p:nvPr/>
      </p:nvGrpSpPr>
      <p:grpSpPr>
        <a:xfrm>
          <a:off x="0" y="0"/>
          <a:ext cx="0" cy="0"/>
          <a:chOff x="0" y="0"/>
          <a:chExt cx="0" cy="0"/>
        </a:xfrm>
      </p:grpSpPr>
      <p:sp>
        <p:nvSpPr>
          <p:cNvPr id="2" name="Titel 1"/>
          <p:cNvSpPr>
            <a:spLocks noGrp="1"/>
          </p:cNvSpPr>
          <p:nvPr>
            <p:ph type="title"/>
          </p:nvPr>
        </p:nvSpPr>
        <p:spPr>
          <a:xfrm>
            <a:off x="4756759" y="651947"/>
            <a:ext cx="3510000" cy="738664"/>
          </a:xfrm>
        </p:spPr>
        <p:txBody>
          <a:bodyPr/>
          <a:lstStyle/>
          <a:p>
            <a:r>
              <a:rPr lang="de-DE"/>
              <a:t>Titelmasterformat durch Klicken bearbeiten</a:t>
            </a:r>
            <a:endParaRPr lang="de-DE" dirty="0"/>
          </a:p>
        </p:txBody>
      </p:sp>
      <p:sp>
        <p:nvSpPr>
          <p:cNvPr id="6" name="Textplatzhalter 5"/>
          <p:cNvSpPr>
            <a:spLocks noGrp="1"/>
          </p:cNvSpPr>
          <p:nvPr>
            <p:ph type="body" sz="quarter" idx="12"/>
          </p:nvPr>
        </p:nvSpPr>
        <p:spPr>
          <a:xfrm>
            <a:off x="4756760" y="1933575"/>
            <a:ext cx="4984141" cy="4232275"/>
          </a:xfrm>
        </p:spPr>
        <p:txBody>
          <a:bodyPr wrap="square"/>
          <a:lstStyle>
            <a:lvl1pPr>
              <a:defRPr sz="2000"/>
            </a:lvl1pPr>
            <a:lvl2pPr>
              <a:defRPr sz="1800"/>
            </a:lvl2pPr>
            <a:lvl3pP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14"/>
          <p:cNvSpPr>
            <a:spLocks noGrp="1"/>
          </p:cNvSpPr>
          <p:nvPr>
            <p:ph type="pic" sz="quarter" idx="13"/>
          </p:nvPr>
        </p:nvSpPr>
        <p:spPr>
          <a:xfrm>
            <a:off x="185737" y="-1"/>
            <a:ext cx="3907800" cy="2210400"/>
          </a:xfrm>
          <a:solidFill>
            <a:srgbClr val="F2F2F2"/>
          </a:solidFill>
        </p:spPr>
        <p:txBody>
          <a:bodyPr vert="horz">
            <a:noAutofit/>
          </a:bodyPr>
          <a:lstStyle>
            <a:lvl1pPr algn="l">
              <a:defRPr b="0"/>
            </a:lvl1pPr>
          </a:lstStyle>
          <a:p>
            <a:r>
              <a:rPr lang="de-DE"/>
              <a:t>Bild durch Klicken auf Symbol hinzufügen</a:t>
            </a:r>
            <a:endParaRPr lang="en-GB" dirty="0"/>
          </a:p>
        </p:txBody>
      </p:sp>
      <p:sp>
        <p:nvSpPr>
          <p:cNvPr id="10" name="Bildplatzhalter 14"/>
          <p:cNvSpPr>
            <a:spLocks noGrp="1"/>
          </p:cNvSpPr>
          <p:nvPr>
            <p:ph type="pic" sz="quarter" idx="14"/>
          </p:nvPr>
        </p:nvSpPr>
        <p:spPr>
          <a:xfrm>
            <a:off x="185737" y="2210293"/>
            <a:ext cx="3907800" cy="2210400"/>
          </a:xfrm>
          <a:solidFill>
            <a:srgbClr val="F2F2F2"/>
          </a:solidFill>
        </p:spPr>
        <p:txBody>
          <a:bodyPr vert="horz">
            <a:noAutofit/>
          </a:bodyPr>
          <a:lstStyle>
            <a:lvl1pPr algn="l">
              <a:defRPr b="0"/>
            </a:lvl1pPr>
          </a:lstStyle>
          <a:p>
            <a:r>
              <a:rPr lang="de-DE"/>
              <a:t>Bild durch Klicken auf Symbol hinzufügen</a:t>
            </a:r>
            <a:endParaRPr lang="en-GB" dirty="0"/>
          </a:p>
        </p:txBody>
      </p:sp>
      <p:sp>
        <p:nvSpPr>
          <p:cNvPr id="11" name="Bildplatzhalter 14"/>
          <p:cNvSpPr>
            <a:spLocks noGrp="1"/>
          </p:cNvSpPr>
          <p:nvPr>
            <p:ph type="pic" sz="quarter" idx="15"/>
          </p:nvPr>
        </p:nvSpPr>
        <p:spPr>
          <a:xfrm>
            <a:off x="185737" y="4420588"/>
            <a:ext cx="3907800" cy="2210400"/>
          </a:xfrm>
          <a:solidFill>
            <a:srgbClr val="F2F2F2"/>
          </a:solidFill>
        </p:spPr>
        <p:txBody>
          <a:bodyPr vert="horz">
            <a:noAutofit/>
          </a:bodyPr>
          <a:lstStyle>
            <a:lvl1pPr algn="l">
              <a:defRPr b="0"/>
            </a:lvl1pPr>
          </a:lstStyle>
          <a:p>
            <a:r>
              <a:rPr lang="de-DE"/>
              <a:t>Bild durch Klicken auf Symbol hinzufügen</a:t>
            </a:r>
            <a:endParaRPr lang="en-GB" dirty="0"/>
          </a:p>
        </p:txBody>
      </p:sp>
      <p:sp>
        <p:nvSpPr>
          <p:cNvPr id="13"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4"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12" name="Fußzeilenplatzhalter 9"/>
          <p:cNvSpPr>
            <a:spLocks noGrp="1"/>
          </p:cNvSpPr>
          <p:nvPr>
            <p:ph type="ftr" sz="quarter" idx="10"/>
          </p:nvPr>
        </p:nvSpPr>
        <p:spPr>
          <a:xfrm>
            <a:off x="502645" y="6689022"/>
            <a:ext cx="2862965" cy="123111"/>
          </a:xfrm>
        </p:spPr>
        <p:txBody>
          <a:bodyPr/>
          <a:lstStyle>
            <a:lvl1pPr>
              <a:defRPr>
                <a:solidFill>
                  <a:srgbClr val="FFFFFF"/>
                </a:solidFill>
              </a:defRPr>
            </a:lvl1pPr>
          </a:lstStyle>
          <a:p>
            <a:r>
              <a:rPr lang="de-DE"/>
              <a:t>| Volkswirtschaft und Statistik </a:t>
            </a:r>
            <a:endParaRPr lang="de-DE" dirty="0"/>
          </a:p>
        </p:txBody>
      </p:sp>
      <p:sp>
        <p:nvSpPr>
          <p:cNvPr id="16" name="Textplatzhalter 21"/>
          <p:cNvSpPr>
            <a:spLocks noGrp="1"/>
          </p:cNvSpPr>
          <p:nvPr>
            <p:ph type="body" sz="quarter" idx="16"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7" name="Grafik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41000" y="370332"/>
            <a:ext cx="1181291" cy="935736"/>
          </a:xfrm>
          <a:prstGeom prst="rect">
            <a:avLst/>
          </a:prstGeom>
        </p:spPr>
      </p:pic>
    </p:spTree>
    <p:extLst>
      <p:ext uri="{BB962C8B-B14F-4D97-AF65-F5344CB8AC3E}">
        <p14:creationId xmlns:p14="http://schemas.microsoft.com/office/powerpoint/2010/main" val="42225655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Kontakt_Bi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a:t>| Volkswirtschaft und Statistik </a:t>
            </a:r>
            <a:endParaRPr lang="en-GB" dirty="0"/>
          </a:p>
        </p:txBody>
      </p:sp>
      <p:sp>
        <p:nvSpPr>
          <p:cNvPr id="4" name="Foliennummernplatzhalter 3"/>
          <p:cNvSpPr>
            <a:spLocks noGrp="1"/>
          </p:cNvSpPr>
          <p:nvPr>
            <p:ph type="sldNum" sz="quarter" idx="11"/>
          </p:nvPr>
        </p:nvSpPr>
        <p:spPr>
          <a:xfrm>
            <a:off x="8737459" y="6689022"/>
            <a:ext cx="543418" cy="123111"/>
          </a:xfrm>
        </p:spPr>
        <p:txBody>
          <a:bodyPr/>
          <a:lstStyle/>
          <a:p>
            <a:pPr algn="r"/>
            <a:r>
              <a:rPr lang="de-DE"/>
              <a:t>Seite </a:t>
            </a:r>
            <a:fld id="{1B72D4EC-CA93-48D4-AB46-3D5446D4DA8D}" type="slidenum">
              <a:rPr lang="de-DE" smtClean="0"/>
              <a:pPr algn="r"/>
              <a:t>‹Nr.›</a:t>
            </a:fld>
            <a:r>
              <a:rPr lang="de-DE"/>
              <a:t> |</a:t>
            </a:r>
            <a:endParaRPr lang="de-DE" dirty="0"/>
          </a:p>
        </p:txBody>
      </p:sp>
      <p:sp>
        <p:nvSpPr>
          <p:cNvPr id="5" name="Datumsplatzhalter 4"/>
          <p:cNvSpPr>
            <a:spLocks noGrp="1"/>
          </p:cNvSpPr>
          <p:nvPr>
            <p:ph type="dt" sz="half" idx="12"/>
          </p:nvPr>
        </p:nvSpPr>
        <p:spPr>
          <a:xfrm>
            <a:off x="9310275" y="6689022"/>
            <a:ext cx="612347" cy="123111"/>
          </a:xfrm>
        </p:spPr>
        <p:txBody>
          <a:bodyPr/>
          <a:lstStyle/>
          <a:p>
            <a:r>
              <a:t>August 2015</a:t>
            </a:r>
            <a:endParaRPr dirty="0"/>
          </a:p>
        </p:txBody>
      </p:sp>
      <p:sp>
        <p:nvSpPr>
          <p:cNvPr id="7" name="Bildplatzhalter 6"/>
          <p:cNvSpPr>
            <a:spLocks noGrp="1"/>
          </p:cNvSpPr>
          <p:nvPr>
            <p:ph type="pic" sz="quarter" idx="13"/>
          </p:nvPr>
        </p:nvSpPr>
        <p:spPr>
          <a:xfrm>
            <a:off x="187200" y="0"/>
            <a:ext cx="3907800" cy="6631200"/>
          </a:xfrm>
          <a:solidFill>
            <a:srgbClr val="F2F2F2"/>
          </a:solidFill>
        </p:spPr>
        <p:txBody>
          <a:bodyPr/>
          <a:lstStyle/>
          <a:p>
            <a:r>
              <a:rPr lang="de-DE"/>
              <a:t>Bild durch Klicken auf Symbol hinzufügen</a:t>
            </a:r>
            <a:endParaRPr lang="en-US"/>
          </a:p>
        </p:txBody>
      </p:sp>
      <p:sp>
        <p:nvSpPr>
          <p:cNvPr id="9" name="Textplatzhalter 8"/>
          <p:cNvSpPr>
            <a:spLocks noGrp="1"/>
          </p:cNvSpPr>
          <p:nvPr>
            <p:ph type="body" sz="quarter" idx="14"/>
          </p:nvPr>
        </p:nvSpPr>
        <p:spPr>
          <a:xfrm>
            <a:off x="187200" y="2440800"/>
            <a:ext cx="3907800" cy="784800"/>
          </a:xfrm>
          <a:solidFill>
            <a:schemeClr val="bg1"/>
          </a:solidFill>
        </p:spPr>
        <p:txBody>
          <a:bodyPr lIns="468000" tIns="72000" rIns="144000" bIns="72000" anchor="ctr"/>
          <a:lstStyle>
            <a:lvl1pPr>
              <a:defRPr sz="2200">
                <a:solidFill>
                  <a:srgbClr val="FFFFFF"/>
                </a:solidFill>
              </a:defRPr>
            </a:lvl1pPr>
          </a:lstStyle>
          <a:p>
            <a:pPr lvl="0"/>
            <a:r>
              <a:rPr lang="de-DE"/>
              <a:t>Textmasterformat bearbeiten</a:t>
            </a:r>
          </a:p>
        </p:txBody>
      </p:sp>
      <p:sp>
        <p:nvSpPr>
          <p:cNvPr id="11" name="Bildplatzhalter 10"/>
          <p:cNvSpPr>
            <a:spLocks noGrp="1"/>
          </p:cNvSpPr>
          <p:nvPr>
            <p:ph type="pic" sz="quarter" idx="15"/>
          </p:nvPr>
        </p:nvSpPr>
        <p:spPr>
          <a:xfrm>
            <a:off x="4969575" y="2448000"/>
            <a:ext cx="918450" cy="1440000"/>
          </a:xfrm>
          <a:solidFill>
            <a:srgbClr val="F2F2F2"/>
          </a:solidFill>
        </p:spPr>
        <p:txBody>
          <a:bodyPr/>
          <a:lstStyle>
            <a:lvl1pPr>
              <a:defRPr sz="1200"/>
            </a:lvl1pPr>
          </a:lstStyle>
          <a:p>
            <a:r>
              <a:rPr lang="de-DE"/>
              <a:t>Bild durch Klicken auf Symbol hinzufügen</a:t>
            </a:r>
            <a:endParaRPr lang="en-US"/>
          </a:p>
        </p:txBody>
      </p:sp>
      <p:sp>
        <p:nvSpPr>
          <p:cNvPr id="17" name="Textplatzhalter 16"/>
          <p:cNvSpPr>
            <a:spLocks noGrp="1"/>
          </p:cNvSpPr>
          <p:nvPr>
            <p:ph type="body" sz="quarter" idx="18"/>
          </p:nvPr>
        </p:nvSpPr>
        <p:spPr>
          <a:xfrm>
            <a:off x="6212700" y="2448000"/>
            <a:ext cx="3331575" cy="1292400"/>
          </a:xfrm>
        </p:spPr>
        <p:txBody>
          <a:bodyPr/>
          <a:lstStyle>
            <a:lvl1pPr>
              <a:defRPr sz="1200"/>
            </a:lvl1pPr>
          </a:lstStyle>
          <a:p>
            <a:pPr lvl="0"/>
            <a:r>
              <a:rPr lang="de-DE"/>
              <a:t>Textmasterformat bearbeiten</a:t>
            </a:r>
          </a:p>
        </p:txBody>
      </p:sp>
      <p:sp>
        <p:nvSpPr>
          <p:cNvPr id="23" name="Textplatzhalter 21"/>
          <p:cNvSpPr>
            <a:spLocks noGrp="1"/>
          </p:cNvSpPr>
          <p:nvPr>
            <p:ph type="body" sz="quarter" idx="22"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2" name="Grafik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41000" y="370332"/>
            <a:ext cx="1181291" cy="935736"/>
          </a:xfrm>
          <a:prstGeom prst="rect">
            <a:avLst/>
          </a:prstGeom>
        </p:spPr>
      </p:pic>
    </p:spTree>
    <p:extLst>
      <p:ext uri="{BB962C8B-B14F-4D97-AF65-F5344CB8AC3E}">
        <p14:creationId xmlns:p14="http://schemas.microsoft.com/office/powerpoint/2010/main" val="1392580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Kontakt_Text">
    <p:spTree>
      <p:nvGrpSpPr>
        <p:cNvPr id="1" name=""/>
        <p:cNvGrpSpPr/>
        <p:nvPr/>
      </p:nvGrpSpPr>
      <p:grpSpPr>
        <a:xfrm>
          <a:off x="0" y="0"/>
          <a:ext cx="0" cy="0"/>
          <a:chOff x="0" y="0"/>
          <a:chExt cx="0" cy="0"/>
        </a:xfrm>
      </p:grpSpPr>
      <p:sp>
        <p:nvSpPr>
          <p:cNvPr id="15" name="Bildplatzhalter 14"/>
          <p:cNvSpPr>
            <a:spLocks noGrp="1"/>
          </p:cNvSpPr>
          <p:nvPr>
            <p:ph type="pic" sz="quarter" idx="12"/>
          </p:nvPr>
        </p:nvSpPr>
        <p:spPr>
          <a:xfrm>
            <a:off x="185738" y="-2"/>
            <a:ext cx="3907800" cy="6631807"/>
          </a:xfrm>
          <a:solidFill>
            <a:srgbClr val="F2F2F2"/>
          </a:solidFill>
        </p:spPr>
        <p:txBody>
          <a:bodyPr/>
          <a:lstStyle/>
          <a:p>
            <a:r>
              <a:rPr lang="de-DE"/>
              <a:t>Bild durch Klicken auf Symbol hinzufügen</a:t>
            </a:r>
            <a:endParaRPr lang="en-GB"/>
          </a:p>
        </p:txBody>
      </p:sp>
      <p:sp>
        <p:nvSpPr>
          <p:cNvPr id="10" name="Fußzeilenplatzhalter 9"/>
          <p:cNvSpPr>
            <a:spLocks noGrp="1"/>
          </p:cNvSpPr>
          <p:nvPr>
            <p:ph type="ftr" sz="quarter" idx="10"/>
          </p:nvPr>
        </p:nvSpPr>
        <p:spPr/>
        <p:txBody>
          <a:bodyPr/>
          <a:lstStyle>
            <a:lvl1pPr>
              <a:defRPr>
                <a:solidFill>
                  <a:srgbClr val="FFFFFF"/>
                </a:solidFill>
              </a:defRPr>
            </a:lvl1pPr>
          </a:lstStyle>
          <a:p>
            <a:r>
              <a:rPr lang="de-DE"/>
              <a:t>| Volkswirtschaft und Statistik </a:t>
            </a:r>
            <a:endParaRPr lang="de-DE" dirty="0"/>
          </a:p>
        </p:txBody>
      </p:sp>
      <p:sp>
        <p:nvSpPr>
          <p:cNvPr id="18" name="Textplatzhalter 17"/>
          <p:cNvSpPr>
            <a:spLocks noGrp="1"/>
          </p:cNvSpPr>
          <p:nvPr>
            <p:ph type="body" sz="quarter" idx="13"/>
          </p:nvPr>
        </p:nvSpPr>
        <p:spPr>
          <a:xfrm>
            <a:off x="185738" y="2440800"/>
            <a:ext cx="3907800" cy="784800"/>
          </a:xfrm>
          <a:solidFill>
            <a:schemeClr val="bg1"/>
          </a:solidFill>
        </p:spPr>
        <p:txBody>
          <a:bodyPr lIns="468000" tIns="72000" rIns="144000" bIns="72000" anchor="ctr" anchorCtr="0">
            <a:noAutofit/>
          </a:bodyPr>
          <a:lstStyle>
            <a:lvl1pPr>
              <a:defRPr sz="2200">
                <a:solidFill>
                  <a:srgbClr val="FFFFFF"/>
                </a:solidFill>
              </a:defRPr>
            </a:lvl1pPr>
          </a:lstStyle>
          <a:p>
            <a:pPr lvl="0"/>
            <a:r>
              <a:rPr lang="de-DE"/>
              <a:t>Textmasterformat bearbeiten</a:t>
            </a:r>
          </a:p>
        </p:txBody>
      </p:sp>
      <p:sp>
        <p:nvSpPr>
          <p:cNvPr id="16"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7"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4" name="Textplatzhalter 3"/>
          <p:cNvSpPr>
            <a:spLocks noGrp="1"/>
          </p:cNvSpPr>
          <p:nvPr>
            <p:ph type="body" sz="quarter" idx="18"/>
          </p:nvPr>
        </p:nvSpPr>
        <p:spPr>
          <a:xfrm>
            <a:off x="5226975" y="2473812"/>
            <a:ext cx="3331575" cy="1292400"/>
          </a:xfrm>
        </p:spPr>
        <p:txBody>
          <a:bodyPr/>
          <a:lstStyle>
            <a:lvl1pPr>
              <a:lnSpc>
                <a:spcPct val="100000"/>
              </a:lnSpc>
              <a:spcBef>
                <a:spcPts val="0"/>
              </a:spcBef>
              <a:buFontTx/>
              <a:buNone/>
              <a:defRPr sz="1200" b="1"/>
            </a:lvl1pPr>
            <a:lvl2pPr marL="180975" indent="0">
              <a:buFontTx/>
              <a:buNone/>
              <a:defRPr sz="1200" b="1"/>
            </a:lvl2pPr>
            <a:lvl3pPr marL="361950" indent="0">
              <a:buFontTx/>
              <a:buNone/>
              <a:defRPr sz="1200" b="1"/>
            </a:lvl3pPr>
            <a:lvl4pPr marL="542925" indent="0">
              <a:buFontTx/>
              <a:buNone/>
              <a:defRPr sz="1200" b="1"/>
            </a:lvl4pPr>
            <a:lvl5pPr marL="714375" indent="0">
              <a:buFontTx/>
              <a:buNone/>
              <a:defRPr sz="1200" b="1"/>
            </a:lvl5pPr>
          </a:lstStyle>
          <a:p>
            <a:pPr lvl="0"/>
            <a:r>
              <a:rPr lang="de-DE"/>
              <a:t>Textmasterformat bearbeiten</a:t>
            </a:r>
          </a:p>
        </p:txBody>
      </p:sp>
      <p:sp>
        <p:nvSpPr>
          <p:cNvPr id="11" name="Textplatzhalter 21"/>
          <p:cNvSpPr>
            <a:spLocks noGrp="1"/>
          </p:cNvSpPr>
          <p:nvPr>
            <p:ph type="body" sz="quarter" idx="19"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3" name="Grafik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41000" y="370332"/>
            <a:ext cx="1181291" cy="935736"/>
          </a:xfrm>
          <a:prstGeom prst="rect">
            <a:avLst/>
          </a:prstGeom>
        </p:spPr>
      </p:pic>
    </p:spTree>
    <p:extLst>
      <p:ext uri="{BB962C8B-B14F-4D97-AF65-F5344CB8AC3E}">
        <p14:creationId xmlns:p14="http://schemas.microsoft.com/office/powerpoint/2010/main" val="2679580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Kontakte_Bi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a:t>| Volkswirtschaft und Statistik </a:t>
            </a:r>
            <a:endParaRPr lang="en-GB" dirty="0"/>
          </a:p>
        </p:txBody>
      </p:sp>
      <p:sp>
        <p:nvSpPr>
          <p:cNvPr id="4" name="Foliennummernplatzhalter 3"/>
          <p:cNvSpPr>
            <a:spLocks noGrp="1"/>
          </p:cNvSpPr>
          <p:nvPr>
            <p:ph type="sldNum" sz="quarter" idx="11"/>
          </p:nvPr>
        </p:nvSpPr>
        <p:spPr>
          <a:xfrm>
            <a:off x="8737459" y="6689022"/>
            <a:ext cx="543418" cy="123111"/>
          </a:xfrm>
        </p:spPr>
        <p:txBody>
          <a:bodyPr/>
          <a:lstStyle/>
          <a:p>
            <a:pPr algn="r"/>
            <a:r>
              <a:rPr lang="de-DE"/>
              <a:t>Seite </a:t>
            </a:r>
            <a:fld id="{1B72D4EC-CA93-48D4-AB46-3D5446D4DA8D}" type="slidenum">
              <a:rPr lang="de-DE" smtClean="0"/>
              <a:pPr algn="r"/>
              <a:t>‹Nr.›</a:t>
            </a:fld>
            <a:r>
              <a:rPr lang="de-DE"/>
              <a:t> |</a:t>
            </a:r>
            <a:endParaRPr lang="de-DE" dirty="0"/>
          </a:p>
        </p:txBody>
      </p:sp>
      <p:sp>
        <p:nvSpPr>
          <p:cNvPr id="5" name="Datumsplatzhalter 4"/>
          <p:cNvSpPr>
            <a:spLocks noGrp="1"/>
          </p:cNvSpPr>
          <p:nvPr>
            <p:ph type="dt" sz="half" idx="12"/>
          </p:nvPr>
        </p:nvSpPr>
        <p:spPr>
          <a:xfrm>
            <a:off x="9310275" y="6689022"/>
            <a:ext cx="612347" cy="123111"/>
          </a:xfrm>
        </p:spPr>
        <p:txBody>
          <a:bodyPr/>
          <a:lstStyle/>
          <a:p>
            <a:r>
              <a:t>August 2015</a:t>
            </a:r>
            <a:endParaRPr dirty="0"/>
          </a:p>
        </p:txBody>
      </p:sp>
      <p:sp>
        <p:nvSpPr>
          <p:cNvPr id="7" name="Bildplatzhalter 6"/>
          <p:cNvSpPr>
            <a:spLocks noGrp="1"/>
          </p:cNvSpPr>
          <p:nvPr>
            <p:ph type="pic" sz="quarter" idx="13"/>
          </p:nvPr>
        </p:nvSpPr>
        <p:spPr>
          <a:xfrm>
            <a:off x="187200" y="0"/>
            <a:ext cx="3907800" cy="6631200"/>
          </a:xfrm>
          <a:solidFill>
            <a:srgbClr val="F2F2F2"/>
          </a:solidFill>
        </p:spPr>
        <p:txBody>
          <a:bodyPr/>
          <a:lstStyle/>
          <a:p>
            <a:r>
              <a:rPr lang="de-DE"/>
              <a:t>Bild durch Klicken auf Symbol hinzufügen</a:t>
            </a:r>
            <a:endParaRPr lang="en-US"/>
          </a:p>
        </p:txBody>
      </p:sp>
      <p:sp>
        <p:nvSpPr>
          <p:cNvPr id="9" name="Textplatzhalter 8"/>
          <p:cNvSpPr>
            <a:spLocks noGrp="1"/>
          </p:cNvSpPr>
          <p:nvPr>
            <p:ph type="body" sz="quarter" idx="14"/>
          </p:nvPr>
        </p:nvSpPr>
        <p:spPr>
          <a:xfrm>
            <a:off x="187200" y="2440800"/>
            <a:ext cx="3907800" cy="784800"/>
          </a:xfrm>
          <a:solidFill>
            <a:schemeClr val="bg1"/>
          </a:solidFill>
        </p:spPr>
        <p:txBody>
          <a:bodyPr lIns="468000" tIns="72000" rIns="144000" bIns="72000" anchor="ctr"/>
          <a:lstStyle>
            <a:lvl1pPr>
              <a:defRPr sz="2200">
                <a:solidFill>
                  <a:srgbClr val="FFFFFF"/>
                </a:solidFill>
              </a:defRPr>
            </a:lvl1pPr>
          </a:lstStyle>
          <a:p>
            <a:pPr lvl="0"/>
            <a:r>
              <a:rPr lang="de-DE"/>
              <a:t>Textmasterformat bearbeiten</a:t>
            </a:r>
          </a:p>
        </p:txBody>
      </p:sp>
      <p:sp>
        <p:nvSpPr>
          <p:cNvPr id="11" name="Bildplatzhalter 10"/>
          <p:cNvSpPr>
            <a:spLocks noGrp="1"/>
          </p:cNvSpPr>
          <p:nvPr>
            <p:ph type="pic" sz="quarter" idx="15"/>
          </p:nvPr>
        </p:nvSpPr>
        <p:spPr>
          <a:xfrm>
            <a:off x="4969575" y="2448000"/>
            <a:ext cx="918450" cy="1440000"/>
          </a:xfrm>
          <a:solidFill>
            <a:srgbClr val="F2F2F2"/>
          </a:solidFill>
        </p:spPr>
        <p:txBody>
          <a:bodyPr/>
          <a:lstStyle>
            <a:lvl1pPr>
              <a:defRPr sz="1200"/>
            </a:lvl1pPr>
          </a:lstStyle>
          <a:p>
            <a:r>
              <a:rPr lang="de-DE"/>
              <a:t>Bild durch Klicken auf Symbol hinzufügen</a:t>
            </a:r>
            <a:endParaRPr lang="en-US"/>
          </a:p>
        </p:txBody>
      </p:sp>
      <p:sp>
        <p:nvSpPr>
          <p:cNvPr id="13" name="Bildplatzhalter 12"/>
          <p:cNvSpPr>
            <a:spLocks noGrp="1"/>
          </p:cNvSpPr>
          <p:nvPr>
            <p:ph type="pic" sz="quarter" idx="16"/>
          </p:nvPr>
        </p:nvSpPr>
        <p:spPr>
          <a:xfrm>
            <a:off x="4969575" y="4467600"/>
            <a:ext cx="918450" cy="1440000"/>
          </a:xfrm>
          <a:solidFill>
            <a:srgbClr val="F2F2F2"/>
          </a:solidFill>
        </p:spPr>
        <p:txBody>
          <a:bodyPr/>
          <a:lstStyle>
            <a:lvl1pPr>
              <a:defRPr sz="1200"/>
            </a:lvl1pPr>
          </a:lstStyle>
          <a:p>
            <a:r>
              <a:rPr lang="de-DE"/>
              <a:t>Bild durch Klicken auf Symbol hinzufügen</a:t>
            </a:r>
            <a:endParaRPr lang="en-US"/>
          </a:p>
        </p:txBody>
      </p:sp>
      <p:sp>
        <p:nvSpPr>
          <p:cNvPr id="17" name="Textplatzhalter 16"/>
          <p:cNvSpPr>
            <a:spLocks noGrp="1"/>
          </p:cNvSpPr>
          <p:nvPr>
            <p:ph type="body" sz="quarter" idx="18"/>
          </p:nvPr>
        </p:nvSpPr>
        <p:spPr>
          <a:xfrm>
            <a:off x="6212700" y="2448000"/>
            <a:ext cx="3331575" cy="1292400"/>
          </a:xfrm>
        </p:spPr>
        <p:txBody>
          <a:bodyPr/>
          <a:lstStyle>
            <a:lvl1pPr>
              <a:defRPr sz="1200"/>
            </a:lvl1pPr>
          </a:lstStyle>
          <a:p>
            <a:pPr lvl="0"/>
            <a:r>
              <a:rPr lang="de-DE"/>
              <a:t>Textmasterformat bearbeiten</a:t>
            </a:r>
          </a:p>
        </p:txBody>
      </p:sp>
      <p:sp>
        <p:nvSpPr>
          <p:cNvPr id="19" name="Textplatzhalter 18"/>
          <p:cNvSpPr>
            <a:spLocks noGrp="1"/>
          </p:cNvSpPr>
          <p:nvPr>
            <p:ph type="body" sz="quarter" idx="19"/>
          </p:nvPr>
        </p:nvSpPr>
        <p:spPr>
          <a:xfrm>
            <a:off x="6212700" y="4467600"/>
            <a:ext cx="3331575" cy="1292400"/>
          </a:xfrm>
        </p:spPr>
        <p:txBody>
          <a:bodyPr/>
          <a:lstStyle>
            <a:lvl1pPr>
              <a:defRPr sz="1200"/>
            </a:lvl1pPr>
          </a:lstStyle>
          <a:p>
            <a:pPr lvl="0"/>
            <a:r>
              <a:rPr lang="de-DE"/>
              <a:t>Textmasterformat bearbeiten</a:t>
            </a:r>
          </a:p>
        </p:txBody>
      </p:sp>
      <p:sp>
        <p:nvSpPr>
          <p:cNvPr id="23" name="Textplatzhalter 21"/>
          <p:cNvSpPr>
            <a:spLocks noGrp="1"/>
          </p:cNvSpPr>
          <p:nvPr>
            <p:ph type="body" sz="quarter" idx="22"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4" name="Grafik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41000" y="370332"/>
            <a:ext cx="1181291" cy="935736"/>
          </a:xfrm>
          <a:prstGeom prst="rect">
            <a:avLst/>
          </a:prstGeom>
        </p:spPr>
      </p:pic>
    </p:spTree>
    <p:extLst>
      <p:ext uri="{BB962C8B-B14F-4D97-AF65-F5344CB8AC3E}">
        <p14:creationId xmlns:p14="http://schemas.microsoft.com/office/powerpoint/2010/main" val="2361174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Kontakte_Bi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a:t>| Volkswirtschaft und Statistik </a:t>
            </a:r>
            <a:endParaRPr lang="en-GB" dirty="0"/>
          </a:p>
        </p:txBody>
      </p:sp>
      <p:sp>
        <p:nvSpPr>
          <p:cNvPr id="4" name="Foliennummernplatzhalter 3"/>
          <p:cNvSpPr>
            <a:spLocks noGrp="1"/>
          </p:cNvSpPr>
          <p:nvPr>
            <p:ph type="sldNum" sz="quarter" idx="11"/>
          </p:nvPr>
        </p:nvSpPr>
        <p:spPr>
          <a:xfrm>
            <a:off x="8737459" y="6689022"/>
            <a:ext cx="543418" cy="123111"/>
          </a:xfrm>
        </p:spPr>
        <p:txBody>
          <a:bodyPr/>
          <a:lstStyle/>
          <a:p>
            <a:pPr algn="r"/>
            <a:r>
              <a:rPr lang="de-DE"/>
              <a:t>Seite </a:t>
            </a:r>
            <a:fld id="{1B72D4EC-CA93-48D4-AB46-3D5446D4DA8D}" type="slidenum">
              <a:rPr lang="de-DE" smtClean="0"/>
              <a:pPr algn="r"/>
              <a:t>‹Nr.›</a:t>
            </a:fld>
            <a:r>
              <a:rPr lang="de-DE"/>
              <a:t> |</a:t>
            </a:r>
            <a:endParaRPr lang="de-DE" dirty="0"/>
          </a:p>
        </p:txBody>
      </p:sp>
      <p:sp>
        <p:nvSpPr>
          <p:cNvPr id="5" name="Datumsplatzhalter 4"/>
          <p:cNvSpPr>
            <a:spLocks noGrp="1"/>
          </p:cNvSpPr>
          <p:nvPr>
            <p:ph type="dt" sz="half" idx="12"/>
          </p:nvPr>
        </p:nvSpPr>
        <p:spPr>
          <a:xfrm>
            <a:off x="9310275" y="6689022"/>
            <a:ext cx="612347" cy="123111"/>
          </a:xfrm>
        </p:spPr>
        <p:txBody>
          <a:bodyPr/>
          <a:lstStyle/>
          <a:p>
            <a:r>
              <a:t>August 2015</a:t>
            </a:r>
            <a:endParaRPr dirty="0"/>
          </a:p>
        </p:txBody>
      </p:sp>
      <p:sp>
        <p:nvSpPr>
          <p:cNvPr id="7" name="Bildplatzhalter 6"/>
          <p:cNvSpPr>
            <a:spLocks noGrp="1"/>
          </p:cNvSpPr>
          <p:nvPr>
            <p:ph type="pic" sz="quarter" idx="13"/>
          </p:nvPr>
        </p:nvSpPr>
        <p:spPr>
          <a:xfrm>
            <a:off x="187200" y="0"/>
            <a:ext cx="3907800" cy="6631200"/>
          </a:xfrm>
          <a:solidFill>
            <a:srgbClr val="F2F2F2"/>
          </a:solidFill>
        </p:spPr>
        <p:txBody>
          <a:bodyPr/>
          <a:lstStyle/>
          <a:p>
            <a:r>
              <a:rPr lang="de-DE"/>
              <a:t>Bild durch Klicken auf Symbol hinzufügen</a:t>
            </a:r>
            <a:endParaRPr lang="en-US"/>
          </a:p>
        </p:txBody>
      </p:sp>
      <p:sp>
        <p:nvSpPr>
          <p:cNvPr id="9" name="Textplatzhalter 8"/>
          <p:cNvSpPr>
            <a:spLocks noGrp="1"/>
          </p:cNvSpPr>
          <p:nvPr>
            <p:ph type="body" sz="quarter" idx="14"/>
          </p:nvPr>
        </p:nvSpPr>
        <p:spPr>
          <a:xfrm>
            <a:off x="187200" y="2440800"/>
            <a:ext cx="3907800" cy="784800"/>
          </a:xfrm>
          <a:solidFill>
            <a:schemeClr val="bg1"/>
          </a:solidFill>
        </p:spPr>
        <p:txBody>
          <a:bodyPr lIns="468000" tIns="72000" rIns="144000" bIns="72000" anchor="ctr"/>
          <a:lstStyle>
            <a:lvl1pPr>
              <a:defRPr sz="2200">
                <a:solidFill>
                  <a:srgbClr val="FFFFFF"/>
                </a:solidFill>
              </a:defRPr>
            </a:lvl1pPr>
          </a:lstStyle>
          <a:p>
            <a:pPr lvl="0"/>
            <a:r>
              <a:rPr lang="de-DE"/>
              <a:t>Textmasterformat bearbeiten</a:t>
            </a:r>
          </a:p>
        </p:txBody>
      </p:sp>
      <p:sp>
        <p:nvSpPr>
          <p:cNvPr id="11" name="Bildplatzhalter 10"/>
          <p:cNvSpPr>
            <a:spLocks noGrp="1"/>
          </p:cNvSpPr>
          <p:nvPr>
            <p:ph type="pic" sz="quarter" idx="15"/>
          </p:nvPr>
        </p:nvSpPr>
        <p:spPr>
          <a:xfrm>
            <a:off x="4969575" y="1353600"/>
            <a:ext cx="918450" cy="1440000"/>
          </a:xfrm>
          <a:solidFill>
            <a:srgbClr val="F2F2F2"/>
          </a:solidFill>
        </p:spPr>
        <p:txBody>
          <a:bodyPr/>
          <a:lstStyle>
            <a:lvl1pPr>
              <a:defRPr sz="1200"/>
            </a:lvl1pPr>
          </a:lstStyle>
          <a:p>
            <a:r>
              <a:rPr lang="de-DE"/>
              <a:t>Bild durch Klicken auf Symbol hinzufügen</a:t>
            </a:r>
            <a:endParaRPr lang="en-US"/>
          </a:p>
        </p:txBody>
      </p:sp>
      <p:sp>
        <p:nvSpPr>
          <p:cNvPr id="13" name="Bildplatzhalter 12"/>
          <p:cNvSpPr>
            <a:spLocks noGrp="1"/>
          </p:cNvSpPr>
          <p:nvPr>
            <p:ph type="pic" sz="quarter" idx="16"/>
          </p:nvPr>
        </p:nvSpPr>
        <p:spPr>
          <a:xfrm>
            <a:off x="4969575" y="3020400"/>
            <a:ext cx="918450" cy="1440000"/>
          </a:xfrm>
          <a:solidFill>
            <a:srgbClr val="F2F2F2"/>
          </a:solidFill>
        </p:spPr>
        <p:txBody>
          <a:bodyPr/>
          <a:lstStyle>
            <a:lvl1pPr>
              <a:defRPr sz="1200"/>
            </a:lvl1pPr>
          </a:lstStyle>
          <a:p>
            <a:r>
              <a:rPr lang="de-DE"/>
              <a:t>Bild durch Klicken auf Symbol hinzufügen</a:t>
            </a:r>
            <a:endParaRPr lang="en-US"/>
          </a:p>
        </p:txBody>
      </p:sp>
      <p:sp>
        <p:nvSpPr>
          <p:cNvPr id="15" name="Bildplatzhalter 14"/>
          <p:cNvSpPr>
            <a:spLocks noGrp="1"/>
          </p:cNvSpPr>
          <p:nvPr>
            <p:ph type="pic" sz="quarter" idx="17"/>
          </p:nvPr>
        </p:nvSpPr>
        <p:spPr>
          <a:xfrm>
            <a:off x="4969575" y="4687200"/>
            <a:ext cx="918450" cy="1440000"/>
          </a:xfrm>
          <a:solidFill>
            <a:srgbClr val="F2F2F2"/>
          </a:solidFill>
        </p:spPr>
        <p:txBody>
          <a:bodyPr/>
          <a:lstStyle>
            <a:lvl1pPr>
              <a:defRPr sz="1200"/>
            </a:lvl1pPr>
          </a:lstStyle>
          <a:p>
            <a:r>
              <a:rPr lang="de-DE"/>
              <a:t>Bild durch Klicken auf Symbol hinzufügen</a:t>
            </a:r>
            <a:endParaRPr lang="en-US"/>
          </a:p>
        </p:txBody>
      </p:sp>
      <p:sp>
        <p:nvSpPr>
          <p:cNvPr id="17" name="Textplatzhalter 16"/>
          <p:cNvSpPr>
            <a:spLocks noGrp="1"/>
          </p:cNvSpPr>
          <p:nvPr>
            <p:ph type="body" sz="quarter" idx="18"/>
          </p:nvPr>
        </p:nvSpPr>
        <p:spPr>
          <a:xfrm>
            <a:off x="6212700" y="1353600"/>
            <a:ext cx="3331575" cy="1292400"/>
          </a:xfrm>
        </p:spPr>
        <p:txBody>
          <a:bodyPr/>
          <a:lstStyle>
            <a:lvl1pPr>
              <a:defRPr sz="1200"/>
            </a:lvl1pPr>
          </a:lstStyle>
          <a:p>
            <a:pPr lvl="0"/>
            <a:r>
              <a:rPr lang="de-DE"/>
              <a:t>Textmasterformat bearbeiten</a:t>
            </a:r>
          </a:p>
        </p:txBody>
      </p:sp>
      <p:sp>
        <p:nvSpPr>
          <p:cNvPr id="19" name="Textplatzhalter 18"/>
          <p:cNvSpPr>
            <a:spLocks noGrp="1"/>
          </p:cNvSpPr>
          <p:nvPr>
            <p:ph type="body" sz="quarter" idx="19"/>
          </p:nvPr>
        </p:nvSpPr>
        <p:spPr>
          <a:xfrm>
            <a:off x="6212700" y="3020400"/>
            <a:ext cx="3331575" cy="1292400"/>
          </a:xfrm>
        </p:spPr>
        <p:txBody>
          <a:bodyPr/>
          <a:lstStyle>
            <a:lvl1pPr>
              <a:defRPr sz="1200"/>
            </a:lvl1pPr>
          </a:lstStyle>
          <a:p>
            <a:pPr lvl="0"/>
            <a:r>
              <a:rPr lang="de-DE"/>
              <a:t>Textmasterformat bearbeiten</a:t>
            </a:r>
          </a:p>
        </p:txBody>
      </p:sp>
      <p:sp>
        <p:nvSpPr>
          <p:cNvPr id="21" name="Textplatzhalter 20"/>
          <p:cNvSpPr>
            <a:spLocks noGrp="1"/>
          </p:cNvSpPr>
          <p:nvPr>
            <p:ph type="body" sz="quarter" idx="20"/>
          </p:nvPr>
        </p:nvSpPr>
        <p:spPr>
          <a:xfrm>
            <a:off x="6212700" y="4687200"/>
            <a:ext cx="3331575" cy="1292400"/>
          </a:xfrm>
        </p:spPr>
        <p:txBody>
          <a:bodyPr/>
          <a:lstStyle>
            <a:lvl1pPr>
              <a:defRPr sz="1200"/>
            </a:lvl1pPr>
          </a:lstStyle>
          <a:p>
            <a:pPr lvl="0"/>
            <a:r>
              <a:rPr lang="de-DE"/>
              <a:t>Textmasterformat bearbeiten</a:t>
            </a:r>
          </a:p>
        </p:txBody>
      </p:sp>
      <p:sp>
        <p:nvSpPr>
          <p:cNvPr id="23" name="Textplatzhalter 21"/>
          <p:cNvSpPr>
            <a:spLocks noGrp="1"/>
          </p:cNvSpPr>
          <p:nvPr>
            <p:ph type="body" sz="quarter" idx="22"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6" name="Grafik 1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41000" y="370332"/>
            <a:ext cx="1181291" cy="935736"/>
          </a:xfrm>
          <a:prstGeom prst="rect">
            <a:avLst/>
          </a:prstGeom>
        </p:spPr>
      </p:pic>
    </p:spTree>
    <p:extLst>
      <p:ext uri="{BB962C8B-B14F-4D97-AF65-F5344CB8AC3E}">
        <p14:creationId xmlns:p14="http://schemas.microsoft.com/office/powerpoint/2010/main" val="819688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sldNum" sz="quarter" idx="10"/>
          </p:nvPr>
        </p:nvSpPr>
        <p:spPr>
          <a:ln/>
        </p:spPr>
        <p:txBody>
          <a:bodyPr/>
          <a:lstStyle>
            <a:lvl1pPr>
              <a:defRPr/>
            </a:lvl1pPr>
          </a:lstStyle>
          <a:p>
            <a:pPr>
              <a:defRPr/>
            </a:pPr>
            <a:r>
              <a:rPr lang="de-DE" altLang="de-DE"/>
              <a:t> Folie </a:t>
            </a:r>
            <a:fld id="{8FDD3928-FB4B-451D-B457-5FAF41A31438}" type="slidenum">
              <a:rPr lang="de-DE" altLang="de-DE"/>
              <a:pPr>
                <a:defRPr/>
              </a:pPr>
              <a:t>‹Nr.›</a:t>
            </a:fld>
            <a:endParaRPr lang="de-DE" altLang="de-DE"/>
          </a:p>
        </p:txBody>
      </p:sp>
      <p:sp>
        <p:nvSpPr>
          <p:cNvPr id="8"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667679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Kontakte_Text">
    <p:spTree>
      <p:nvGrpSpPr>
        <p:cNvPr id="1" name=""/>
        <p:cNvGrpSpPr/>
        <p:nvPr/>
      </p:nvGrpSpPr>
      <p:grpSpPr>
        <a:xfrm>
          <a:off x="0" y="0"/>
          <a:ext cx="0" cy="0"/>
          <a:chOff x="0" y="0"/>
          <a:chExt cx="0" cy="0"/>
        </a:xfrm>
      </p:grpSpPr>
      <p:sp>
        <p:nvSpPr>
          <p:cNvPr id="15" name="Bildplatzhalter 14"/>
          <p:cNvSpPr>
            <a:spLocks noGrp="1"/>
          </p:cNvSpPr>
          <p:nvPr>
            <p:ph type="pic" sz="quarter" idx="12"/>
          </p:nvPr>
        </p:nvSpPr>
        <p:spPr>
          <a:xfrm>
            <a:off x="185738" y="-2"/>
            <a:ext cx="3907800" cy="6631807"/>
          </a:xfrm>
          <a:solidFill>
            <a:srgbClr val="F2F2F2"/>
          </a:solidFill>
        </p:spPr>
        <p:txBody>
          <a:bodyPr/>
          <a:lstStyle/>
          <a:p>
            <a:r>
              <a:rPr lang="de-DE"/>
              <a:t>Bild durch Klicken auf Symbol hinzufügen</a:t>
            </a:r>
            <a:endParaRPr lang="en-GB"/>
          </a:p>
        </p:txBody>
      </p:sp>
      <p:sp>
        <p:nvSpPr>
          <p:cNvPr id="10" name="Fußzeilenplatzhalter 9"/>
          <p:cNvSpPr>
            <a:spLocks noGrp="1"/>
          </p:cNvSpPr>
          <p:nvPr>
            <p:ph type="ftr" sz="quarter" idx="10"/>
          </p:nvPr>
        </p:nvSpPr>
        <p:spPr/>
        <p:txBody>
          <a:bodyPr/>
          <a:lstStyle>
            <a:lvl1pPr>
              <a:defRPr>
                <a:solidFill>
                  <a:srgbClr val="FFFFFF"/>
                </a:solidFill>
              </a:defRPr>
            </a:lvl1pPr>
          </a:lstStyle>
          <a:p>
            <a:r>
              <a:rPr lang="de-DE"/>
              <a:t>| Volkswirtschaft und Statistik </a:t>
            </a:r>
            <a:endParaRPr lang="de-DE" dirty="0"/>
          </a:p>
        </p:txBody>
      </p:sp>
      <p:sp>
        <p:nvSpPr>
          <p:cNvPr id="18" name="Textplatzhalter 17"/>
          <p:cNvSpPr>
            <a:spLocks noGrp="1"/>
          </p:cNvSpPr>
          <p:nvPr>
            <p:ph type="body" sz="quarter" idx="13"/>
          </p:nvPr>
        </p:nvSpPr>
        <p:spPr>
          <a:xfrm>
            <a:off x="185738" y="2440800"/>
            <a:ext cx="3907800" cy="784800"/>
          </a:xfrm>
          <a:solidFill>
            <a:schemeClr val="bg1"/>
          </a:solidFill>
        </p:spPr>
        <p:txBody>
          <a:bodyPr lIns="468000" tIns="72000" rIns="144000" bIns="72000" anchor="ctr" anchorCtr="0">
            <a:noAutofit/>
          </a:bodyPr>
          <a:lstStyle>
            <a:lvl1pPr>
              <a:defRPr sz="2200">
                <a:solidFill>
                  <a:srgbClr val="FFFFFF"/>
                </a:solidFill>
              </a:defRPr>
            </a:lvl1pPr>
          </a:lstStyle>
          <a:p>
            <a:pPr lvl="0"/>
            <a:r>
              <a:rPr lang="de-DE"/>
              <a:t>Textmasterformat bearbeiten</a:t>
            </a:r>
          </a:p>
        </p:txBody>
      </p:sp>
      <p:sp>
        <p:nvSpPr>
          <p:cNvPr id="16"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7"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4" name="Textplatzhalter 3"/>
          <p:cNvSpPr>
            <a:spLocks noGrp="1"/>
          </p:cNvSpPr>
          <p:nvPr>
            <p:ph type="body" sz="quarter" idx="18"/>
          </p:nvPr>
        </p:nvSpPr>
        <p:spPr>
          <a:xfrm>
            <a:off x="4823325" y="2473812"/>
            <a:ext cx="2340000" cy="1292400"/>
          </a:xfrm>
        </p:spPr>
        <p:txBody>
          <a:bodyPr/>
          <a:lstStyle>
            <a:lvl1pPr>
              <a:lnSpc>
                <a:spcPct val="100000"/>
              </a:lnSpc>
              <a:spcBef>
                <a:spcPts val="0"/>
              </a:spcBef>
              <a:buFontTx/>
              <a:buNone/>
              <a:defRPr sz="1200"/>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a:t>Textmasterformat bearbeiten</a:t>
            </a:r>
          </a:p>
        </p:txBody>
      </p:sp>
      <p:sp>
        <p:nvSpPr>
          <p:cNvPr id="21" name="Textplatzhalter 3"/>
          <p:cNvSpPr>
            <a:spLocks noGrp="1"/>
          </p:cNvSpPr>
          <p:nvPr>
            <p:ph type="body" sz="quarter" idx="19"/>
          </p:nvPr>
        </p:nvSpPr>
        <p:spPr>
          <a:xfrm>
            <a:off x="7365150" y="2473812"/>
            <a:ext cx="2340000" cy="1292400"/>
          </a:xfrm>
        </p:spPr>
        <p:txBody>
          <a:bodyPr/>
          <a:lstStyle>
            <a:lvl1pPr>
              <a:lnSpc>
                <a:spcPct val="100000"/>
              </a:lnSpc>
              <a:spcBef>
                <a:spcPts val="0"/>
              </a:spcBef>
              <a:buFontTx/>
              <a:buNone/>
              <a:defRPr sz="1200"/>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a:t>Textmasterformat bearbeiten</a:t>
            </a:r>
          </a:p>
        </p:txBody>
      </p:sp>
      <p:sp>
        <p:nvSpPr>
          <p:cNvPr id="22" name="Textplatzhalter 3"/>
          <p:cNvSpPr>
            <a:spLocks noGrp="1"/>
          </p:cNvSpPr>
          <p:nvPr>
            <p:ph type="body" sz="quarter" idx="20"/>
          </p:nvPr>
        </p:nvSpPr>
        <p:spPr>
          <a:xfrm>
            <a:off x="4823325" y="4288212"/>
            <a:ext cx="2340000" cy="1292400"/>
          </a:xfrm>
        </p:spPr>
        <p:txBody>
          <a:bodyPr/>
          <a:lstStyle>
            <a:lvl1pPr>
              <a:lnSpc>
                <a:spcPct val="100000"/>
              </a:lnSpc>
              <a:spcBef>
                <a:spcPts val="0"/>
              </a:spcBef>
              <a:buFontTx/>
              <a:buNone/>
              <a:defRPr sz="1200"/>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a:t>Textmasterformat bearbeiten</a:t>
            </a:r>
          </a:p>
        </p:txBody>
      </p:sp>
      <p:sp>
        <p:nvSpPr>
          <p:cNvPr id="12" name="Textplatzhalter 21"/>
          <p:cNvSpPr>
            <a:spLocks noGrp="1"/>
          </p:cNvSpPr>
          <p:nvPr>
            <p:ph type="body" sz="quarter" idx="21"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pic>
        <p:nvPicPr>
          <p:cNvPr id="14" name="Grafik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41000" y="370332"/>
            <a:ext cx="1181291" cy="935736"/>
          </a:xfrm>
          <a:prstGeom prst="rect">
            <a:avLst/>
          </a:prstGeom>
        </p:spPr>
      </p:pic>
    </p:spTree>
    <p:extLst>
      <p:ext uri="{BB962C8B-B14F-4D97-AF65-F5344CB8AC3E}">
        <p14:creationId xmlns:p14="http://schemas.microsoft.com/office/powerpoint/2010/main" val="3340118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chlussfolie_dt">
    <p:bg>
      <p:bgPr>
        <a:solidFill>
          <a:schemeClr val="bg1"/>
        </a:solidFill>
        <a:effectLst/>
      </p:bgPr>
    </p:bg>
    <p:spTree>
      <p:nvGrpSpPr>
        <p:cNvPr id="1" name=""/>
        <p:cNvGrpSpPr/>
        <p:nvPr/>
      </p:nvGrpSpPr>
      <p:grpSpPr>
        <a:xfrm>
          <a:off x="0" y="0"/>
          <a:ext cx="0" cy="0"/>
          <a:chOff x="0" y="0"/>
          <a:chExt cx="0" cy="0"/>
        </a:xfrm>
      </p:grpSpPr>
      <p:sp>
        <p:nvSpPr>
          <p:cNvPr id="17" name="Rechteck 16"/>
          <p:cNvSpPr/>
          <p:nvPr userDrawn="1"/>
        </p:nvSpPr>
        <p:spPr bwMode="gray">
          <a:xfrm>
            <a:off x="-2" y="6631784"/>
            <a:ext cx="9906002" cy="226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srgbClr val="006582"/>
              </a:solidFill>
            </a:endParaRPr>
          </a:p>
        </p:txBody>
      </p:sp>
      <p:pic>
        <p:nvPicPr>
          <p:cNvPr id="16" name="Grafik 1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29245" y="428626"/>
            <a:ext cx="1089085" cy="863184"/>
          </a:xfrm>
          <a:prstGeom prst="rect">
            <a:avLst/>
          </a:prstGeom>
        </p:spPr>
      </p:pic>
      <p:sp>
        <p:nvSpPr>
          <p:cNvPr id="10" name="Fußzeilenplatzhalter 9"/>
          <p:cNvSpPr>
            <a:spLocks noGrp="1"/>
          </p:cNvSpPr>
          <p:nvPr>
            <p:ph type="ftr" sz="quarter" idx="10"/>
          </p:nvPr>
        </p:nvSpPr>
        <p:spPr bwMode="gray"/>
        <p:txBody>
          <a:bodyPr/>
          <a:lstStyle>
            <a:lvl1pPr>
              <a:defRPr>
                <a:solidFill>
                  <a:srgbClr val="FFFFFF"/>
                </a:solidFill>
              </a:defRPr>
            </a:lvl1pPr>
          </a:lstStyle>
          <a:p>
            <a:r>
              <a:rPr lang="de-DE"/>
              <a:t>| Volkswirtschaft und Statistik </a:t>
            </a:r>
            <a:endParaRPr lang="de-DE" dirty="0"/>
          </a:p>
        </p:txBody>
      </p:sp>
      <p:sp>
        <p:nvSpPr>
          <p:cNvPr id="14" name="Bildplatzhalter 14"/>
          <p:cNvSpPr>
            <a:spLocks noGrp="1"/>
          </p:cNvSpPr>
          <p:nvPr>
            <p:ph type="pic" sz="quarter" idx="12"/>
          </p:nvPr>
        </p:nvSpPr>
        <p:spPr bwMode="gray">
          <a:xfrm>
            <a:off x="185738" y="-1"/>
            <a:ext cx="3907800" cy="6630989"/>
          </a:xfrm>
          <a:solidFill>
            <a:srgbClr val="F2F2F2"/>
          </a:solidFill>
        </p:spPr>
        <p:txBody>
          <a:bodyPr>
            <a:noAutofit/>
          </a:bodyPr>
          <a:lstStyle>
            <a:lvl1pPr>
              <a:defRPr b="0"/>
            </a:lvl1pPr>
          </a:lstStyle>
          <a:p>
            <a:r>
              <a:rPr lang="de-DE"/>
              <a:t>Bild durch Klicken auf Symbol hinzufügen</a:t>
            </a:r>
            <a:endParaRPr lang="en-GB" dirty="0"/>
          </a:p>
        </p:txBody>
      </p:sp>
      <p:sp>
        <p:nvSpPr>
          <p:cNvPr id="12"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5"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18" name="Fußzeilenplatzhalter 4"/>
          <p:cNvSpPr txBox="1">
            <a:spLocks/>
          </p:cNvSpPr>
          <p:nvPr userDrawn="1"/>
        </p:nvSpPr>
        <p:spPr bwMode="gray">
          <a:xfrm>
            <a:off x="180574" y="6689022"/>
            <a:ext cx="330219" cy="123111"/>
          </a:xfrm>
          <a:prstGeom prst="rect">
            <a:avLst/>
          </a:prstGeom>
        </p:spPr>
        <p:txBody>
          <a:bodyPr vert="horz" wrap="none" lIns="0" tIns="0" rIns="0" bIns="0" rtlCol="0" anchor="ctr">
            <a:spAutoFit/>
          </a:bodyPr>
          <a:lstStyle>
            <a:defPPr>
              <a:defRPr lang="en-US"/>
            </a:defPPr>
            <a:lvl1pPr marL="0" algn="l" defTabSz="914400" rtl="0" eaLnBrk="1" latinLnBrk="0" hangingPunct="1">
              <a:defRPr sz="8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de-DE" dirty="0"/>
              <a:t>VDMA </a:t>
            </a:r>
            <a:endParaRPr lang="en-GB" dirty="0"/>
          </a:p>
        </p:txBody>
      </p:sp>
      <p:sp>
        <p:nvSpPr>
          <p:cNvPr id="19" name="Textfeld 10"/>
          <p:cNvSpPr txBox="1"/>
          <p:nvPr userDrawn="1"/>
        </p:nvSpPr>
        <p:spPr bwMode="gray">
          <a:xfrm>
            <a:off x="5180014" y="2846746"/>
            <a:ext cx="3989875" cy="61555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de-DE" sz="4000" b="1" dirty="0">
                <a:solidFill>
                  <a:srgbClr val="A0C8DE"/>
                </a:solidFill>
              </a:rPr>
              <a:t>Herzlichen Dank</a:t>
            </a:r>
          </a:p>
        </p:txBody>
      </p:sp>
      <p:sp>
        <p:nvSpPr>
          <p:cNvPr id="20" name="Textfeld 3"/>
          <p:cNvSpPr txBox="1"/>
          <p:nvPr userDrawn="1"/>
        </p:nvSpPr>
        <p:spPr bwMode="gray">
          <a:xfrm>
            <a:off x="4953001" y="2502184"/>
            <a:ext cx="3989875" cy="61555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de-DE" sz="4000" b="1" dirty="0">
                <a:solidFill>
                  <a:srgbClr val="FFFFFF"/>
                </a:solidFill>
              </a:rPr>
              <a:t>Herzlichen Dank</a:t>
            </a:r>
          </a:p>
        </p:txBody>
      </p:sp>
      <p:sp>
        <p:nvSpPr>
          <p:cNvPr id="21" name="Textfeld 1"/>
          <p:cNvSpPr txBox="1"/>
          <p:nvPr userDrawn="1"/>
        </p:nvSpPr>
        <p:spPr>
          <a:xfrm>
            <a:off x="4953001" y="3535465"/>
            <a:ext cx="3896323" cy="430887"/>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de-DE" sz="2800" dirty="0">
                <a:solidFill>
                  <a:srgbClr val="FFFFFF"/>
                </a:solidFill>
              </a:rPr>
              <a:t>für Ihre Aufmerksamkeit!</a:t>
            </a:r>
          </a:p>
        </p:txBody>
      </p:sp>
      <p:sp>
        <p:nvSpPr>
          <p:cNvPr id="22" name="Textplatzhalter 21"/>
          <p:cNvSpPr>
            <a:spLocks noGrp="1"/>
          </p:cNvSpPr>
          <p:nvPr>
            <p:ph type="body" sz="quarter" idx="13" hasCustomPrompt="1"/>
          </p:nvPr>
        </p:nvSpPr>
        <p:spPr>
          <a:xfrm>
            <a:off x="17867" y="3927539"/>
            <a:ext cx="123111" cy="2534348"/>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 Quellangabe durch Klicken hinzufügen</a:t>
            </a:r>
            <a:endParaRPr lang="en-US" dirty="0"/>
          </a:p>
        </p:txBody>
      </p:sp>
    </p:spTree>
    <p:extLst>
      <p:ext uri="{BB962C8B-B14F-4D97-AF65-F5344CB8AC3E}">
        <p14:creationId xmlns:p14="http://schemas.microsoft.com/office/powerpoint/2010/main" val="717735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chlussfolie_engl">
    <p:bg>
      <p:bgPr>
        <a:solidFill>
          <a:schemeClr val="bg1"/>
        </a:solidFill>
        <a:effectLst/>
      </p:bgPr>
    </p:bg>
    <p:spTree>
      <p:nvGrpSpPr>
        <p:cNvPr id="1" name=""/>
        <p:cNvGrpSpPr/>
        <p:nvPr/>
      </p:nvGrpSpPr>
      <p:grpSpPr>
        <a:xfrm>
          <a:off x="0" y="0"/>
          <a:ext cx="0" cy="0"/>
          <a:chOff x="0" y="0"/>
          <a:chExt cx="0" cy="0"/>
        </a:xfrm>
      </p:grpSpPr>
      <p:sp>
        <p:nvSpPr>
          <p:cNvPr id="17" name="Rechteck 16"/>
          <p:cNvSpPr/>
          <p:nvPr userDrawn="1"/>
        </p:nvSpPr>
        <p:spPr bwMode="gray">
          <a:xfrm>
            <a:off x="-2" y="6631784"/>
            <a:ext cx="9906002" cy="226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srgbClr val="006582"/>
              </a:solidFill>
            </a:endParaRPr>
          </a:p>
        </p:txBody>
      </p:sp>
      <p:pic>
        <p:nvPicPr>
          <p:cNvPr id="16" name="Grafik 1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29245" y="428626"/>
            <a:ext cx="1089085" cy="863184"/>
          </a:xfrm>
          <a:prstGeom prst="rect">
            <a:avLst/>
          </a:prstGeom>
        </p:spPr>
      </p:pic>
      <p:sp>
        <p:nvSpPr>
          <p:cNvPr id="10" name="Fußzeilenplatzhalter 9"/>
          <p:cNvSpPr>
            <a:spLocks noGrp="1"/>
          </p:cNvSpPr>
          <p:nvPr>
            <p:ph type="ftr" sz="quarter" idx="10"/>
          </p:nvPr>
        </p:nvSpPr>
        <p:spPr bwMode="gray"/>
        <p:txBody>
          <a:bodyPr/>
          <a:lstStyle>
            <a:lvl1pPr>
              <a:defRPr>
                <a:solidFill>
                  <a:srgbClr val="FFFFFF"/>
                </a:solidFill>
              </a:defRPr>
            </a:lvl1pPr>
          </a:lstStyle>
          <a:p>
            <a:r>
              <a:rPr lang="de-DE"/>
              <a:t>| Volkswirtschaft und Statistik </a:t>
            </a:r>
            <a:endParaRPr lang="de-DE" dirty="0"/>
          </a:p>
        </p:txBody>
      </p:sp>
      <p:sp>
        <p:nvSpPr>
          <p:cNvPr id="14" name="Bildplatzhalter 14"/>
          <p:cNvSpPr>
            <a:spLocks noGrp="1"/>
          </p:cNvSpPr>
          <p:nvPr>
            <p:ph type="pic" sz="quarter" idx="12"/>
          </p:nvPr>
        </p:nvSpPr>
        <p:spPr bwMode="gray">
          <a:xfrm>
            <a:off x="185738" y="-1"/>
            <a:ext cx="3907800" cy="6630989"/>
          </a:xfrm>
          <a:solidFill>
            <a:srgbClr val="F2F2F2"/>
          </a:solidFill>
        </p:spPr>
        <p:txBody>
          <a:bodyPr>
            <a:noAutofit/>
          </a:bodyPr>
          <a:lstStyle>
            <a:lvl1pPr>
              <a:defRPr b="0"/>
            </a:lvl1pPr>
          </a:lstStyle>
          <a:p>
            <a:r>
              <a:rPr lang="de-DE"/>
              <a:t>Bild durch Klicken auf Symbol hinzufügen</a:t>
            </a:r>
            <a:endParaRPr lang="en-GB" dirty="0"/>
          </a:p>
        </p:txBody>
      </p:sp>
      <p:sp>
        <p:nvSpPr>
          <p:cNvPr id="12"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a:t>Seite </a:t>
            </a:r>
            <a:fld id="{1B72D4EC-CA93-48D4-AB46-3D5446D4DA8D}" type="slidenum">
              <a:rPr lang="de-DE" smtClean="0"/>
              <a:pPr algn="r"/>
              <a:t>‹Nr.›</a:t>
            </a:fld>
            <a:r>
              <a:rPr lang="de-DE"/>
              <a:t> |</a:t>
            </a:r>
            <a:endParaRPr lang="de-DE" dirty="0"/>
          </a:p>
        </p:txBody>
      </p:sp>
      <p:sp>
        <p:nvSpPr>
          <p:cNvPr id="15"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r>
              <a:t>August 2015</a:t>
            </a:r>
            <a:endParaRPr dirty="0"/>
          </a:p>
        </p:txBody>
      </p:sp>
      <p:sp>
        <p:nvSpPr>
          <p:cNvPr id="18" name="Fußzeilenplatzhalter 4"/>
          <p:cNvSpPr txBox="1">
            <a:spLocks/>
          </p:cNvSpPr>
          <p:nvPr userDrawn="1"/>
        </p:nvSpPr>
        <p:spPr bwMode="gray">
          <a:xfrm>
            <a:off x="180574" y="6689022"/>
            <a:ext cx="330219" cy="123111"/>
          </a:xfrm>
          <a:prstGeom prst="rect">
            <a:avLst/>
          </a:prstGeom>
        </p:spPr>
        <p:txBody>
          <a:bodyPr vert="horz" wrap="none" lIns="0" tIns="0" rIns="0" bIns="0" rtlCol="0" anchor="ctr">
            <a:spAutoFit/>
          </a:bodyPr>
          <a:lstStyle>
            <a:defPPr>
              <a:defRPr lang="en-US"/>
            </a:defPPr>
            <a:lvl1pPr marL="0" algn="l" defTabSz="914400" rtl="0" eaLnBrk="1" latinLnBrk="0" hangingPunct="1">
              <a:defRPr sz="8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de-DE" dirty="0"/>
              <a:t>VDMA </a:t>
            </a:r>
            <a:endParaRPr lang="en-GB" dirty="0"/>
          </a:p>
        </p:txBody>
      </p:sp>
      <p:sp>
        <p:nvSpPr>
          <p:cNvPr id="19" name="Textfeld 10"/>
          <p:cNvSpPr txBox="1"/>
          <p:nvPr userDrawn="1"/>
        </p:nvSpPr>
        <p:spPr bwMode="gray">
          <a:xfrm>
            <a:off x="5180014" y="2846746"/>
            <a:ext cx="2561599" cy="61555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de-DE" sz="4000" b="1" dirty="0" err="1">
                <a:solidFill>
                  <a:srgbClr val="A0C8DE"/>
                </a:solidFill>
              </a:rPr>
              <a:t>Thank</a:t>
            </a:r>
            <a:r>
              <a:rPr lang="de-DE" sz="4000" b="1" dirty="0">
                <a:solidFill>
                  <a:srgbClr val="A0C8DE"/>
                </a:solidFill>
              </a:rPr>
              <a:t> </a:t>
            </a:r>
            <a:r>
              <a:rPr lang="de-DE" sz="4000" b="1" dirty="0" err="1">
                <a:solidFill>
                  <a:srgbClr val="A0C8DE"/>
                </a:solidFill>
              </a:rPr>
              <a:t>you</a:t>
            </a:r>
            <a:endParaRPr lang="de-DE" sz="4000" b="1" dirty="0">
              <a:solidFill>
                <a:srgbClr val="A0C8DE"/>
              </a:solidFill>
            </a:endParaRPr>
          </a:p>
        </p:txBody>
      </p:sp>
      <p:sp>
        <p:nvSpPr>
          <p:cNvPr id="20" name="Textfeld 3"/>
          <p:cNvSpPr txBox="1"/>
          <p:nvPr userDrawn="1"/>
        </p:nvSpPr>
        <p:spPr bwMode="gray">
          <a:xfrm>
            <a:off x="4953001" y="2502184"/>
            <a:ext cx="2561599" cy="61555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de-DE" sz="4000" b="1" dirty="0" err="1">
                <a:solidFill>
                  <a:srgbClr val="FFFFFF"/>
                </a:solidFill>
              </a:rPr>
              <a:t>Thank</a:t>
            </a:r>
            <a:r>
              <a:rPr lang="de-DE" sz="4000" b="1" dirty="0">
                <a:solidFill>
                  <a:srgbClr val="FFFFFF"/>
                </a:solidFill>
              </a:rPr>
              <a:t> </a:t>
            </a:r>
            <a:r>
              <a:rPr lang="de-DE" sz="4000" b="1" dirty="0" err="1">
                <a:solidFill>
                  <a:srgbClr val="FFFFFF"/>
                </a:solidFill>
              </a:rPr>
              <a:t>you</a:t>
            </a:r>
            <a:endParaRPr lang="de-DE" sz="4000" b="1" dirty="0">
              <a:solidFill>
                <a:srgbClr val="FFFFFF"/>
              </a:solidFill>
            </a:endParaRPr>
          </a:p>
        </p:txBody>
      </p:sp>
      <p:sp>
        <p:nvSpPr>
          <p:cNvPr id="21" name="Textfeld 1"/>
          <p:cNvSpPr txBox="1"/>
          <p:nvPr userDrawn="1"/>
        </p:nvSpPr>
        <p:spPr>
          <a:xfrm>
            <a:off x="4953000" y="3535465"/>
            <a:ext cx="2798843" cy="430887"/>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de-DE" sz="2800" dirty="0" err="1">
                <a:solidFill>
                  <a:srgbClr val="FFFFFF"/>
                </a:solidFill>
              </a:rPr>
              <a:t>for</a:t>
            </a:r>
            <a:r>
              <a:rPr lang="de-DE" sz="2800" dirty="0">
                <a:solidFill>
                  <a:srgbClr val="FFFFFF"/>
                </a:solidFill>
              </a:rPr>
              <a:t> </a:t>
            </a:r>
            <a:r>
              <a:rPr lang="de-DE" sz="2800" dirty="0" err="1">
                <a:solidFill>
                  <a:srgbClr val="FFFFFF"/>
                </a:solidFill>
              </a:rPr>
              <a:t>your</a:t>
            </a:r>
            <a:r>
              <a:rPr lang="de-DE" sz="2800" dirty="0">
                <a:solidFill>
                  <a:srgbClr val="FFFFFF"/>
                </a:solidFill>
              </a:rPr>
              <a:t> </a:t>
            </a:r>
            <a:r>
              <a:rPr lang="de-DE" sz="2800" dirty="0" err="1">
                <a:solidFill>
                  <a:srgbClr val="FFFFFF"/>
                </a:solidFill>
              </a:rPr>
              <a:t>attention</a:t>
            </a:r>
            <a:r>
              <a:rPr lang="de-DE" sz="2800" dirty="0">
                <a:solidFill>
                  <a:srgbClr val="FFFFFF"/>
                </a:solidFill>
              </a:rPr>
              <a:t>!</a:t>
            </a:r>
          </a:p>
        </p:txBody>
      </p:sp>
      <p:sp>
        <p:nvSpPr>
          <p:cNvPr id="22" name="Textplatzhalter 21"/>
          <p:cNvSpPr>
            <a:spLocks noGrp="1"/>
          </p:cNvSpPr>
          <p:nvPr>
            <p:ph type="body" sz="quarter" idx="13" hasCustomPrompt="1"/>
          </p:nvPr>
        </p:nvSpPr>
        <p:spPr>
          <a:xfrm>
            <a:off x="17867" y="4600801"/>
            <a:ext cx="123111" cy="1861087"/>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de-DE" dirty="0"/>
              <a:t>Folienkennung durch Klicken hinzufügen</a:t>
            </a:r>
            <a:endParaRPr lang="en-US" dirty="0"/>
          </a:p>
        </p:txBody>
      </p:sp>
    </p:spTree>
    <p:extLst>
      <p:ext uri="{BB962C8B-B14F-4D97-AF65-F5344CB8AC3E}">
        <p14:creationId xmlns:p14="http://schemas.microsoft.com/office/powerpoint/2010/main" val="1302899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a:effectLst/>
      </p:grpSpPr>
      <p:sp>
        <p:nvSpPr>
          <p:cNvPr id="2" name="Date Placeholder 1"/>
          <p:cNvSpPr>
            <a:spLocks noGrp="1"/>
          </p:cNvSpPr>
          <p:nvPr>
            <p:ph type="dt" sz="half"/>
          </p:nvPr>
        </p:nvSpPr>
        <p:spPr>
          <a:xfrm>
            <a:off x="9384366" y="6689022"/>
            <a:ext cx="461665" cy="123111"/>
          </a:xfrm>
          <a:effectLst/>
        </p:spPr>
        <p:txBody>
          <a:bodyPr/>
          <a:lstStyle/>
          <a:p>
            <a:fld id="{E8FD0B7A-F5DD-4F40-B4CB-3B2C354B893A}" type="datetimeFigureOut">
              <a:rPr lang="en-US" smtClean="0">
                <a:effectLst/>
              </a:rPr>
              <a:t>3/18/2025</a:t>
            </a:fld>
            <a:endParaRPr lang="en-US">
              <a:effectLst/>
            </a:endParaRPr>
          </a:p>
        </p:txBody>
      </p:sp>
      <p:sp>
        <p:nvSpPr>
          <p:cNvPr id="3" name="Footer Placeholder 2"/>
          <p:cNvSpPr>
            <a:spLocks noGrp="1"/>
          </p:cNvSpPr>
          <p:nvPr>
            <p:ph type="ftr" sz="quarter" idx="1"/>
          </p:nvPr>
        </p:nvSpPr>
        <p:spPr>
          <a:effectLst/>
        </p:spPr>
        <p:txBody>
          <a:bodyPr/>
          <a:lstStyle/>
          <a:p>
            <a:endParaRPr lang="en-US">
              <a:effectLst/>
            </a:endParaRPr>
          </a:p>
        </p:txBody>
      </p:sp>
      <p:sp>
        <p:nvSpPr>
          <p:cNvPr id="4" name="Slide Number Placeholder 3"/>
          <p:cNvSpPr>
            <a:spLocks noGrp="1"/>
          </p:cNvSpPr>
          <p:nvPr>
            <p:ph type="sldNum" sz="quarter" idx="2"/>
          </p:nvPr>
        </p:nvSpPr>
        <p:spPr>
          <a:xfrm>
            <a:off x="8736530" y="6689022"/>
            <a:ext cx="211596" cy="123111"/>
          </a:xfrm>
          <a:effectLst/>
        </p:spPr>
        <p:txBody>
          <a:bodyPr/>
          <a:lstStyle/>
          <a:p>
            <a:fld id="{93AE1883-0942-4AA3-9DB2-9C7C3A0314B1}" type="slidenum">
              <a:rPr lang="en-US" smtClean="0">
                <a:effectLst/>
              </a:rPr>
              <a:t>‹Nr.›</a:t>
            </a:fld>
            <a:endParaRPr lang="en-US">
              <a:effectLst/>
            </a:endParaRPr>
          </a:p>
        </p:txBody>
      </p:sp>
    </p:spTree>
    <p:extLst>
      <p:ext uri="{BB962C8B-B14F-4D97-AF65-F5344CB8AC3E}">
        <p14:creationId xmlns:p14="http://schemas.microsoft.com/office/powerpoint/2010/main" val="414054626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130427"/>
            <a:ext cx="8420100" cy="1470025"/>
          </a:xfrm>
        </p:spPr>
        <p:txBody>
          <a:bodyPr/>
          <a:lstStyle/>
          <a:p>
            <a:r>
              <a:rPr lang="de-DE"/>
              <a:t>Titelmasterformat durch Klicken bearbeiten</a:t>
            </a:r>
          </a:p>
        </p:txBody>
      </p:sp>
      <p:sp>
        <p:nvSpPr>
          <p:cNvPr id="3" name="Unterti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DDB2956A-3E4D-4E24-BD98-08B95982B710}"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35054410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F31F4837-D9EC-4D3E-84B4-4FC79C579D8D}"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4501951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2"/>
            <a:ext cx="84201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A4F6CADF-18A2-461B-9125-5562A4BB171A}"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25925095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08000" y="1773240"/>
            <a:ext cx="4381501"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41899" y="1773240"/>
            <a:ext cx="4381501"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6D9B416B-BFEA-4E3C-A1F6-0D2E2E7890F5}"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3158345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sldNum" sz="quarter" idx="10"/>
          </p:nvPr>
        </p:nvSpPr>
        <p:spPr>
          <a:ln/>
        </p:spPr>
        <p:txBody>
          <a:bodyPr/>
          <a:lstStyle>
            <a:lvl1pPr>
              <a:defRPr/>
            </a:lvl1pPr>
          </a:lstStyle>
          <a:p>
            <a:pPr>
              <a:defRPr/>
            </a:pPr>
            <a:r>
              <a:rPr lang="de-DE" altLang="de-DE"/>
              <a:t> Folie </a:t>
            </a:r>
            <a:fld id="{8FDD3928-FB4B-451D-B457-5FAF41A31438}" type="slidenum">
              <a:rPr lang="de-DE" altLang="de-DE"/>
              <a:pPr>
                <a:defRPr/>
              </a:pPr>
              <a:t>‹Nr.›</a:t>
            </a:fld>
            <a:endParaRPr lang="de-DE" altLang="de-DE"/>
          </a:p>
        </p:txBody>
      </p:sp>
      <p:sp>
        <p:nvSpPr>
          <p:cNvPr id="8"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799552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sldNum" sz="quarter" idx="10"/>
          </p:nvPr>
        </p:nvSpPr>
        <p:spPr>
          <a:ln/>
        </p:spPr>
        <p:txBody>
          <a:bodyPr/>
          <a:lstStyle>
            <a:lvl1pPr>
              <a:defRPr/>
            </a:lvl1pPr>
          </a:lstStyle>
          <a:p>
            <a:pPr>
              <a:defRPr/>
            </a:pPr>
            <a:r>
              <a:rPr lang="de-DE" altLang="de-DE"/>
              <a:t> Folie </a:t>
            </a:r>
            <a:fld id="{A5CC95E4-3327-4E6D-82A6-F720D74A793D}" type="slidenum">
              <a:rPr lang="de-DE" altLang="de-DE"/>
              <a:pPr>
                <a:defRPr/>
              </a:pPr>
              <a:t>‹Nr.›</a:t>
            </a:fld>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3258436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sldNum" sz="quarter" idx="10"/>
          </p:nvPr>
        </p:nvSpPr>
        <p:spPr>
          <a:ln/>
        </p:spPr>
        <p:txBody>
          <a:bodyPr/>
          <a:lstStyle>
            <a:lvl1pPr>
              <a:defRPr/>
            </a:lvl1pPr>
          </a:lstStyle>
          <a:p>
            <a:pPr>
              <a:defRPr/>
            </a:pPr>
            <a:r>
              <a:rPr lang="de-DE" altLang="de-DE"/>
              <a:t> Folie </a:t>
            </a:r>
            <a:fld id="{A5CC95E4-3327-4E6D-82A6-F720D74A793D}" type="slidenum">
              <a:rPr lang="de-DE" altLang="de-DE"/>
              <a:pPr>
                <a:defRPr/>
              </a:pPr>
              <a:t>‹Nr.›</a:t>
            </a:fld>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1780207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de-DE" altLang="de-DE"/>
              <a:t> Folie </a:t>
            </a:r>
            <a:fld id="{AD610C77-799F-40CC-B6B1-1F9CF2E7D7EF}" type="slidenum">
              <a:rPr lang="de-DE" altLang="de-DE"/>
              <a:pPr>
                <a:defRPr/>
              </a:pPr>
              <a:t>‹Nr.›</a:t>
            </a:fld>
            <a:endParaRPr lang="de-DE" altLang="de-DE"/>
          </a:p>
        </p:txBody>
      </p:sp>
      <p:sp>
        <p:nvSpPr>
          <p:cNvPr id="3"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37440860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49D63B75-C25B-4D0D-BDA3-450FB57C28BA}"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11626843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DDE90C9C-E6CE-4424-A4B3-0FFC3F99CE48}"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30318789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F33655A1-3A73-40B7-BC94-1B87D8C6DB3A}"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22373476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94550" y="188913"/>
            <a:ext cx="2228850" cy="608171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08000" y="188913"/>
            <a:ext cx="6534150" cy="608171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07DE9D7D-3C29-41B6-B4AB-233401A4F5B4}"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1599694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3"/>
            <a:ext cx="8718550" cy="609600"/>
          </a:xfrm>
        </p:spPr>
        <p:txBody>
          <a:bodyPr/>
          <a:lstStyle/>
          <a:p>
            <a:r>
              <a:rPr lang="de-DE"/>
              <a:t>Titelmasterformat durch Klicken bearbeiten</a:t>
            </a:r>
          </a:p>
        </p:txBody>
      </p:sp>
      <p:sp>
        <p:nvSpPr>
          <p:cNvPr id="3" name="ClipArt-Platzhalter 2"/>
          <p:cNvSpPr>
            <a:spLocks noGrp="1"/>
          </p:cNvSpPr>
          <p:nvPr>
            <p:ph type="clipArt" sz="half" idx="1"/>
          </p:nvPr>
        </p:nvSpPr>
        <p:spPr>
          <a:xfrm>
            <a:off x="508000" y="1773240"/>
            <a:ext cx="4381501" cy="4497387"/>
          </a:xfrm>
        </p:spPr>
        <p:txBody>
          <a:bodyPr/>
          <a:lstStyle/>
          <a:p>
            <a:pPr lvl="0"/>
            <a:endParaRPr lang="de-DE" noProof="0"/>
          </a:p>
        </p:txBody>
      </p:sp>
      <p:sp>
        <p:nvSpPr>
          <p:cNvPr id="4" name="Textplatzhalter 3"/>
          <p:cNvSpPr>
            <a:spLocks noGrp="1"/>
          </p:cNvSpPr>
          <p:nvPr>
            <p:ph type="body" sz="half" idx="2"/>
          </p:nvPr>
        </p:nvSpPr>
        <p:spPr>
          <a:xfrm>
            <a:off x="5041899" y="1773240"/>
            <a:ext cx="4381501" cy="44973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80198D6C-225E-43A9-85F4-B39C17E98B85}"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17328002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3"/>
            <a:ext cx="8718550" cy="609600"/>
          </a:xfrm>
        </p:spPr>
        <p:txBody>
          <a:bodyPr/>
          <a:lstStyle/>
          <a:p>
            <a:r>
              <a:rPr lang="de-DE"/>
              <a:t>Titelmasterformat durch Klicken bearbeiten</a:t>
            </a:r>
          </a:p>
        </p:txBody>
      </p:sp>
      <p:sp>
        <p:nvSpPr>
          <p:cNvPr id="3" name="Inhaltsplatzhalter 2"/>
          <p:cNvSpPr>
            <a:spLocks noGrp="1"/>
          </p:cNvSpPr>
          <p:nvPr>
            <p:ph sz="half" idx="1"/>
          </p:nvPr>
        </p:nvSpPr>
        <p:spPr>
          <a:xfrm>
            <a:off x="508000" y="1773240"/>
            <a:ext cx="4381501" cy="44973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041899" y="1773240"/>
            <a:ext cx="4381501" cy="44973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243408F0-E111-4AA7-A07F-6FB7F09BF02B}"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37457669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08000" y="188913"/>
            <a:ext cx="8915400" cy="60817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5"/>
          <p:cNvSpPr>
            <a:spLocks noGrp="1" noChangeArrowheads="1"/>
          </p:cNvSpPr>
          <p:nvPr>
            <p:ph type="sldNum" sz="quarter" idx="10"/>
          </p:nvPr>
        </p:nvSpPr>
        <p:spPr>
          <a:ln/>
        </p:spPr>
        <p:txBody>
          <a:bodyPr/>
          <a:lstStyle>
            <a:lvl1pPr>
              <a:defRPr/>
            </a:lvl1pPr>
          </a:lstStyle>
          <a:p>
            <a:pPr>
              <a:defRPr/>
            </a:pPr>
            <a:r>
              <a:rPr lang="de-DE" altLang="de-DE"/>
              <a:t> Folie </a:t>
            </a:r>
            <a:fld id="{45444E61-C712-40FD-ADD9-7B255B4F9A4D}" type="slidenum">
              <a:rPr lang="de-DE" altLang="de-DE"/>
              <a:pPr>
                <a:defRPr/>
              </a:pPr>
              <a:t>‹Nr.›</a:t>
            </a:fld>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13962181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AndObj">
  <p:cSld name="Titel, Text und Inhalt">
    <p:spTree>
      <p:nvGrpSpPr>
        <p:cNvPr id="1" name=""/>
        <p:cNvGrpSpPr/>
        <p:nvPr/>
      </p:nvGrpSpPr>
      <p:grpSpPr>
        <a:xfrm>
          <a:off x="0" y="0"/>
          <a:ext cx="0" cy="0"/>
          <a:chOff x="0" y="0"/>
          <a:chExt cx="0" cy="0"/>
        </a:xfrm>
      </p:grpSpPr>
      <p:sp>
        <p:nvSpPr>
          <p:cNvPr id="5"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defRPr/>
            </a:pPr>
            <a:endParaRPr lang="de-DE" altLang="de-DE"/>
          </a:p>
        </p:txBody>
      </p:sp>
      <p:graphicFrame>
        <p:nvGraphicFramePr>
          <p:cNvPr id="6"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2" imgW="10737734" imgH="6963643" progId="Photoshop.Image.5">
                  <p:embed/>
                </p:oleObj>
              </mc:Choice>
              <mc:Fallback>
                <p:oleObj name="Image" r:id="rId2" imgW="10737734" imgH="6963643" progId="Photoshop.Image.5">
                  <p:embed/>
                  <p:pic>
                    <p:nvPicPr>
                      <p:cNvPr id="6" name="Object 29">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defRPr/>
            </a:pPr>
            <a:r>
              <a:rPr lang="en-US" altLang="de-DE" sz="1100">
                <a:latin typeface="Arial" pitchFamily="34" charset="0"/>
              </a:rPr>
              <a:t>VDMA Landtechnik</a:t>
            </a:r>
          </a:p>
        </p:txBody>
      </p:sp>
      <p:sp>
        <p:nvSpPr>
          <p:cNvPr id="2" name="Titel 1"/>
          <p:cNvSpPr>
            <a:spLocks noGrp="1"/>
          </p:cNvSpPr>
          <p:nvPr>
            <p:ph type="title"/>
          </p:nvPr>
        </p:nvSpPr>
        <p:spPr>
          <a:xfrm>
            <a:off x="211535" y="558800"/>
            <a:ext cx="7267840" cy="762000"/>
          </a:xfrm>
        </p:spPr>
        <p:txBody>
          <a:bodyPr/>
          <a:lstStyle/>
          <a:p>
            <a:r>
              <a:rPr lang="de-DE"/>
              <a:t>Titelmasterformat durch Klicken bearbeiten</a:t>
            </a:r>
          </a:p>
        </p:txBody>
      </p:sp>
      <p:sp>
        <p:nvSpPr>
          <p:cNvPr id="3" name="Textplatzhalter 2"/>
          <p:cNvSpPr>
            <a:spLocks noGrp="1"/>
          </p:cNvSpPr>
          <p:nvPr>
            <p:ph type="body" sz="half" idx="1"/>
          </p:nvPr>
        </p:nvSpPr>
        <p:spPr>
          <a:xfrm>
            <a:off x="412750" y="1600200"/>
            <a:ext cx="4457700" cy="4876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35550" y="1600200"/>
            <a:ext cx="4457700" cy="4876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4"/>
          <p:cNvSpPr>
            <a:spLocks noGrp="1"/>
          </p:cNvSpPr>
          <p:nvPr>
            <p:ph type="ftr" sz="quarter" idx="10"/>
          </p:nvPr>
        </p:nvSpPr>
        <p:spPr/>
        <p:txBody>
          <a:bodyPr/>
          <a:lstStyle>
            <a:lvl1pPr>
              <a:defRPr sz="1500" smtClean="0">
                <a:solidFill>
                  <a:schemeClr val="tx1"/>
                </a:solidFill>
              </a:defRPr>
            </a:lvl1pPr>
          </a:lstStyle>
          <a:p>
            <a:pPr>
              <a:defRPr/>
            </a:pPr>
            <a:r>
              <a:rPr lang="en-US" altLang="de-DE"/>
              <a:t>Fachverband Landtechnik</a:t>
            </a:r>
          </a:p>
          <a:p>
            <a:pPr>
              <a:defRPr/>
            </a:pPr>
            <a:endParaRPr lang="en-US" altLang="de-DE"/>
          </a:p>
        </p:txBody>
      </p:sp>
      <p:sp>
        <p:nvSpPr>
          <p:cNvPr id="9" name="Foliennummernplatzhalter 5"/>
          <p:cNvSpPr>
            <a:spLocks noGrp="1"/>
          </p:cNvSpPr>
          <p:nvPr>
            <p:ph type="sldNum" sz="quarter" idx="11"/>
          </p:nvPr>
        </p:nvSpPr>
        <p:spPr/>
        <p:txBody>
          <a:bodyPr/>
          <a:lstStyle>
            <a:lvl1pPr>
              <a:defRPr smtClean="0"/>
            </a:lvl1pPr>
          </a:lstStyle>
          <a:p>
            <a:pPr>
              <a:defRPr/>
            </a:pPr>
            <a:r>
              <a:rPr lang="en-US" altLang="de-DE"/>
              <a:t>Seite </a:t>
            </a:r>
            <a:fld id="{3DA2379D-C7E1-4F03-AA7D-20C4F2EA72EF}" type="slidenum">
              <a:rPr lang="en-US" altLang="de-DE"/>
              <a:pPr>
                <a:defRPr/>
              </a:pPr>
              <a:t>‹Nr.›</a:t>
            </a:fld>
            <a:r>
              <a:rPr lang="en-US" altLang="de-DE"/>
              <a:t> • </a:t>
            </a:r>
            <a:fld id="{C5DFF943-A5DC-437C-8F95-E1352189F10E}" type="datetime1">
              <a:rPr lang="en-US" altLang="de-DE"/>
              <a:pPr>
                <a:defRPr/>
              </a:pPr>
              <a:t>3/18/2025</a:t>
            </a:fld>
            <a:endParaRPr lang="en-US" altLang="de-DE"/>
          </a:p>
        </p:txBody>
      </p:sp>
    </p:spTree>
    <p:extLst>
      <p:ext uri="{BB962C8B-B14F-4D97-AF65-F5344CB8AC3E}">
        <p14:creationId xmlns:p14="http://schemas.microsoft.com/office/powerpoint/2010/main" val="2790586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de-DE" altLang="de-DE"/>
              <a:t> Folie </a:t>
            </a:r>
            <a:fld id="{AD610C77-799F-40CC-B6B1-1F9CF2E7D7EF}" type="slidenum">
              <a:rPr lang="de-DE" altLang="de-DE"/>
              <a:pPr>
                <a:defRPr/>
              </a:pPr>
              <a:t>‹Nr.›</a:t>
            </a:fld>
            <a:endParaRPr lang="de-DE" altLang="de-DE"/>
          </a:p>
        </p:txBody>
      </p:sp>
      <p:sp>
        <p:nvSpPr>
          <p:cNvPr id="3"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418611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49D63B75-C25B-4D0D-BDA3-450FB57C28BA}"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240829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DDE90C9C-E6CE-4424-A4B3-0FFC3F99CE48}"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249796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oleObject" Target="../embeddings/oleObject1.bin"/><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heme" Target="../theme/theme3.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1.png"/><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Bild 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761538" y="0"/>
            <a:ext cx="150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508000" y="188913"/>
            <a:ext cx="87185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8" name="Rectangle 4"/>
          <p:cNvSpPr>
            <a:spLocks noGrp="1" noChangeArrowheads="1"/>
          </p:cNvSpPr>
          <p:nvPr>
            <p:ph type="body" idx="1"/>
          </p:nvPr>
        </p:nvSpPr>
        <p:spPr bwMode="auto">
          <a:xfrm>
            <a:off x="508000" y="1773238"/>
            <a:ext cx="89154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p:txBody>
      </p:sp>
      <p:sp>
        <p:nvSpPr>
          <p:cNvPr id="613381" name="Rectangle 5"/>
          <p:cNvSpPr>
            <a:spLocks noGrp="1" noChangeArrowheads="1"/>
          </p:cNvSpPr>
          <p:nvPr>
            <p:ph type="sldNum" sz="quarter" idx="4"/>
          </p:nvPr>
        </p:nvSpPr>
        <p:spPr bwMode="auto">
          <a:xfrm>
            <a:off x="8229600" y="6524625"/>
            <a:ext cx="1309688"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rgbClr val="71AD2A"/>
                </a:solidFill>
                <a:latin typeface="Arial" pitchFamily="34" charset="0"/>
              </a:defRPr>
            </a:lvl1pPr>
          </a:lstStyle>
          <a:p>
            <a:pPr>
              <a:defRPr/>
            </a:pPr>
            <a:r>
              <a:rPr lang="de-DE" altLang="de-DE"/>
              <a:t> Folie </a:t>
            </a:r>
            <a:fld id="{20E7D08B-6174-4BC4-B99C-7B3E9B64A41E}" type="slidenum">
              <a:rPr lang="de-DE" altLang="de-DE"/>
              <a:pPr>
                <a:defRPr/>
              </a:pPr>
              <a:t>‹Nr.›</a:t>
            </a:fld>
            <a:endParaRPr lang="de-DE" altLang="de-DE"/>
          </a:p>
        </p:txBody>
      </p:sp>
      <p:sp>
        <p:nvSpPr>
          <p:cNvPr id="613382" name="Rectangle 6"/>
          <p:cNvSpPr>
            <a:spLocks noGrp="1" noChangeArrowheads="1"/>
          </p:cNvSpPr>
          <p:nvPr>
            <p:ph type="ftr" sz="quarter" idx="3"/>
          </p:nvPr>
        </p:nvSpPr>
        <p:spPr bwMode="auto">
          <a:xfrm>
            <a:off x="117475" y="6524625"/>
            <a:ext cx="765651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a:solidFill>
                  <a:srgbClr val="71AD2A"/>
                </a:solidFill>
                <a:latin typeface="+mn-lt"/>
                <a:ea typeface="+mn-ea"/>
                <a:cs typeface="+mn-cs"/>
              </a:defRPr>
            </a:lvl1pPr>
          </a:lstStyle>
          <a:p>
            <a:pPr>
              <a:defRPr/>
            </a:pPr>
            <a:r>
              <a:rPr lang="de-DE" dirty="0"/>
              <a:t>HSWT    Prof. Dr. U. Groß                  Modul: Grundlagen der Agrartechnik   2.Sem.                  Einführung</a:t>
            </a:r>
          </a:p>
        </p:txBody>
      </p:sp>
    </p:spTree>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 id="2147484828" r:id="rId13"/>
    <p:sldLayoutId id="2147484829" r:id="rId14"/>
    <p:sldLayoutId id="2147484830" r:id="rId15"/>
  </p:sldLayoutIdLst>
  <p:hf hdr="0" dt="0"/>
  <p:txStyles>
    <p:titleStyle>
      <a:lvl1pPr algn="l" defTabSz="457200" rtl="0" eaLnBrk="0" fontAlgn="base" hangingPunct="0">
        <a:spcBef>
          <a:spcPct val="0"/>
        </a:spcBef>
        <a:spcAft>
          <a:spcPct val="0"/>
        </a:spcAft>
        <a:defRPr sz="2800" b="1">
          <a:solidFill>
            <a:schemeClr val="tx1"/>
          </a:solidFill>
          <a:latin typeface="+mj-lt"/>
          <a:ea typeface="+mj-ea"/>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9pPr>
    </p:titleStyle>
    <p:body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11138" y="558800"/>
            <a:ext cx="72675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Hier klicken, um Master-Titelformat zu bearbeiten.</a:t>
            </a:r>
          </a:p>
        </p:txBody>
      </p:sp>
      <p:sp>
        <p:nvSpPr>
          <p:cNvPr id="3075" name="Rectangle 3"/>
          <p:cNvSpPr>
            <a:spLocks noGrp="1" noChangeArrowheads="1"/>
          </p:cNvSpPr>
          <p:nvPr>
            <p:ph type="body" idx="1"/>
          </p:nvPr>
        </p:nvSpPr>
        <p:spPr bwMode="auto">
          <a:xfrm>
            <a:off x="412750" y="1600200"/>
            <a:ext cx="9080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Hier klicken, um Master-Textformat zu bearbeiten.</a:t>
            </a:r>
          </a:p>
          <a:p>
            <a:pPr lvl="1"/>
            <a:r>
              <a:rPr lang="en-US" altLang="de-DE"/>
              <a:t>Zweite Ebene</a:t>
            </a:r>
          </a:p>
          <a:p>
            <a:pPr lvl="2"/>
            <a:r>
              <a:rPr lang="en-US" altLang="de-DE"/>
              <a:t>Dritte Ebene</a:t>
            </a:r>
          </a:p>
          <a:p>
            <a:pPr lvl="3"/>
            <a:r>
              <a:rPr lang="en-US" altLang="de-DE"/>
              <a:t>Vierte Ebene</a:t>
            </a:r>
          </a:p>
        </p:txBody>
      </p:sp>
      <p:sp>
        <p:nvSpPr>
          <p:cNvPr id="3" name="Rectangle 5"/>
          <p:cNvSpPr>
            <a:spLocks noGrp="1" noChangeArrowheads="1"/>
          </p:cNvSpPr>
          <p:nvPr>
            <p:ph type="ftr" sz="quarter" idx="3"/>
          </p:nvPr>
        </p:nvSpPr>
        <p:spPr bwMode="auto">
          <a:xfrm>
            <a:off x="220663" y="114300"/>
            <a:ext cx="5951537" cy="3048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200" smtClean="0">
                <a:solidFill>
                  <a:srgbClr val="006582"/>
                </a:solidFill>
                <a:latin typeface="Arial" pitchFamily="34" charset="0"/>
              </a:defRPr>
            </a:lvl1pPr>
          </a:lstStyle>
          <a:p>
            <a:pPr>
              <a:defRPr/>
            </a:pPr>
            <a:r>
              <a:rPr lang="en-US" altLang="de-DE"/>
              <a:t>Fachverband Landtechnik</a:t>
            </a:r>
          </a:p>
          <a:p>
            <a:pPr>
              <a:defRPr/>
            </a:pPr>
            <a:endParaRPr lang="en-US" altLang="de-DE"/>
          </a:p>
        </p:txBody>
      </p:sp>
      <p:sp>
        <p:nvSpPr>
          <p:cNvPr id="1030" name="Rectangle 6"/>
          <p:cNvSpPr>
            <a:spLocks noGrp="1" noChangeArrowheads="1"/>
          </p:cNvSpPr>
          <p:nvPr>
            <p:ph type="sldNum" sz="quarter" idx="4"/>
          </p:nvPr>
        </p:nvSpPr>
        <p:spPr bwMode="auto">
          <a:xfrm>
            <a:off x="7594600" y="6553200"/>
            <a:ext cx="206375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100" smtClean="0">
                <a:solidFill>
                  <a:srgbClr val="000000"/>
                </a:solidFill>
                <a:latin typeface="Arial" pitchFamily="34" charset="0"/>
              </a:defRPr>
            </a:lvl1pPr>
          </a:lstStyle>
          <a:p>
            <a:pPr>
              <a:defRPr/>
            </a:pPr>
            <a:r>
              <a:rPr lang="en-US" altLang="de-DE"/>
              <a:t>Seite </a:t>
            </a:r>
            <a:fld id="{278A1E6F-CDED-4965-8702-C579D4687650}" type="slidenum">
              <a:rPr lang="en-US" altLang="de-DE"/>
              <a:pPr>
                <a:defRPr/>
              </a:pPr>
              <a:t>‹Nr.›</a:t>
            </a:fld>
            <a:r>
              <a:rPr lang="en-US" altLang="de-DE"/>
              <a:t> • </a:t>
            </a:r>
            <a:fld id="{9425F6F1-D4BF-42BC-9FAB-45393D5A70B4}" type="datetime1">
              <a:rPr lang="en-US" altLang="de-DE"/>
              <a:pPr>
                <a:defRPr/>
              </a:pPr>
              <a:t>3/18/2025</a:t>
            </a:fld>
            <a:endParaRPr lang="en-US" altLang="de-DE"/>
          </a:p>
        </p:txBody>
      </p:sp>
      <p:sp>
        <p:nvSpPr>
          <p:cNvPr id="3078" name="Rectangle 17"/>
          <p:cNvSpPr>
            <a:spLocks noChangeArrowheads="1"/>
          </p:cNvSpPr>
          <p:nvPr/>
        </p:nvSpPr>
        <p:spPr bwMode="auto">
          <a:xfrm>
            <a:off x="330200" y="1447800"/>
            <a:ext cx="92456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lnSpc>
                <a:spcPct val="80000"/>
              </a:lnSpc>
              <a:spcBef>
                <a:spcPct val="50000"/>
              </a:spcBef>
              <a:defRPr/>
            </a:pPr>
            <a:endParaRPr lang="de-DE" altLang="de-DE" b="1">
              <a:solidFill>
                <a:srgbClr val="FFFFFF"/>
              </a:solidFill>
              <a:latin typeface="TheSans B7 Bold" pitchFamily="34" charset="0"/>
            </a:endParaRPr>
          </a:p>
        </p:txBody>
      </p:sp>
      <p:graphicFrame>
        <p:nvGraphicFramePr>
          <p:cNvPr id="3079" name="Object 29">
            <a:hlinkClick r:id="" action="ppaction://noaction"/>
          </p:cNvPr>
          <p:cNvGraphicFramePr>
            <a:graphicFrameLocks noChangeAspect="1"/>
          </p:cNvGraphicFramePr>
          <p:nvPr/>
        </p:nvGraphicFramePr>
        <p:xfrm>
          <a:off x="7548563" y="125413"/>
          <a:ext cx="2047875" cy="1225550"/>
        </p:xfrm>
        <a:graphic>
          <a:graphicData uri="http://schemas.openxmlformats.org/presentationml/2006/ole">
            <mc:AlternateContent xmlns:mc="http://schemas.openxmlformats.org/markup-compatibility/2006">
              <mc:Choice xmlns:v="urn:schemas-microsoft-com:vml" Requires="v">
                <p:oleObj name="Image" r:id="rId15" imgW="10737734" imgH="6963643" progId="Photoshop.Image.5">
                  <p:embed/>
                </p:oleObj>
              </mc:Choice>
              <mc:Fallback>
                <p:oleObj name="Image" r:id="rId15" imgW="10737734" imgH="6963643" progId="Photoshop.Image.5">
                  <p:embed/>
                  <p:pic>
                    <p:nvPicPr>
                      <p:cNvPr id="0" name="Object 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48563" y="125413"/>
                        <a:ext cx="20478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0" name="Rectangle 32"/>
          <p:cNvSpPr>
            <a:spLocks noChangeArrowheads="1"/>
          </p:cNvSpPr>
          <p:nvPr/>
        </p:nvSpPr>
        <p:spPr bwMode="auto">
          <a:xfrm>
            <a:off x="247650" y="65532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a:defRPr/>
            </a:pPr>
            <a:r>
              <a:rPr lang="en-US" altLang="de-DE" sz="1100">
                <a:solidFill>
                  <a:srgbClr val="000000"/>
                </a:solidFill>
                <a:latin typeface="Arial" pitchFamily="34" charset="0"/>
              </a:rPr>
              <a:t>VDMA Landtechnik</a:t>
            </a:r>
          </a:p>
        </p:txBody>
      </p:sp>
    </p:spTree>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 id="2147484857" r:id="rId12"/>
    <p:sldLayoutId id="2147484858" r:id="rId13"/>
  </p:sldLayoutIdLst>
  <p:hf hd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200" algn="l" rtl="0" eaLnBrk="0" fontAlgn="base" hangingPunct="0">
        <a:spcBef>
          <a:spcPct val="0"/>
        </a:spcBef>
        <a:spcAft>
          <a:spcPct val="0"/>
        </a:spcAft>
        <a:defRPr sz="2400">
          <a:solidFill>
            <a:schemeClr val="tx2"/>
          </a:solidFill>
          <a:latin typeface="Arial" charset="0"/>
        </a:defRPr>
      </a:lvl6pPr>
      <a:lvl7pPr marL="914400" algn="l" rtl="0" eaLnBrk="0" fontAlgn="base" hangingPunct="0">
        <a:spcBef>
          <a:spcPct val="0"/>
        </a:spcBef>
        <a:spcAft>
          <a:spcPct val="0"/>
        </a:spcAft>
        <a:defRPr sz="2400">
          <a:solidFill>
            <a:schemeClr val="tx2"/>
          </a:solidFill>
          <a:latin typeface="Arial" charset="0"/>
        </a:defRPr>
      </a:lvl7pPr>
      <a:lvl8pPr marL="1371600" algn="l" rtl="0" eaLnBrk="0" fontAlgn="base" hangingPunct="0">
        <a:spcBef>
          <a:spcPct val="0"/>
        </a:spcBef>
        <a:spcAft>
          <a:spcPct val="0"/>
        </a:spcAft>
        <a:defRPr sz="2400">
          <a:solidFill>
            <a:schemeClr val="tx2"/>
          </a:solidFill>
          <a:latin typeface="Arial" charset="0"/>
        </a:defRPr>
      </a:lvl8pPr>
      <a:lvl9pPr marL="1828800" algn="l" rtl="0" eaLnBrk="0" fontAlgn="base" hangingPunct="0">
        <a:spcBef>
          <a:spcPct val="0"/>
        </a:spcBef>
        <a:spcAft>
          <a:spcPct val="0"/>
        </a:spcAft>
        <a:defRPr sz="2400">
          <a:solidFill>
            <a:schemeClr val="tx2"/>
          </a:solidFill>
          <a:latin typeface="Arial" charset="0"/>
        </a:defRPr>
      </a:lvl9pPr>
    </p:titleStyle>
    <p:bodyStyle>
      <a:lvl1pPr marL="342900" indent="-342900" algn="l" rtl="0" eaLnBrk="0" fontAlgn="base" hangingPunct="0">
        <a:lnSpc>
          <a:spcPct val="90000"/>
        </a:lnSpc>
        <a:spcBef>
          <a:spcPct val="50000"/>
        </a:spcBef>
        <a:spcAft>
          <a:spcPct val="0"/>
        </a:spcAft>
        <a:buClr>
          <a:srgbClr val="006582"/>
        </a:buClr>
        <a:buFont typeface="Wingdings" pitchFamily="2" charset="2"/>
        <a:buChar char="l"/>
        <a:defRPr>
          <a:solidFill>
            <a:schemeClr val="tx1"/>
          </a:solidFill>
          <a:latin typeface="+mn-lt"/>
          <a:ea typeface="+mn-ea"/>
          <a:cs typeface="+mn-cs"/>
        </a:defRPr>
      </a:lvl1pPr>
      <a:lvl2pPr marL="742950" indent="-285750" algn="l" rtl="0" eaLnBrk="0" fontAlgn="base" hangingPunct="0">
        <a:lnSpc>
          <a:spcPct val="85000"/>
        </a:lnSpc>
        <a:spcBef>
          <a:spcPct val="20000"/>
        </a:spcBef>
        <a:spcAft>
          <a:spcPct val="20000"/>
        </a:spcAft>
        <a:buClr>
          <a:srgbClr val="F49100"/>
        </a:buClr>
        <a:buSzPct val="75000"/>
        <a:buFont typeface="Wingdings" pitchFamily="2" charset="2"/>
        <a:buChar char="£"/>
        <a:defRPr>
          <a:solidFill>
            <a:schemeClr val="tx1"/>
          </a:solidFill>
          <a:latin typeface="+mn-lt"/>
        </a:defRPr>
      </a:lvl2pPr>
      <a:lvl3pPr marL="1143000" indent="-228600" algn="l" rtl="0" eaLnBrk="0" fontAlgn="base" hangingPunct="0">
        <a:spcBef>
          <a:spcPct val="20000"/>
        </a:spcBef>
        <a:spcAft>
          <a:spcPct val="0"/>
        </a:spcAft>
        <a:buClr>
          <a:srgbClr val="F49100"/>
        </a:buClr>
        <a:buSzPct val="65000"/>
        <a:buFont typeface="Wingdings" pitchFamily="2" charset="2"/>
        <a:buChar char="l"/>
        <a:defRPr>
          <a:solidFill>
            <a:schemeClr val="tx1"/>
          </a:solidFill>
          <a:latin typeface="+mn-lt"/>
        </a:defRPr>
      </a:lvl3pPr>
      <a:lvl4pPr marL="1562100" indent="-228600" algn="l" rtl="0" eaLnBrk="0" fontAlgn="base" hangingPunct="0">
        <a:spcBef>
          <a:spcPct val="20000"/>
        </a:spcBef>
        <a:spcAft>
          <a:spcPct val="0"/>
        </a:spcAft>
        <a:buClr>
          <a:srgbClr val="FF8700"/>
        </a:buClr>
        <a:buChar char="–"/>
        <a:defRPr sz="1500">
          <a:solidFill>
            <a:schemeClr val="tx1"/>
          </a:solidFill>
          <a:latin typeface="+mn-lt"/>
        </a:defRPr>
      </a:lvl4pPr>
      <a:lvl5pPr marL="1981200" indent="-228600" algn="l" rtl="0" eaLnBrk="0" fontAlgn="base" hangingPunct="0">
        <a:spcBef>
          <a:spcPct val="20000"/>
        </a:spcBef>
        <a:spcAft>
          <a:spcPct val="0"/>
        </a:spcAft>
        <a:buChar char="»"/>
        <a:defRPr sz="1400">
          <a:solidFill>
            <a:schemeClr val="tx1"/>
          </a:solidFill>
          <a:latin typeface="+mn-lt"/>
        </a:defRPr>
      </a:lvl5pPr>
      <a:lvl6pPr marL="2438400" indent="-228600" algn="l" rtl="0" eaLnBrk="0" fontAlgn="base" hangingPunct="0">
        <a:spcBef>
          <a:spcPct val="20000"/>
        </a:spcBef>
        <a:spcAft>
          <a:spcPct val="0"/>
        </a:spcAft>
        <a:buChar char="»"/>
        <a:defRPr sz="1400">
          <a:solidFill>
            <a:schemeClr val="tx1"/>
          </a:solidFill>
          <a:latin typeface="+mn-lt"/>
        </a:defRPr>
      </a:lvl6pPr>
      <a:lvl7pPr marL="2895600" indent="-228600" algn="l" rtl="0" eaLnBrk="0" fontAlgn="base" hangingPunct="0">
        <a:spcBef>
          <a:spcPct val="20000"/>
        </a:spcBef>
        <a:spcAft>
          <a:spcPct val="0"/>
        </a:spcAft>
        <a:buChar char="»"/>
        <a:defRPr sz="1400">
          <a:solidFill>
            <a:schemeClr val="tx1"/>
          </a:solidFill>
          <a:latin typeface="+mn-lt"/>
        </a:defRPr>
      </a:lvl7pPr>
      <a:lvl8pPr marL="3352800" indent="-228600" algn="l" rtl="0" eaLnBrk="0" fontAlgn="base" hangingPunct="0">
        <a:spcBef>
          <a:spcPct val="20000"/>
        </a:spcBef>
        <a:spcAft>
          <a:spcPct val="0"/>
        </a:spcAft>
        <a:buChar char="»"/>
        <a:defRPr sz="1400">
          <a:solidFill>
            <a:schemeClr val="tx1"/>
          </a:solidFill>
          <a:latin typeface="+mn-lt"/>
        </a:defRPr>
      </a:lvl8pPr>
      <a:lvl9pPr marL="3810000" indent="-228600" algn="l" rtl="0" eaLnBrk="0" fontAlgn="base" hangingPunct="0">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7" name="Rechteck 16"/>
          <p:cNvSpPr/>
          <p:nvPr/>
        </p:nvSpPr>
        <p:spPr bwMode="gray">
          <a:xfrm>
            <a:off x="0" y="0"/>
            <a:ext cx="1857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srgbClr val="006582"/>
              </a:solidFill>
            </a:endParaRPr>
          </a:p>
        </p:txBody>
      </p:sp>
      <p:sp>
        <p:nvSpPr>
          <p:cNvPr id="2" name="Titelplatzhalter 1"/>
          <p:cNvSpPr>
            <a:spLocks noGrp="1"/>
          </p:cNvSpPr>
          <p:nvPr>
            <p:ph type="title"/>
          </p:nvPr>
        </p:nvSpPr>
        <p:spPr bwMode="gray">
          <a:xfrm>
            <a:off x="670719" y="651947"/>
            <a:ext cx="7078663" cy="738664"/>
          </a:xfrm>
          <a:prstGeom prst="rect">
            <a:avLst/>
          </a:prstGeom>
        </p:spPr>
        <p:txBody>
          <a:bodyPr vert="horz" wrap="square" lIns="0" tIns="0" rIns="0" bIns="0" rtlCol="0" anchor="t" anchorCtr="0">
            <a:noAutofit/>
          </a:bodyPr>
          <a:lstStyle/>
          <a:p>
            <a:r>
              <a:rPr lang="de-DE" dirty="0"/>
              <a:t>Titelmasterformat durch Klicken bearbeiten</a:t>
            </a:r>
            <a:endParaRPr lang="en-GB" dirty="0"/>
          </a:p>
        </p:txBody>
      </p:sp>
      <p:sp>
        <p:nvSpPr>
          <p:cNvPr id="3" name="Textplatzhalter 2"/>
          <p:cNvSpPr>
            <a:spLocks noGrp="1"/>
          </p:cNvSpPr>
          <p:nvPr>
            <p:ph type="body" idx="1"/>
          </p:nvPr>
        </p:nvSpPr>
        <p:spPr bwMode="gray">
          <a:xfrm>
            <a:off x="1940575" y="1924051"/>
            <a:ext cx="6851000" cy="4241799"/>
          </a:xfrm>
          <a:prstGeom prst="rect">
            <a:avLst/>
          </a:prstGeom>
        </p:spPr>
        <p:txBody>
          <a:bodyPr vert="horz" wrap="square"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6" name="Rechteck 15"/>
          <p:cNvSpPr/>
          <p:nvPr/>
        </p:nvSpPr>
        <p:spPr bwMode="gray">
          <a:xfrm>
            <a:off x="-2" y="6631784"/>
            <a:ext cx="9906002" cy="226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srgbClr val="006582"/>
              </a:solidFill>
            </a:endParaRPr>
          </a:p>
        </p:txBody>
      </p:sp>
      <p:sp>
        <p:nvSpPr>
          <p:cNvPr id="5" name="Fußzeilenplatzhalter 4"/>
          <p:cNvSpPr>
            <a:spLocks noGrp="1"/>
          </p:cNvSpPr>
          <p:nvPr>
            <p:ph type="ftr" sz="quarter" idx="3"/>
          </p:nvPr>
        </p:nvSpPr>
        <p:spPr bwMode="gray">
          <a:xfrm>
            <a:off x="502645" y="6689022"/>
            <a:ext cx="2862965" cy="123111"/>
          </a:xfrm>
          <a:prstGeom prst="rect">
            <a:avLst/>
          </a:prstGeom>
        </p:spPr>
        <p:txBody>
          <a:bodyPr vert="horz" wrap="square" lIns="0" tIns="0" rIns="0" bIns="0" rtlCol="0" anchor="ctr">
            <a:spAutoFit/>
          </a:bodyPr>
          <a:lstStyle>
            <a:lvl1pPr algn="l">
              <a:defRPr sz="800" b="1">
                <a:solidFill>
                  <a:srgbClr val="FFFFFF"/>
                </a:solidFill>
              </a:defRPr>
            </a:lvl1pPr>
          </a:lstStyle>
          <a:p>
            <a:pPr eaLnBrk="1" fontAlgn="auto" hangingPunct="1">
              <a:spcBef>
                <a:spcPts val="0"/>
              </a:spcBef>
              <a:spcAft>
                <a:spcPts val="0"/>
              </a:spcAft>
            </a:pPr>
            <a:r>
              <a:rPr lang="de-DE">
                <a:latin typeface="Arial"/>
                <a:ea typeface="+mn-ea"/>
              </a:rPr>
              <a:t>| Volkswirtschaft und Statistik </a:t>
            </a:r>
            <a:endParaRPr lang="en-GB" dirty="0">
              <a:latin typeface="Arial"/>
              <a:ea typeface="+mn-ea"/>
            </a:endParaRPr>
          </a:p>
        </p:txBody>
      </p:sp>
      <p:sp>
        <p:nvSpPr>
          <p:cNvPr id="6" name="Foliennummernplatzhalter 5"/>
          <p:cNvSpPr>
            <a:spLocks noGrp="1"/>
          </p:cNvSpPr>
          <p:nvPr>
            <p:ph type="sldNum" sz="quarter" idx="4"/>
          </p:nvPr>
        </p:nvSpPr>
        <p:spPr bwMode="gray">
          <a:xfrm>
            <a:off x="8736530" y="6689022"/>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eaLnBrk="1" fontAlgn="auto" hangingPunct="1">
              <a:spcBef>
                <a:spcPts val="0"/>
              </a:spcBef>
              <a:spcAft>
                <a:spcPts val="0"/>
              </a:spcAft>
            </a:pPr>
            <a:r>
              <a:rPr lang="de-DE">
                <a:latin typeface="Arial"/>
                <a:ea typeface="+mn-ea"/>
              </a:rPr>
              <a:t>Seite </a:t>
            </a:r>
            <a:fld id="{1B72D4EC-CA93-48D4-AB46-3D5446D4DA8D}" type="slidenum">
              <a:rPr lang="de-DE" smtClean="0">
                <a:latin typeface="Arial"/>
                <a:ea typeface="+mn-ea"/>
              </a:rPr>
              <a:pPr algn="r" eaLnBrk="1" fontAlgn="auto" hangingPunct="1">
                <a:spcBef>
                  <a:spcPts val="0"/>
                </a:spcBef>
                <a:spcAft>
                  <a:spcPts val="0"/>
                </a:spcAft>
              </a:pPr>
              <a:t>‹Nr.›</a:t>
            </a:fld>
            <a:r>
              <a:rPr lang="de-DE">
                <a:latin typeface="Arial"/>
                <a:ea typeface="+mn-ea"/>
              </a:rPr>
              <a:t> |</a:t>
            </a:r>
            <a:endParaRPr lang="de-DE" dirty="0">
              <a:latin typeface="Arial"/>
              <a:ea typeface="+mn-ea"/>
            </a:endParaRPr>
          </a:p>
        </p:txBody>
      </p:sp>
      <p:sp>
        <p:nvSpPr>
          <p:cNvPr id="18" name="Datumsplatzhalter 3"/>
          <p:cNvSpPr>
            <a:spLocks noGrp="1"/>
          </p:cNvSpPr>
          <p:nvPr>
            <p:ph type="dt" sz="half" idx="2"/>
          </p:nvPr>
        </p:nvSpPr>
        <p:spPr>
          <a:xfrm>
            <a:off x="9309025" y="6689022"/>
            <a:ext cx="612347"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pPr algn="l" eaLnBrk="1" fontAlgn="auto" hangingPunct="1">
              <a:spcBef>
                <a:spcPts val="0"/>
              </a:spcBef>
              <a:spcAft>
                <a:spcPts val="0"/>
              </a:spcAft>
            </a:pPr>
            <a:r>
              <a:t>August 2015</a:t>
            </a:r>
            <a:endParaRPr dirty="0"/>
          </a:p>
        </p:txBody>
      </p:sp>
      <p:sp>
        <p:nvSpPr>
          <p:cNvPr id="13" name="Fußzeilenplatzhalter 4"/>
          <p:cNvSpPr txBox="1">
            <a:spLocks/>
          </p:cNvSpPr>
          <p:nvPr/>
        </p:nvSpPr>
        <p:spPr bwMode="gray">
          <a:xfrm>
            <a:off x="180574" y="6689022"/>
            <a:ext cx="330219" cy="123111"/>
          </a:xfrm>
          <a:prstGeom prst="rect">
            <a:avLst/>
          </a:prstGeom>
        </p:spPr>
        <p:txBody>
          <a:bodyPr vert="horz" wrap="none" lIns="0" tIns="0" rIns="0" bIns="0" rtlCol="0" anchor="ctr">
            <a:spAutoFit/>
          </a:bodyPr>
          <a:lstStyle>
            <a:defPPr>
              <a:defRPr lang="en-US"/>
            </a:defPPr>
            <a:lvl1pPr marL="0" algn="l" defTabSz="914400" rtl="0" eaLnBrk="1" latinLnBrk="0" hangingPunct="1">
              <a:defRPr sz="8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de-DE" dirty="0"/>
              <a:t>VDMA </a:t>
            </a:r>
            <a:endParaRPr lang="en-GB" dirty="0"/>
          </a:p>
        </p:txBody>
      </p:sp>
    </p:spTree>
    <p:extLst>
      <p:ext uri="{BB962C8B-B14F-4D97-AF65-F5344CB8AC3E}">
        <p14:creationId xmlns:p14="http://schemas.microsoft.com/office/powerpoint/2010/main" val="560284723"/>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 id="2147484872" r:id="rId12"/>
    <p:sldLayoutId id="2147484873" r:id="rId13"/>
    <p:sldLayoutId id="2147484874" r:id="rId14"/>
    <p:sldLayoutId id="2147484875" r:id="rId15"/>
    <p:sldLayoutId id="2147484876" r:id="rId16"/>
    <p:sldLayoutId id="2147484877" r:id="rId17"/>
    <p:sldLayoutId id="2147484878" r:id="rId18"/>
    <p:sldLayoutId id="2147484879" r:id="rId19"/>
    <p:sldLayoutId id="2147484880" r:id="rId20"/>
    <p:sldLayoutId id="2147484881" r:id="rId21"/>
    <p:sldLayoutId id="2147484882" r:id="rId22"/>
    <p:sldLayoutId id="2147484883" r:id="rId23"/>
    <p:sldLayoutId id="2147484884" r:id="rId24"/>
    <p:sldLayoutId id="2147484885" r:id="rId25"/>
  </p:sldLayoutIdLst>
  <p:hf hdr="0"/>
  <p:txStyles>
    <p:titleStyle>
      <a:lvl1pPr algn="l" defTabSz="914400" rtl="0" eaLnBrk="1" latinLnBrk="0" hangingPunct="1">
        <a:spcBef>
          <a:spcPct val="0"/>
        </a:spcBef>
        <a:buNone/>
        <a:defRPr sz="2400" b="1" kern="1200">
          <a:solidFill>
            <a:schemeClr val="bg1"/>
          </a:solidFill>
          <a:latin typeface="+mj-lt"/>
          <a:ea typeface="+mj-ea"/>
          <a:cs typeface="+mj-cs"/>
        </a:defRPr>
      </a:lvl1pPr>
    </p:titleStyle>
    <p:bodyStyle>
      <a:lvl1pPr marL="0" indent="0" algn="l" defTabSz="914400" rtl="0" eaLnBrk="1" latinLnBrk="0" hangingPunct="1">
        <a:lnSpc>
          <a:spcPts val="2600"/>
        </a:lnSpc>
        <a:spcBef>
          <a:spcPts val="800"/>
        </a:spcBef>
        <a:buFontTx/>
        <a:buNone/>
        <a:defRPr sz="2000" b="1" kern="1200">
          <a:solidFill>
            <a:schemeClr val="bg1"/>
          </a:solidFill>
          <a:latin typeface="+mn-lt"/>
          <a:ea typeface="+mn-ea"/>
          <a:cs typeface="+mn-cs"/>
        </a:defRPr>
      </a:lvl1pPr>
      <a:lvl2pPr marL="361950" indent="-180975" algn="l" defTabSz="914400" rtl="0" eaLnBrk="1" latinLnBrk="0" hangingPunct="1">
        <a:lnSpc>
          <a:spcPct val="100000"/>
        </a:lnSpc>
        <a:spcBef>
          <a:spcPts val="800"/>
        </a:spcBef>
        <a:buClr>
          <a:schemeClr val="tx1"/>
        </a:buClr>
        <a:buFont typeface="Arial" panose="020B0604020202020204" pitchFamily="34" charset="0"/>
        <a:buChar char="»"/>
        <a:defRPr sz="1800" kern="1200">
          <a:solidFill>
            <a:schemeClr val="bg1"/>
          </a:solidFill>
          <a:latin typeface="+mn-lt"/>
          <a:ea typeface="+mn-ea"/>
          <a:cs typeface="+mn-cs"/>
        </a:defRPr>
      </a:lvl2pPr>
      <a:lvl3pPr marL="542925" indent="-180975" algn="l" defTabSz="914400" rtl="0" eaLnBrk="1" latinLnBrk="0" hangingPunct="1">
        <a:lnSpc>
          <a:spcPct val="100000"/>
        </a:lnSpc>
        <a:spcBef>
          <a:spcPts val="200"/>
        </a:spcBef>
        <a:buClr>
          <a:schemeClr val="tx1"/>
        </a:buClr>
        <a:buFont typeface="Arial" panose="020B0604020202020204" pitchFamily="34" charset="0"/>
        <a:buChar char="‒"/>
        <a:defRPr sz="1800" kern="1200">
          <a:solidFill>
            <a:schemeClr val="bg1"/>
          </a:solidFill>
          <a:latin typeface="+mn-lt"/>
          <a:ea typeface="+mn-ea"/>
          <a:cs typeface="+mn-cs"/>
        </a:defRPr>
      </a:lvl3pPr>
      <a:lvl4pPr marL="714375" indent="-171450" algn="l" defTabSz="914400" rtl="0" eaLnBrk="1" latinLnBrk="0" hangingPunct="1">
        <a:lnSpc>
          <a:spcPct val="100000"/>
        </a:lnSpc>
        <a:spcBef>
          <a:spcPts val="200"/>
        </a:spcBef>
        <a:buClr>
          <a:schemeClr val="bg1"/>
        </a:buClr>
        <a:buFont typeface="Arial" panose="020B0604020202020204" pitchFamily="34" charset="0"/>
        <a:buChar char="‒"/>
        <a:defRPr sz="1800" kern="1200">
          <a:solidFill>
            <a:schemeClr val="bg1"/>
          </a:solidFill>
          <a:latin typeface="+mn-lt"/>
          <a:ea typeface="+mn-ea"/>
          <a:cs typeface="+mn-cs"/>
        </a:defRPr>
      </a:lvl4pPr>
      <a:lvl5pPr marL="895350" indent="-180975" algn="l" defTabSz="914400" rtl="0" eaLnBrk="1" latinLnBrk="0" hangingPunct="1">
        <a:lnSpc>
          <a:spcPct val="100000"/>
        </a:lnSpc>
        <a:spcBef>
          <a:spcPts val="2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Bild 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761538" y="0"/>
            <a:ext cx="150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508000" y="188913"/>
            <a:ext cx="87185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8" name="Rectangle 4"/>
          <p:cNvSpPr>
            <a:spLocks noGrp="1" noChangeArrowheads="1"/>
          </p:cNvSpPr>
          <p:nvPr>
            <p:ph type="body" idx="1"/>
          </p:nvPr>
        </p:nvSpPr>
        <p:spPr bwMode="auto">
          <a:xfrm>
            <a:off x="508000" y="1773238"/>
            <a:ext cx="89154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p:txBody>
      </p:sp>
      <p:sp>
        <p:nvSpPr>
          <p:cNvPr id="613381" name="Rectangle 5"/>
          <p:cNvSpPr>
            <a:spLocks noGrp="1" noChangeArrowheads="1"/>
          </p:cNvSpPr>
          <p:nvPr>
            <p:ph type="sldNum" sz="quarter" idx="4"/>
          </p:nvPr>
        </p:nvSpPr>
        <p:spPr bwMode="auto">
          <a:xfrm>
            <a:off x="8229600" y="6524625"/>
            <a:ext cx="1309688"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rgbClr val="71AD2A"/>
                </a:solidFill>
                <a:latin typeface="Arial" pitchFamily="34" charset="0"/>
              </a:defRPr>
            </a:lvl1pPr>
          </a:lstStyle>
          <a:p>
            <a:pPr>
              <a:defRPr/>
            </a:pPr>
            <a:r>
              <a:rPr lang="de-DE" altLang="de-DE"/>
              <a:t> Folie </a:t>
            </a:r>
            <a:fld id="{20E7D08B-6174-4BC4-B99C-7B3E9B64A41E}" type="slidenum">
              <a:rPr lang="de-DE" altLang="de-DE"/>
              <a:pPr>
                <a:defRPr/>
              </a:pPr>
              <a:t>‹Nr.›</a:t>
            </a:fld>
            <a:endParaRPr lang="de-DE" altLang="de-DE"/>
          </a:p>
        </p:txBody>
      </p:sp>
      <p:sp>
        <p:nvSpPr>
          <p:cNvPr id="613382" name="Rectangle 6"/>
          <p:cNvSpPr>
            <a:spLocks noGrp="1" noChangeArrowheads="1"/>
          </p:cNvSpPr>
          <p:nvPr>
            <p:ph type="ftr" sz="quarter" idx="3"/>
          </p:nvPr>
        </p:nvSpPr>
        <p:spPr bwMode="auto">
          <a:xfrm>
            <a:off x="117475" y="6524625"/>
            <a:ext cx="765651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a:solidFill>
                  <a:srgbClr val="71AD2A"/>
                </a:solidFill>
                <a:latin typeface="+mn-lt"/>
                <a:ea typeface="+mn-ea"/>
                <a:cs typeface="+mn-cs"/>
              </a:defRPr>
            </a:lvl1pPr>
          </a:lstStyle>
          <a:p>
            <a:pPr>
              <a:defRPr/>
            </a:pPr>
            <a:r>
              <a:rPr lang="de-DE" dirty="0"/>
              <a:t>HSWT    Prof. Dr. U. Groß                  Modul: Grundlagen der Agrartechnik   1. Sem                  Einführung</a:t>
            </a:r>
          </a:p>
        </p:txBody>
      </p:sp>
    </p:spTree>
    <p:extLst>
      <p:ext uri="{BB962C8B-B14F-4D97-AF65-F5344CB8AC3E}">
        <p14:creationId xmlns:p14="http://schemas.microsoft.com/office/powerpoint/2010/main" val="1116611864"/>
      </p:ext>
    </p:extLst>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 id="2147484898" r:id="rId12"/>
    <p:sldLayoutId id="2147484899" r:id="rId13"/>
    <p:sldLayoutId id="2147484900" r:id="rId14"/>
    <p:sldLayoutId id="2147484901" r:id="rId15"/>
  </p:sldLayoutIdLst>
  <p:hf hdr="0" dt="0"/>
  <p:txStyles>
    <p:titleStyle>
      <a:lvl1pPr algn="l" defTabSz="457200" rtl="0" eaLnBrk="0" fontAlgn="base" hangingPunct="0">
        <a:spcBef>
          <a:spcPct val="0"/>
        </a:spcBef>
        <a:spcAft>
          <a:spcPct val="0"/>
        </a:spcAft>
        <a:defRPr sz="2800" b="1">
          <a:solidFill>
            <a:schemeClr val="tx1"/>
          </a:solidFill>
          <a:latin typeface="+mj-lt"/>
          <a:ea typeface="+mj-ea"/>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9pPr>
    </p:titleStyle>
    <p:body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hyperlink" Target="http://de.statista.com/statistik/daten/studie/36094/umfrage/landwirtschaft---anzahl-der-betriebe-in-deutschlan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hyperlink" Target="http://de.statista.com/statistik/daten/studie/242856/umfrage/bedeutung-der-landwirtschaft-nach-anzahl-der-erwerbstaetig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3.xml"/><Relationship Id="rId5" Type="http://schemas.openxmlformats.org/officeDocument/2006/relationships/chart" Target="../charts/chart3.xml"/><Relationship Id="rId4" Type="http://schemas.openxmlformats.org/officeDocument/2006/relationships/hyperlink" Target="http://de.statista.com/statistik/daten/studie/495818/umfrage/umsatz-mit-landtechnik-in-deutschlan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7.pn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6.xml"/><Relationship Id="rId5" Type="http://schemas.openxmlformats.org/officeDocument/2006/relationships/hyperlink" Target="https://www.youtube.com/watch?v=6f_EMsC072k" TargetMode="Externa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image" Target="../media/image47.jpg"/><Relationship Id="rId1" Type="http://schemas.openxmlformats.org/officeDocument/2006/relationships/slideLayout" Target="../slideLayouts/slideLayout6.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g"/></Relationships>
</file>

<file path=ppt/slides/_rels/slide5.xml.rels><?xml version="1.0" encoding="UTF-8" standalone="yes"?>
<Relationships xmlns="http://schemas.openxmlformats.org/package/2006/relationships"><Relationship Id="rId2" Type="http://schemas.openxmlformats.org/officeDocument/2006/relationships/hyperlink" Target="mailto:helmut.geyer@hswt.d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https://www.landtechnik-online.eu/landtechnik"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r>
              <a:rPr lang="de-DE" dirty="0"/>
              <a:t>Herzlich Willkommen in der Agrartechnik</a:t>
            </a:r>
          </a:p>
        </p:txBody>
      </p:sp>
      <p:sp>
        <p:nvSpPr>
          <p:cNvPr id="6" name="Untertitel 5"/>
          <p:cNvSpPr>
            <a:spLocks noGrp="1"/>
          </p:cNvSpPr>
          <p:nvPr>
            <p:ph type="subTitle" idx="1"/>
          </p:nvPr>
        </p:nvSpPr>
        <p:spPr>
          <a:xfrm>
            <a:off x="1136576" y="3933056"/>
            <a:ext cx="6934200" cy="2376264"/>
          </a:xfrm>
        </p:spPr>
        <p:txBody>
          <a:bodyPr/>
          <a:lstStyle/>
          <a:p>
            <a:r>
              <a:rPr lang="de-DE" dirty="0"/>
              <a:t>Prof. Dr. Ulrich Groß</a:t>
            </a:r>
          </a:p>
          <a:p>
            <a:endParaRPr lang="de-DE" dirty="0"/>
          </a:p>
          <a:p>
            <a:r>
              <a:rPr lang="de-DE" dirty="0"/>
              <a:t>Helmut Geyer</a:t>
            </a:r>
          </a:p>
          <a:p>
            <a:r>
              <a:rPr lang="de-DE" dirty="0" err="1"/>
              <a:t>Moodle</a:t>
            </a:r>
            <a:r>
              <a:rPr lang="de-DE" dirty="0"/>
              <a:t>-Zugang</a:t>
            </a:r>
            <a:r>
              <a:rPr lang="de-DE"/>
              <a:t>: </a:t>
            </a:r>
            <a:r>
              <a:rPr lang="de-DE">
                <a:solidFill>
                  <a:srgbClr val="FF0000"/>
                </a:solidFill>
              </a:rPr>
              <a:t>GLLT2025</a:t>
            </a:r>
          </a:p>
          <a:p>
            <a:r>
              <a:rPr lang="de-DE">
                <a:solidFill>
                  <a:srgbClr val="FF0000"/>
                </a:solidFill>
              </a:rPr>
              <a:t>https://moodle.hswt.de/course/view.php?id=1350</a:t>
            </a:r>
          </a:p>
          <a:p>
            <a:endParaRPr lang="de-DE" dirty="0">
              <a:solidFill>
                <a:srgbClr val="FF0000"/>
              </a:solidFill>
            </a:endParaRPr>
          </a:p>
          <a:p>
            <a:endParaRPr lang="de-DE" dirty="0">
              <a:solidFill>
                <a:srgbClr val="FF0000"/>
              </a:solidFill>
            </a:endParaRPr>
          </a:p>
          <a:p>
            <a:endParaRPr lang="de-DE" dirty="0">
              <a:solidFill>
                <a:srgbClr val="FF0000"/>
              </a:solidFill>
            </a:endParaRPr>
          </a:p>
          <a:p>
            <a:endParaRPr lang="de-DE" dirty="0">
              <a:solidFill>
                <a:srgbClr val="FF0000"/>
              </a:solidFill>
            </a:endParaRPr>
          </a:p>
          <a:p>
            <a:endParaRPr lang="de-DE" dirty="0">
              <a:solidFill>
                <a:srgbClr val="FF0000"/>
              </a:solidFill>
            </a:endParaRPr>
          </a:p>
        </p:txBody>
      </p:sp>
      <p:sp>
        <p:nvSpPr>
          <p:cNvPr id="3" name="Foliennummernplatzhalter 2"/>
          <p:cNvSpPr>
            <a:spLocks noGrp="1"/>
          </p:cNvSpPr>
          <p:nvPr>
            <p:ph type="sldNum" sz="quarter" idx="10"/>
          </p:nvPr>
        </p:nvSpPr>
        <p:spPr/>
        <p:txBody>
          <a:bodyPr/>
          <a:lstStyle/>
          <a:p>
            <a:pPr>
              <a:defRPr/>
            </a:pPr>
            <a:r>
              <a:rPr lang="de-DE" altLang="de-DE"/>
              <a:t> Folie </a:t>
            </a:r>
            <a:fld id="{A5CC95E4-3327-4E6D-82A6-F720D74A793D}" type="slidenum">
              <a:rPr lang="de-DE" altLang="de-DE" smtClean="0"/>
              <a:pPr>
                <a:defRPr/>
              </a:pPr>
              <a:t>1</a:t>
            </a:fld>
            <a:endParaRPr lang="de-DE" altLang="de-DE"/>
          </a:p>
        </p:txBody>
      </p:sp>
      <p:sp>
        <p:nvSpPr>
          <p:cNvPr id="4" name="Fußzeilenplatzhalter 3"/>
          <p:cNvSpPr>
            <a:spLocks noGrp="1"/>
          </p:cNvSpPr>
          <p:nvPr>
            <p:ph type="ftr" sz="quarter" idx="11"/>
          </p:nvPr>
        </p:nvSpPr>
        <p:spPr/>
        <p:txBody>
          <a:bodyPr/>
          <a:lstStyle/>
          <a:p>
            <a:pPr>
              <a:defRPr/>
            </a:pPr>
            <a:r>
              <a:rPr lang="de-DE" dirty="0"/>
              <a:t>HSWT    Prof. Dr. U. Groß                  Modul: Grundlagen der Agrartechnik   2.Sem.                  Einführung</a:t>
            </a:r>
          </a:p>
        </p:txBody>
      </p:sp>
    </p:spTree>
    <p:extLst>
      <p:ext uri="{BB962C8B-B14F-4D97-AF65-F5344CB8AC3E}">
        <p14:creationId xmlns:p14="http://schemas.microsoft.com/office/powerpoint/2010/main" val="1763727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br>
              <a:rPr lang="de-DE" altLang="de-DE" baseline="30000">
                <a:solidFill>
                  <a:srgbClr val="000000"/>
                </a:solidFill>
              </a:rPr>
            </a:br>
            <a:r>
              <a:rPr lang="de-DE" altLang="de-DE" baseline="30000">
                <a:solidFill>
                  <a:srgbClr val="000000"/>
                </a:solidFill>
              </a:rPr>
              <a:t>LANDTECHNISCHE FACHORGANISATIONEN IM IN- UND AUSLAND</a:t>
            </a:r>
            <a:br>
              <a:rPr lang="de-DE" altLang="de-DE" baseline="30000">
                <a:solidFill>
                  <a:srgbClr val="000000"/>
                </a:solidFill>
              </a:rPr>
            </a:br>
            <a:endParaRPr lang="de-DE" altLang="de-DE"/>
          </a:p>
        </p:txBody>
      </p:sp>
      <p:sp>
        <p:nvSpPr>
          <p:cNvPr id="41987" name="Inhaltsplatzhalter 2"/>
          <p:cNvSpPr>
            <a:spLocks noGrp="1"/>
          </p:cNvSpPr>
          <p:nvPr>
            <p:ph idx="1"/>
          </p:nvPr>
        </p:nvSpPr>
        <p:spPr>
          <a:xfrm>
            <a:off x="415925" y="260648"/>
            <a:ext cx="8915400" cy="4786015"/>
          </a:xfrm>
        </p:spPr>
        <p:txBody>
          <a:bodyPr/>
          <a:lstStyle/>
          <a:p>
            <a:pPr marL="0" indent="0">
              <a:buNone/>
            </a:pPr>
            <a:endParaRPr lang="de-DE" altLang="de-DE" b="1" baseline="30000" dirty="0">
              <a:solidFill>
                <a:srgbClr val="000000"/>
              </a:solidFill>
            </a:endParaRPr>
          </a:p>
          <a:p>
            <a:pPr marL="0" indent="0">
              <a:buNone/>
            </a:pPr>
            <a:r>
              <a:rPr lang="en-US" altLang="de-DE" b="1" baseline="30000" dirty="0" err="1">
                <a:solidFill>
                  <a:srgbClr val="000000"/>
                </a:solidFill>
              </a:rPr>
              <a:t>EurAgEng</a:t>
            </a:r>
            <a:r>
              <a:rPr lang="en-US" altLang="de-DE" baseline="30000" dirty="0">
                <a:solidFill>
                  <a:srgbClr val="000000"/>
                </a:solidFill>
              </a:rPr>
              <a:t>, European Society of Agricultural Engineers. www.eurageng.org</a:t>
            </a:r>
            <a:endParaRPr lang="de-DE" altLang="de-DE" b="1" baseline="30000" dirty="0">
              <a:solidFill>
                <a:srgbClr val="000000"/>
              </a:solidFill>
            </a:endParaRPr>
          </a:p>
          <a:p>
            <a:pPr marL="0" indent="0">
              <a:buNone/>
            </a:pPr>
            <a:endParaRPr lang="de-DE" altLang="de-DE" b="1" baseline="30000" dirty="0">
              <a:solidFill>
                <a:srgbClr val="000000"/>
              </a:solidFill>
            </a:endParaRPr>
          </a:p>
          <a:p>
            <a:pPr marL="0" indent="0">
              <a:buNone/>
            </a:pPr>
            <a:r>
              <a:rPr lang="de-DE" altLang="de-DE" b="1" baseline="30000" dirty="0">
                <a:solidFill>
                  <a:srgbClr val="000000"/>
                </a:solidFill>
              </a:rPr>
              <a:t>KTBL</a:t>
            </a:r>
            <a:r>
              <a:rPr lang="de-DE" altLang="de-DE" baseline="30000" dirty="0">
                <a:solidFill>
                  <a:srgbClr val="000000"/>
                </a:solidFill>
              </a:rPr>
              <a:t>-Kuratorium für Technik und Bauen in der Landwirtschaft</a:t>
            </a:r>
            <a:endParaRPr lang="de-DE" altLang="de-DE" b="1" baseline="30000" dirty="0">
              <a:solidFill>
                <a:srgbClr val="000000"/>
              </a:solidFill>
            </a:endParaRPr>
          </a:p>
          <a:p>
            <a:pPr marL="0" indent="0">
              <a:buNone/>
            </a:pPr>
            <a:r>
              <a:rPr lang="de-DE" altLang="de-DE" baseline="30000" dirty="0">
                <a:solidFill>
                  <a:srgbClr val="000000"/>
                </a:solidFill>
              </a:rPr>
              <a:t>64289 Darmstadt-Kranichstein, </a:t>
            </a:r>
            <a:r>
              <a:rPr lang="de-DE" altLang="de-DE" baseline="30000" dirty="0" err="1">
                <a:solidFill>
                  <a:srgbClr val="000000"/>
                </a:solidFill>
              </a:rPr>
              <a:t>Bartningstraße</a:t>
            </a:r>
            <a:r>
              <a:rPr lang="de-DE" altLang="de-DE" baseline="30000" dirty="0">
                <a:solidFill>
                  <a:srgbClr val="000000"/>
                </a:solidFill>
              </a:rPr>
              <a:t> 49</a:t>
            </a:r>
            <a:endParaRPr lang="de-DE" altLang="de-DE" b="1" baseline="30000" dirty="0">
              <a:solidFill>
                <a:srgbClr val="000000"/>
              </a:solidFill>
            </a:endParaRPr>
          </a:p>
          <a:p>
            <a:pPr marL="0" indent="0">
              <a:buNone/>
            </a:pPr>
            <a:r>
              <a:rPr lang="de-DE" altLang="de-DE" baseline="30000" dirty="0">
                <a:solidFill>
                  <a:srgbClr val="000000"/>
                </a:solidFill>
              </a:rPr>
              <a:t>Schriften: Berichte über Landtechnik, KTBL-Arbeitsblätter, Datensammlungen</a:t>
            </a:r>
            <a:endParaRPr lang="de-DE" altLang="de-DE" b="1" baseline="30000" dirty="0">
              <a:solidFill>
                <a:srgbClr val="000000"/>
              </a:solidFill>
            </a:endParaRPr>
          </a:p>
          <a:p>
            <a:pPr marL="0" indent="0">
              <a:buNone/>
            </a:pPr>
            <a:r>
              <a:rPr lang="de-DE" altLang="de-DE" baseline="30000" dirty="0">
                <a:solidFill>
                  <a:srgbClr val="000000"/>
                </a:solidFill>
              </a:rPr>
              <a:t>KTBL-Flugschriften und –Schnellberichte</a:t>
            </a:r>
            <a:endParaRPr lang="de-DE" altLang="de-DE" b="1" baseline="30000" dirty="0">
              <a:solidFill>
                <a:srgbClr val="000000"/>
              </a:solidFill>
            </a:endParaRPr>
          </a:p>
          <a:p>
            <a:pPr marL="0" indent="0">
              <a:buNone/>
            </a:pPr>
            <a:endParaRPr lang="de-DE" altLang="de-DE" b="1" baseline="30000" dirty="0">
              <a:solidFill>
                <a:srgbClr val="000000"/>
              </a:solidFill>
            </a:endParaRPr>
          </a:p>
          <a:p>
            <a:pPr marL="0" indent="0">
              <a:buNone/>
            </a:pPr>
            <a:r>
              <a:rPr lang="de-DE" altLang="de-DE" b="1" baseline="30000" dirty="0">
                <a:solidFill>
                  <a:srgbClr val="000000"/>
                </a:solidFill>
              </a:rPr>
              <a:t>VDI-MEG</a:t>
            </a:r>
            <a:r>
              <a:rPr lang="de-DE" altLang="de-DE" baseline="30000" dirty="0">
                <a:solidFill>
                  <a:srgbClr val="000000"/>
                </a:solidFill>
              </a:rPr>
              <a:t>, Max-</a:t>
            </a:r>
            <a:r>
              <a:rPr lang="de-DE" altLang="de-DE" baseline="30000" dirty="0" err="1">
                <a:solidFill>
                  <a:srgbClr val="000000"/>
                </a:solidFill>
              </a:rPr>
              <a:t>Eyth</a:t>
            </a:r>
            <a:r>
              <a:rPr lang="de-DE" altLang="de-DE" baseline="30000" dirty="0">
                <a:solidFill>
                  <a:srgbClr val="000000"/>
                </a:solidFill>
              </a:rPr>
              <a:t>-Gesellschaft Agrartechnik im VDI, www.vdi.de/meg</a:t>
            </a:r>
            <a:endParaRPr lang="de-DE" altLang="de-DE" b="1" baseline="30000" dirty="0">
              <a:solidFill>
                <a:srgbClr val="000000"/>
              </a:solidFill>
            </a:endParaRPr>
          </a:p>
          <a:p>
            <a:pPr marL="0" indent="0">
              <a:buNone/>
            </a:pPr>
            <a:r>
              <a:rPr lang="de-DE" altLang="de-DE" baseline="30000" dirty="0">
                <a:solidFill>
                  <a:srgbClr val="000000"/>
                </a:solidFill>
              </a:rPr>
              <a:t>40468 Düsseldorf, VDI-Platz 1</a:t>
            </a:r>
            <a:endParaRPr lang="de-DE" altLang="de-DE" b="1" baseline="30000" dirty="0">
              <a:solidFill>
                <a:srgbClr val="000000"/>
              </a:solidFill>
            </a:endParaRPr>
          </a:p>
          <a:p>
            <a:pPr marL="0" indent="0">
              <a:buNone/>
            </a:pPr>
            <a:endParaRPr lang="de-DE" altLang="de-DE" b="1" baseline="30000" dirty="0">
              <a:solidFill>
                <a:srgbClr val="000000"/>
              </a:solidFill>
            </a:endParaRPr>
          </a:p>
          <a:p>
            <a:pPr marL="0" indent="0">
              <a:buNone/>
            </a:pPr>
            <a:r>
              <a:rPr lang="de-DE" altLang="de-DE" b="1" baseline="30000" dirty="0">
                <a:solidFill>
                  <a:srgbClr val="000000"/>
                </a:solidFill>
              </a:rPr>
              <a:t>DLG</a:t>
            </a:r>
            <a:r>
              <a:rPr lang="de-DE" altLang="de-DE" baseline="30000" dirty="0">
                <a:solidFill>
                  <a:srgbClr val="000000"/>
                </a:solidFill>
              </a:rPr>
              <a:t>-Deutsche Landwirtschaftsgesellschaft, www.dlg.org</a:t>
            </a:r>
            <a:endParaRPr lang="de-DE" altLang="de-DE" b="1" baseline="30000" dirty="0">
              <a:solidFill>
                <a:srgbClr val="000000"/>
              </a:solidFill>
            </a:endParaRPr>
          </a:p>
          <a:p>
            <a:pPr marL="0" indent="0">
              <a:buNone/>
            </a:pPr>
            <a:r>
              <a:rPr lang="de-DE" altLang="de-DE" baseline="30000" dirty="0">
                <a:solidFill>
                  <a:srgbClr val="000000"/>
                </a:solidFill>
              </a:rPr>
              <a:t>64823 Groß-Umstadt</a:t>
            </a:r>
            <a:endParaRPr lang="de-DE" altLang="de-DE" b="1" baseline="30000" dirty="0">
              <a:solidFill>
                <a:srgbClr val="000000"/>
              </a:solidFill>
            </a:endParaRPr>
          </a:p>
          <a:p>
            <a:pPr marL="0" indent="0">
              <a:buNone/>
            </a:pPr>
            <a:endParaRPr lang="de-DE" altLang="de-DE" b="1" baseline="30000" dirty="0">
              <a:solidFill>
                <a:srgbClr val="000000"/>
              </a:solidFill>
            </a:endParaRPr>
          </a:p>
          <a:p>
            <a:pPr marL="0" indent="0">
              <a:buNone/>
            </a:pPr>
            <a:r>
              <a:rPr lang="de-DE" altLang="de-DE" b="1" baseline="30000" dirty="0">
                <a:solidFill>
                  <a:srgbClr val="000000"/>
                </a:solidFill>
              </a:rPr>
              <a:t>VDMA:</a:t>
            </a:r>
            <a:r>
              <a:rPr lang="de-DE" altLang="de-DE" baseline="30000" dirty="0">
                <a:solidFill>
                  <a:srgbClr val="000000"/>
                </a:solidFill>
              </a:rPr>
              <a:t> Fachverband der Landmaschinen- und Ackerschlepperindustrie</a:t>
            </a:r>
            <a:endParaRPr lang="de-DE" altLang="de-DE" b="1" baseline="30000" dirty="0">
              <a:solidFill>
                <a:srgbClr val="000000"/>
              </a:solidFill>
            </a:endParaRPr>
          </a:p>
          <a:p>
            <a:pPr marL="0" indent="0">
              <a:buNone/>
            </a:pPr>
            <a:r>
              <a:rPr lang="de-DE" altLang="de-DE" baseline="30000" dirty="0">
                <a:solidFill>
                  <a:srgbClr val="000000"/>
                </a:solidFill>
              </a:rPr>
              <a:t>60528 Frankfurt/Main-Niederrad, Lyoner Straße 18 </a:t>
            </a:r>
            <a:endParaRPr lang="de-DE" altLang="de-DE" b="1" baseline="30000" dirty="0">
              <a:solidFill>
                <a:srgbClr val="000000"/>
              </a:solidFill>
            </a:endParaRPr>
          </a:p>
          <a:p>
            <a:pPr marL="0" indent="0">
              <a:buNone/>
            </a:pPr>
            <a:endParaRPr lang="de-DE" altLang="de-DE" b="1" baseline="30000" dirty="0">
              <a:solidFill>
                <a:srgbClr val="000000"/>
              </a:solidFill>
            </a:endParaRPr>
          </a:p>
          <a:p>
            <a:pPr marL="0" indent="0">
              <a:buNone/>
            </a:pPr>
            <a:r>
              <a:rPr lang="de-DE" altLang="de-DE" b="1" baseline="30000" dirty="0">
                <a:solidFill>
                  <a:srgbClr val="000000"/>
                </a:solidFill>
              </a:rPr>
              <a:t>Deutsche Industrie-Normen (DIN), </a:t>
            </a:r>
            <a:r>
              <a:rPr lang="de-DE" altLang="de-DE" baseline="30000" dirty="0">
                <a:solidFill>
                  <a:srgbClr val="000000"/>
                </a:solidFill>
              </a:rPr>
              <a:t>10772 Berlin, Burggrafenstraße 4/7</a:t>
            </a:r>
            <a:endParaRPr lang="de-DE" altLang="de-DE" b="1" baseline="30000" dirty="0">
              <a:solidFill>
                <a:srgbClr val="000000"/>
              </a:solidFill>
            </a:endParaRPr>
          </a:p>
          <a:p>
            <a:pPr marL="0" indent="0">
              <a:buNone/>
            </a:pPr>
            <a:r>
              <a:rPr lang="de-DE" altLang="de-DE" b="1" baseline="30000" dirty="0">
                <a:solidFill>
                  <a:srgbClr val="000000"/>
                </a:solidFill>
              </a:rPr>
              <a:t>Internationales Normenwerk (ISO), </a:t>
            </a:r>
            <a:r>
              <a:rPr lang="de-DE" altLang="de-DE" baseline="30000" dirty="0">
                <a:solidFill>
                  <a:srgbClr val="000000"/>
                </a:solidFill>
              </a:rPr>
              <a:t>Genf </a:t>
            </a:r>
            <a:endParaRPr lang="de-DE" altLang="de-DE" b="1" baseline="30000" dirty="0">
              <a:solidFill>
                <a:srgbClr val="000000"/>
              </a:solidFill>
            </a:endParaRPr>
          </a:p>
          <a:p>
            <a:pPr marL="0" indent="0">
              <a:buNone/>
            </a:pPr>
            <a:r>
              <a:rPr lang="de-DE" altLang="de-DE" b="1" baseline="30000" dirty="0">
                <a:solidFill>
                  <a:srgbClr val="000000"/>
                </a:solidFill>
              </a:rPr>
              <a:t>Zentralstelle für </a:t>
            </a:r>
            <a:r>
              <a:rPr lang="de-DE" altLang="de-DE" b="1" baseline="30000" dirty="0" err="1">
                <a:solidFill>
                  <a:srgbClr val="000000"/>
                </a:solidFill>
              </a:rPr>
              <a:t>landw</a:t>
            </a:r>
            <a:r>
              <a:rPr lang="de-DE" altLang="de-DE" b="1" baseline="30000" dirty="0">
                <a:solidFill>
                  <a:srgbClr val="000000"/>
                </a:solidFill>
              </a:rPr>
              <a:t>. Unfallschutz </a:t>
            </a:r>
            <a:r>
              <a:rPr lang="de-DE" altLang="de-DE" baseline="30000" dirty="0">
                <a:solidFill>
                  <a:srgbClr val="000000"/>
                </a:solidFill>
              </a:rPr>
              <a:t>34119 Kassel, Goethestraße 21</a:t>
            </a:r>
          </a:p>
          <a:p>
            <a:pPr marL="0" indent="0">
              <a:buNone/>
            </a:pPr>
            <a:r>
              <a:rPr lang="de-DE" altLang="de-DE" b="1" baseline="30000" dirty="0">
                <a:solidFill>
                  <a:srgbClr val="000000"/>
                </a:solidFill>
              </a:rPr>
              <a:t>CIGR-</a:t>
            </a:r>
            <a:r>
              <a:rPr lang="de-DE" altLang="de-DE" b="1" baseline="30000" dirty="0" err="1">
                <a:solidFill>
                  <a:srgbClr val="000000"/>
                </a:solidFill>
              </a:rPr>
              <a:t>Commission</a:t>
            </a:r>
            <a:r>
              <a:rPr lang="de-DE" altLang="de-DE" baseline="30000" dirty="0">
                <a:solidFill>
                  <a:srgbClr val="000000"/>
                </a:solidFill>
              </a:rPr>
              <a:t> Internationale du Genie Rural, Paris, www.cigr.org</a:t>
            </a:r>
            <a:endParaRPr lang="de-DE" altLang="de-DE" dirty="0"/>
          </a:p>
        </p:txBody>
      </p:sp>
      <p:sp>
        <p:nvSpPr>
          <p:cNvPr id="41988" name="Foliennummernplatzhalter 3"/>
          <p:cNvSpPr>
            <a:spLocks noGrp="1"/>
          </p:cNvSpPr>
          <p:nvPr>
            <p:ph type="sldNum" sz="quarter" idx="10"/>
          </p:nvPr>
        </p:nvSpPr>
        <p:spPr>
          <a:noFill/>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de-DE" altLang="de-DE" sz="1000">
                <a:solidFill>
                  <a:srgbClr val="71AD2A"/>
                </a:solidFill>
                <a:latin typeface="Arial" pitchFamily="34" charset="0"/>
              </a:rPr>
              <a:t> Folie </a:t>
            </a:r>
            <a:fld id="{8B8940E6-BB3F-443F-8BBF-4B6A55E49953}" type="slidenum">
              <a:rPr lang="de-DE" altLang="de-DE" sz="1000">
                <a:solidFill>
                  <a:srgbClr val="71AD2A"/>
                </a:solidFill>
                <a:latin typeface="Arial" pitchFamily="34" charset="0"/>
              </a:rPr>
              <a:pPr/>
              <a:t>10</a:t>
            </a:fld>
            <a:endParaRPr lang="de-DE" altLang="de-DE" sz="1000">
              <a:solidFill>
                <a:srgbClr val="71AD2A"/>
              </a:solidFill>
              <a:latin typeface="Arial" pitchFamily="34" charset="0"/>
            </a:endParaRPr>
          </a:p>
        </p:txBody>
      </p:sp>
      <p:sp>
        <p:nvSpPr>
          <p:cNvPr id="5" name="Fußzeilenplatzhalter 4"/>
          <p:cNvSpPr>
            <a:spLocks noGrp="1"/>
          </p:cNvSpPr>
          <p:nvPr>
            <p:ph type="ftr" sz="quarter" idx="11"/>
          </p:nvPr>
        </p:nvSpPr>
        <p:spPr/>
        <p:txBody>
          <a:bodyPr/>
          <a:lstStyle/>
          <a:p>
            <a:pPr>
              <a:defRPr/>
            </a:pPr>
            <a:r>
              <a:rPr lang="de-DE" dirty="0"/>
              <a:t>HSWT    Prof. Dr. U. Groß                  Modul: Grundlagen der Agrartechnik   2.Sem.                  Einführung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5"/>
          <p:cNvSpPr>
            <a:spLocks noGrp="1"/>
          </p:cNvSpPr>
          <p:nvPr>
            <p:ph type="title"/>
          </p:nvPr>
        </p:nvSpPr>
        <p:spPr/>
        <p:txBody>
          <a:bodyPr/>
          <a:lstStyle/>
          <a:p>
            <a:r>
              <a:rPr lang="de-DE" altLang="de-DE" sz="2400"/>
              <a:t>Antriebsenergie in der Landwirtschaft über die Zeit</a:t>
            </a:r>
          </a:p>
        </p:txBody>
      </p:sp>
      <p:sp>
        <p:nvSpPr>
          <p:cNvPr id="43011" name="Foliennummernplatzhalter 1"/>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78409661-B6E1-432B-8A6F-C939D340906F}" type="slidenum">
              <a:rPr lang="de-DE" altLang="de-DE" sz="1000">
                <a:solidFill>
                  <a:srgbClr val="71AD2A"/>
                </a:solidFill>
              </a:rPr>
              <a:pPr algn="r">
                <a:spcBef>
                  <a:spcPct val="0"/>
                </a:spcBef>
                <a:buClrTx/>
                <a:buFontTx/>
                <a:buNone/>
              </a:pPr>
              <a:t>11</a:t>
            </a:fld>
            <a:endParaRPr lang="de-DE" altLang="de-DE" sz="1000">
              <a:solidFill>
                <a:srgbClr val="71AD2A"/>
              </a:solidFill>
            </a:endParaRPr>
          </a:p>
        </p:txBody>
      </p:sp>
      <p:sp>
        <p:nvSpPr>
          <p:cNvPr id="3" name="Fußzeilenplatzhalter 2"/>
          <p:cNvSpPr>
            <a:spLocks noGrp="1"/>
          </p:cNvSpPr>
          <p:nvPr>
            <p:ph type="ftr" sz="quarter" idx="11"/>
          </p:nvPr>
        </p:nvSpPr>
        <p:spPr/>
        <p:txBody>
          <a:bodyPr/>
          <a:lstStyle/>
          <a:p>
            <a:pPr>
              <a:defRPr/>
            </a:pPr>
            <a:r>
              <a:rPr lang="de-DE" dirty="0"/>
              <a:t>HSWT    Prof. Dr. U. Groß                  Modul: Grundlagen der Agrartechnik   2.Sem.                  Einführung</a:t>
            </a:r>
          </a:p>
        </p:txBody>
      </p:sp>
      <p:pic>
        <p:nvPicPr>
          <p:cNvPr id="430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093" y="809398"/>
            <a:ext cx="8424863" cy="569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Foliennummernplatzhalter 1"/>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AAF5B404-B647-4580-9C25-0327C4B86FA2}" type="slidenum">
              <a:rPr lang="de-DE" altLang="de-DE" sz="1000">
                <a:solidFill>
                  <a:srgbClr val="71AD2A"/>
                </a:solidFill>
              </a:rPr>
              <a:pPr algn="r">
                <a:spcBef>
                  <a:spcPct val="0"/>
                </a:spcBef>
                <a:buClrTx/>
                <a:buFontTx/>
                <a:buNone/>
              </a:pPr>
              <a:t>12</a:t>
            </a:fld>
            <a:endParaRPr lang="de-DE" altLang="de-DE" sz="1000">
              <a:solidFill>
                <a:srgbClr val="71AD2A"/>
              </a:solidFill>
            </a:endParaRPr>
          </a:p>
        </p:txBody>
      </p:sp>
      <p:sp>
        <p:nvSpPr>
          <p:cNvPr id="11" name="Fußzeilenplatzhalter 2"/>
          <p:cNvSpPr>
            <a:spLocks noGrp="1"/>
          </p:cNvSpPr>
          <p:nvPr>
            <p:ph type="ftr" sz="quarter" idx="11"/>
          </p:nvPr>
        </p:nvSpPr>
        <p:spPr/>
        <p:txBody>
          <a:bodyPr/>
          <a:lstStyle/>
          <a:p>
            <a:pPr>
              <a:defRPr/>
            </a:pPr>
            <a:r>
              <a:rPr lang="de-DE" dirty="0"/>
              <a:t>HSWT    Prof. Dr. U. Groß                  Modul: Grundlagen der Agrartechnik   2.Sem.                  Einführung</a:t>
            </a:r>
          </a:p>
        </p:txBody>
      </p:sp>
      <p:sp>
        <p:nvSpPr>
          <p:cNvPr id="597004" name="Text Box 12"/>
          <p:cNvSpPr txBox="1">
            <a:spLocks noChangeArrowheads="1"/>
          </p:cNvSpPr>
          <p:nvPr/>
        </p:nvSpPr>
        <p:spPr bwMode="auto">
          <a:xfrm>
            <a:off x="560388" y="26035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dirty="0">
                <a:solidFill>
                  <a:srgbClr val="000000"/>
                </a:solidFill>
              </a:rPr>
              <a:t>Wirtschaftliche Bedeutung der Landwirtschaft und der landtechnischen Industrie</a:t>
            </a:r>
            <a:endParaRPr lang="de-DE" altLang="de-DE" sz="1600" dirty="0"/>
          </a:p>
        </p:txBody>
      </p:sp>
      <p:sp>
        <p:nvSpPr>
          <p:cNvPr id="597005" name="Text Box 13"/>
          <p:cNvSpPr txBox="1">
            <a:spLocks noChangeArrowheads="1"/>
          </p:cNvSpPr>
          <p:nvPr/>
        </p:nvSpPr>
        <p:spPr bwMode="auto">
          <a:xfrm>
            <a:off x="736881" y="1052736"/>
            <a:ext cx="8305800" cy="5810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rgbClr val="000000"/>
                </a:solidFill>
              </a:rPr>
              <a:t>Der Aufbau des heutigen Lebensstandard war nur auf der Basis einer gesunden und zunehmend produktiven Landwirtschaft möglich.</a:t>
            </a:r>
          </a:p>
        </p:txBody>
      </p:sp>
      <p:sp>
        <p:nvSpPr>
          <p:cNvPr id="597006" name="Text Box 14"/>
          <p:cNvSpPr txBox="1">
            <a:spLocks noChangeArrowheads="1"/>
          </p:cNvSpPr>
          <p:nvPr/>
        </p:nvSpPr>
        <p:spPr bwMode="auto">
          <a:xfrm>
            <a:off x="736881" y="1840238"/>
            <a:ext cx="8305800" cy="5810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rgbClr val="000000"/>
                </a:solidFill>
              </a:rPr>
              <a:t>Die Produktivitätssteigerung in der Landwirtschaft ist zu hohem Maße auf </a:t>
            </a:r>
            <a:r>
              <a:rPr lang="de-DE" altLang="de-DE" sz="1600" b="1">
                <a:solidFill>
                  <a:srgbClr val="000000"/>
                </a:solidFill>
              </a:rPr>
              <a:t>innovative Entwicklungen in der landtechnischen Industrie</a:t>
            </a:r>
            <a:r>
              <a:rPr lang="de-DE" altLang="de-DE" sz="1600">
                <a:solidFill>
                  <a:srgbClr val="000000"/>
                </a:solidFill>
              </a:rPr>
              <a:t> zurückzuführen.</a:t>
            </a:r>
          </a:p>
        </p:txBody>
      </p:sp>
      <p:sp>
        <p:nvSpPr>
          <p:cNvPr id="597007" name="Text Box 15"/>
          <p:cNvSpPr txBox="1">
            <a:spLocks noChangeArrowheads="1"/>
          </p:cNvSpPr>
          <p:nvPr/>
        </p:nvSpPr>
        <p:spPr bwMode="auto">
          <a:xfrm>
            <a:off x="727073" y="2511083"/>
            <a:ext cx="8305800" cy="5810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rgbClr val="000000"/>
                </a:solidFill>
              </a:rPr>
              <a:t>Um</a:t>
            </a:r>
            <a:r>
              <a:rPr lang="de-DE" altLang="de-DE" sz="1600"/>
              <a:t> </a:t>
            </a:r>
            <a:r>
              <a:rPr lang="de-DE" altLang="de-DE" sz="1600" b="1">
                <a:solidFill>
                  <a:srgbClr val="FF0000"/>
                </a:solidFill>
              </a:rPr>
              <a:t>1800 </a:t>
            </a:r>
            <a:r>
              <a:rPr lang="de-DE" altLang="de-DE" sz="1600">
                <a:solidFill>
                  <a:srgbClr val="000000"/>
                </a:solidFill>
              </a:rPr>
              <a:t>war die Mehrheit der arbeitenden Menschen mit der Produktion von Nahrungsmitteln beschäftigt.</a:t>
            </a:r>
          </a:p>
        </p:txBody>
      </p:sp>
      <p:sp>
        <p:nvSpPr>
          <p:cNvPr id="597008" name="Text Box 16"/>
          <p:cNvSpPr txBox="1">
            <a:spLocks noChangeArrowheads="1"/>
          </p:cNvSpPr>
          <p:nvPr/>
        </p:nvSpPr>
        <p:spPr bwMode="auto">
          <a:xfrm>
            <a:off x="762000" y="3284984"/>
            <a:ext cx="8305800" cy="954107"/>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marL="342900" indent="-342900">
              <a:spcBef>
                <a:spcPct val="50000"/>
              </a:spcBef>
              <a:buClrTx/>
              <a:buFontTx/>
              <a:buAutoNum type="arabicPlain" startAt="1950"/>
            </a:pPr>
            <a:r>
              <a:rPr lang="de-DE" altLang="de-DE" sz="1600" dirty="0">
                <a:solidFill>
                  <a:srgbClr val="000000"/>
                </a:solidFill>
              </a:rPr>
              <a:t> 1 Landwirt bzw. Erwerbstätiger in der Landwirtschaft ernährt 10 Personen, Anteil der LW an der Bruttowertschöpfung 11,3% , Anteil an den Erwerbstätigen 25%,</a:t>
            </a:r>
          </a:p>
          <a:p>
            <a:pPr>
              <a:spcBef>
                <a:spcPct val="50000"/>
              </a:spcBef>
              <a:buClrTx/>
              <a:buNone/>
            </a:pPr>
            <a:r>
              <a:rPr lang="de-DE" altLang="de-DE" sz="1600" dirty="0">
                <a:solidFill>
                  <a:srgbClr val="000000"/>
                </a:solidFill>
              </a:rPr>
              <a:t>      </a:t>
            </a:r>
            <a:r>
              <a:rPr lang="de-DE" altLang="de-DE" sz="1600" dirty="0">
                <a:solidFill>
                  <a:srgbClr val="FF0000"/>
                </a:solidFill>
              </a:rPr>
              <a:t>Beginn der Technisierung in der Landwirtschaft in Deutschland</a:t>
            </a:r>
          </a:p>
        </p:txBody>
      </p:sp>
      <p:sp>
        <p:nvSpPr>
          <p:cNvPr id="597009" name="Text Box 17"/>
          <p:cNvSpPr txBox="1">
            <a:spLocks noChangeArrowheads="1"/>
          </p:cNvSpPr>
          <p:nvPr/>
        </p:nvSpPr>
        <p:spPr bwMode="auto">
          <a:xfrm>
            <a:off x="764073" y="4497514"/>
            <a:ext cx="8305800" cy="5810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dirty="0">
                <a:solidFill>
                  <a:srgbClr val="FF0000"/>
                </a:solidFill>
              </a:rPr>
              <a:t>2000  </a:t>
            </a:r>
            <a:r>
              <a:rPr lang="de-DE" altLang="de-DE" sz="1600" dirty="0">
                <a:solidFill>
                  <a:srgbClr val="000000"/>
                </a:solidFill>
              </a:rPr>
              <a:t>1 Landwirt ernährt bereits mehr als 125  Personen</a:t>
            </a:r>
            <a:r>
              <a:rPr lang="de-DE" altLang="de-DE" sz="1600">
                <a:solidFill>
                  <a:srgbClr val="000000"/>
                </a:solidFill>
              </a:rPr>
              <a:t>, Heute annäherd 150 - Anteil </a:t>
            </a:r>
            <a:r>
              <a:rPr lang="de-DE" altLang="de-DE" sz="1600" dirty="0">
                <a:solidFill>
                  <a:srgbClr val="000000"/>
                </a:solidFill>
              </a:rPr>
              <a:t>der LW an der Bruttowertschöpfung 1,2%, Anteil an den Erwerbstätigen 2,5%</a:t>
            </a:r>
            <a:endParaRPr lang="de-DE" altLang="de-DE" sz="1600" dirty="0"/>
          </a:p>
        </p:txBody>
      </p:sp>
      <p:sp>
        <p:nvSpPr>
          <p:cNvPr id="597011" name="Text Box 19"/>
          <p:cNvSpPr txBox="1">
            <a:spLocks noChangeArrowheads="1"/>
          </p:cNvSpPr>
          <p:nvPr/>
        </p:nvSpPr>
        <p:spPr bwMode="auto">
          <a:xfrm>
            <a:off x="736881" y="5373216"/>
            <a:ext cx="8305800" cy="5810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a:solidFill>
                  <a:srgbClr val="FF0000"/>
                </a:solidFill>
              </a:rPr>
              <a:t>2005  </a:t>
            </a:r>
            <a:r>
              <a:rPr lang="de-DE" altLang="de-DE" sz="1600">
                <a:solidFill>
                  <a:srgbClr val="000000"/>
                </a:solidFill>
              </a:rPr>
              <a:t>Produktionswert Landtechnikbranche 6 Mrd. €, Ernährungswirtschaft hat 20% Anteil am Volkseinkommen</a:t>
            </a:r>
            <a:endParaRPr lang="de-DE" altLang="de-DE" sz="1600"/>
          </a:p>
        </p:txBody>
      </p:sp>
      <p:sp>
        <p:nvSpPr>
          <p:cNvPr id="12" name="Text Box 19"/>
          <p:cNvSpPr txBox="1">
            <a:spLocks noChangeArrowheads="1"/>
          </p:cNvSpPr>
          <p:nvPr/>
        </p:nvSpPr>
        <p:spPr bwMode="auto">
          <a:xfrm>
            <a:off x="764073" y="6090444"/>
            <a:ext cx="8305800" cy="5847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dirty="0">
                <a:solidFill>
                  <a:srgbClr val="FF0000"/>
                </a:solidFill>
              </a:rPr>
              <a:t>2018  </a:t>
            </a:r>
            <a:r>
              <a:rPr lang="de-DE" altLang="de-DE" sz="1600" dirty="0">
                <a:solidFill>
                  <a:srgbClr val="000000"/>
                </a:solidFill>
              </a:rPr>
              <a:t>Produktionswert Landtechnikbranche 8,9 Mrd. €, </a:t>
            </a:r>
            <a:r>
              <a:rPr lang="de-DE" altLang="de-DE" sz="1600" dirty="0">
                <a:solidFill>
                  <a:srgbClr val="000000"/>
                </a:solidFill>
                <a:latin typeface="Times New Roman" pitchFamily="18" charset="0"/>
                <a:cs typeface="Arial"/>
              </a:rPr>
              <a:t>1 Landwirt ernährt bereits mehr als 150  </a:t>
            </a:r>
            <a:r>
              <a:rPr lang="de-DE" altLang="de-DE" sz="1600" dirty="0">
                <a:solidFill>
                  <a:srgbClr val="000000"/>
                </a:solidFill>
                <a:latin typeface="+mj-lt"/>
                <a:cs typeface="Arial"/>
              </a:rPr>
              <a:t>Personen, Landwirtschaft hat ein zunehmendes Akzeptanzproblem</a:t>
            </a:r>
            <a:endParaRPr lang="de-DE" altLang="de-DE" sz="1600"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7004"/>
                                        </p:tgtEl>
                                        <p:attrNameLst>
                                          <p:attrName>style.visibility</p:attrName>
                                        </p:attrNameLst>
                                      </p:cBhvr>
                                      <p:to>
                                        <p:strVal val="visible"/>
                                      </p:to>
                                    </p:set>
                                    <p:animEffect transition="in" filter="wipe(left)">
                                      <p:cBhvr>
                                        <p:cTn id="7" dur="500"/>
                                        <p:tgtEl>
                                          <p:spTgt spid="597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7005"/>
                                        </p:tgtEl>
                                        <p:attrNameLst>
                                          <p:attrName>style.visibility</p:attrName>
                                        </p:attrNameLst>
                                      </p:cBhvr>
                                      <p:to>
                                        <p:strVal val="visible"/>
                                      </p:to>
                                    </p:set>
                                    <p:animEffect transition="in" filter="wipe(left)">
                                      <p:cBhvr>
                                        <p:cTn id="12" dur="500"/>
                                        <p:tgtEl>
                                          <p:spTgt spid="5970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97006"/>
                                        </p:tgtEl>
                                        <p:attrNameLst>
                                          <p:attrName>style.visibility</p:attrName>
                                        </p:attrNameLst>
                                      </p:cBhvr>
                                      <p:to>
                                        <p:strVal val="visible"/>
                                      </p:to>
                                    </p:set>
                                    <p:animEffect transition="in" filter="wipe(left)">
                                      <p:cBhvr>
                                        <p:cTn id="17" dur="500"/>
                                        <p:tgtEl>
                                          <p:spTgt spid="5970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7007"/>
                                        </p:tgtEl>
                                        <p:attrNameLst>
                                          <p:attrName>style.visibility</p:attrName>
                                        </p:attrNameLst>
                                      </p:cBhvr>
                                      <p:to>
                                        <p:strVal val="visible"/>
                                      </p:to>
                                    </p:set>
                                    <p:animEffect transition="in" filter="wipe(left)">
                                      <p:cBhvr>
                                        <p:cTn id="22" dur="500"/>
                                        <p:tgtEl>
                                          <p:spTgt spid="5970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97008"/>
                                        </p:tgtEl>
                                        <p:attrNameLst>
                                          <p:attrName>style.visibility</p:attrName>
                                        </p:attrNameLst>
                                      </p:cBhvr>
                                      <p:to>
                                        <p:strVal val="visible"/>
                                      </p:to>
                                    </p:set>
                                    <p:animEffect transition="in" filter="wipe(left)">
                                      <p:cBhvr>
                                        <p:cTn id="27" dur="500"/>
                                        <p:tgtEl>
                                          <p:spTgt spid="59700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97009"/>
                                        </p:tgtEl>
                                        <p:attrNameLst>
                                          <p:attrName>style.visibility</p:attrName>
                                        </p:attrNameLst>
                                      </p:cBhvr>
                                      <p:to>
                                        <p:strVal val="visible"/>
                                      </p:to>
                                    </p:set>
                                    <p:animEffect transition="in" filter="wipe(left)">
                                      <p:cBhvr>
                                        <p:cTn id="32" dur="500"/>
                                        <p:tgtEl>
                                          <p:spTgt spid="59700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97011"/>
                                        </p:tgtEl>
                                        <p:attrNameLst>
                                          <p:attrName>style.visibility</p:attrName>
                                        </p:attrNameLst>
                                      </p:cBhvr>
                                      <p:to>
                                        <p:strVal val="visible"/>
                                      </p:to>
                                    </p:set>
                                    <p:animEffect transition="in" filter="wipe(left)">
                                      <p:cBhvr>
                                        <p:cTn id="37" dur="500"/>
                                        <p:tgtEl>
                                          <p:spTgt spid="5970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7004" grpId="0" autoUpdateAnimBg="0"/>
      <p:bldP spid="597005" grpId="0" animBg="1" autoUpdateAnimBg="0"/>
      <p:bldP spid="597006" grpId="0" animBg="1" autoUpdateAnimBg="0"/>
      <p:bldP spid="597007" grpId="0" animBg="1" autoUpdateAnimBg="0"/>
      <p:bldP spid="597008" grpId="0" animBg="1" autoUpdateAnimBg="0"/>
      <p:bldP spid="597009" grpId="0" animBg="1" autoUpdateAnimBg="0"/>
      <p:bldP spid="597011" grpId="0" animBg="1" autoUpdateAnimBg="0"/>
      <p:bldP spid="12"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r>
              <a:rPr lang="de-DE" altLang="de-DE"/>
              <a:t> Folie </a:t>
            </a:r>
            <a:fld id="{AD610C77-799F-40CC-B6B1-1F9CF2E7D7EF}" type="slidenum">
              <a:rPr lang="de-DE" altLang="de-DE" smtClean="0"/>
              <a:pPr>
                <a:defRPr/>
              </a:pPr>
              <a:t>13</a:t>
            </a:fld>
            <a:endParaRPr lang="de-DE" altLang="de-DE"/>
          </a:p>
        </p:txBody>
      </p:sp>
      <p:sp>
        <p:nvSpPr>
          <p:cNvPr id="3" name="Fußzeilenplatzhalter 2"/>
          <p:cNvSpPr>
            <a:spLocks noGrp="1"/>
          </p:cNvSpPr>
          <p:nvPr>
            <p:ph type="ftr" sz="quarter" idx="11"/>
          </p:nvPr>
        </p:nvSpPr>
        <p:spPr/>
        <p:txBody>
          <a:bodyPr/>
          <a:lstStyle/>
          <a:p>
            <a:pPr>
              <a:defRPr/>
            </a:pPr>
            <a:r>
              <a:rPr lang="de-DE"/>
              <a:t>HSWT    Prof. Dr. U. Groß                  Modul: Grundlagen der Agrartechnik   2.Sem.                  Einführung</a:t>
            </a: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8625" y="188640"/>
            <a:ext cx="6336704" cy="6336704"/>
          </a:xfrm>
          <a:prstGeom prst="rect">
            <a:avLst/>
          </a:prstGeom>
        </p:spPr>
      </p:pic>
    </p:spTree>
    <p:extLst>
      <p:ext uri="{BB962C8B-B14F-4D97-AF65-F5344CB8AC3E}">
        <p14:creationId xmlns:p14="http://schemas.microsoft.com/office/powerpoint/2010/main" val="3061978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a:effectLst/>
      </p:grpSpPr>
      <p:sp>
        <p:nvSpPr>
          <p:cNvPr id="2" name="New shape"/>
          <p:cNvSpPr/>
          <p:nvPr/>
        </p:nvSpPr>
        <p:spPr>
          <a:xfrm>
            <a:off x="426508" y="254000"/>
            <a:ext cx="8901642" cy="2540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r>
              <a:rPr sz="1200">
                <a:solidFill>
                  <a:srgbClr val="808080"/>
                </a:solidFill>
                <a:effectLst/>
                <a:latin typeface="Arial"/>
              </a:rPr>
              <a:t>Betriebe in der Landwirtschaft in Deutschland bis 2015</a:t>
            </a:r>
          </a:p>
        </p:txBody>
      </p:sp>
      <p:sp>
        <p:nvSpPr>
          <p:cNvPr id="3" name="New shape"/>
          <p:cNvSpPr/>
          <p:nvPr/>
        </p:nvSpPr>
        <p:spPr>
          <a:xfrm>
            <a:off x="426508" y="457200"/>
            <a:ext cx="8901642" cy="8636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algn="l">
              <a:lnSpc>
                <a:spcPct val="100000"/>
              </a:lnSpc>
            </a:pPr>
            <a:r>
              <a:rPr b="1">
                <a:solidFill>
                  <a:srgbClr val="4F4F4F"/>
                </a:solidFill>
                <a:effectLst/>
                <a:latin typeface="Arial"/>
              </a:rPr>
              <a:t>Anzahl der Betriebe in der Landwirtschaft in Deutschland in den Jahren 1975 bis 2015 (in 1.000)</a:t>
            </a:r>
          </a:p>
        </p:txBody>
      </p:sp>
      <p:sp>
        <p:nvSpPr>
          <p:cNvPr id="4" name="New shape"/>
          <p:cNvSpPr/>
          <p:nvPr/>
        </p:nvSpPr>
        <p:spPr>
          <a:xfrm>
            <a:off x="-6879" y="6223000"/>
            <a:ext cx="9933517" cy="647700"/>
          </a:xfrm>
          <a:prstGeom prst="rect">
            <a:avLst/>
          </a:prstGeom>
          <a:blipFill dpi="0">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New shape"/>
          <p:cNvSpPr/>
          <p:nvPr/>
        </p:nvSpPr>
        <p:spPr>
          <a:xfrm>
            <a:off x="426508" y="6540500"/>
            <a:ext cx="6879167" cy="2032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r>
              <a:rPr sz="700" b="1">
                <a:solidFill>
                  <a:srgbClr val="808080"/>
                </a:solidFill>
                <a:effectLst/>
                <a:latin typeface="Arial"/>
              </a:rPr>
              <a:t>Quelle: </a:t>
            </a:r>
            <a:r>
              <a:rPr sz="700">
                <a:solidFill>
                  <a:srgbClr val="808080"/>
                </a:solidFill>
                <a:effectLst/>
                <a:latin typeface="Arial"/>
              </a:rPr>
              <a:t>Statistisches Bundesamt; </a:t>
            </a:r>
            <a:r>
              <a:rPr sz="700">
                <a:solidFill>
                  <a:srgbClr val="808080"/>
                </a:solidFill>
                <a:effectLst/>
                <a:latin typeface="Arial"/>
                <a:hlinkClick r:id="rId4"/>
              </a:rPr>
              <a:t>ID 36094</a:t>
            </a:r>
          </a:p>
        </p:txBody>
      </p:sp>
      <p:sp>
        <p:nvSpPr>
          <p:cNvPr id="6" name="New shape"/>
          <p:cNvSpPr/>
          <p:nvPr/>
        </p:nvSpPr>
        <p:spPr>
          <a:xfrm>
            <a:off x="426508" y="6159500"/>
            <a:ext cx="6879167" cy="2032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b"/>
          <a:lstStyle/>
          <a:p>
            <a:pPr algn="l"/>
            <a:r>
              <a:rPr sz="700" b="1">
                <a:solidFill>
                  <a:srgbClr val="808080"/>
                </a:solidFill>
                <a:effectLst/>
                <a:latin typeface="Arial"/>
              </a:rPr>
              <a:t>Hinweis: </a:t>
            </a:r>
            <a:r>
              <a:rPr sz="700">
                <a:solidFill>
                  <a:srgbClr val="808080"/>
                </a:solidFill>
                <a:effectLst/>
                <a:latin typeface="Arial"/>
              </a:rPr>
              <a:t>Deutschland</a:t>
            </a:r>
          </a:p>
        </p:txBody>
      </p:sp>
      <p:graphicFrame>
        <p:nvGraphicFramePr>
          <p:cNvPr id="7" name="ChartObject"/>
          <p:cNvGraphicFramePr/>
          <p:nvPr/>
        </p:nvGraphicFramePr>
        <p:xfrm>
          <a:off x="584729" y="1460500"/>
          <a:ext cx="8736542" cy="4445000"/>
        </p:xfrm>
        <a:graphic>
          <a:graphicData uri="http://schemas.openxmlformats.org/drawingml/2006/chart">
            <c:chart xmlns:c="http://schemas.openxmlformats.org/drawingml/2006/chart" xmlns:r="http://schemas.openxmlformats.org/officeDocument/2006/relationships" r:id="rId5"/>
          </a:graphicData>
        </a:graphic>
      </p:graphicFrame>
      <p:sp>
        <p:nvSpPr>
          <p:cNvPr id="8" name="New shape"/>
          <p:cNvSpPr/>
          <p:nvPr/>
        </p:nvSpPr>
        <p:spPr>
          <a:xfrm>
            <a:off x="426508" y="6350000"/>
            <a:ext cx="6879167" cy="2032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r>
              <a:rPr sz="700" dirty="0">
                <a:solidFill>
                  <a:srgbClr val="808080"/>
                </a:solidFill>
                <a:effectLst/>
                <a:latin typeface="Arial"/>
              </a:rPr>
              <a:t>.</a:t>
            </a:r>
          </a:p>
        </p:txBody>
      </p:sp>
    </p:spTree>
    <p:extLst>
      <p:ext uri="{BB962C8B-B14F-4D97-AF65-F5344CB8AC3E}">
        <p14:creationId xmlns:p14="http://schemas.microsoft.com/office/powerpoint/2010/main" val="153249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r>
              <a:rPr lang="de-DE" altLang="de-DE"/>
              <a:t> Folie </a:t>
            </a:r>
            <a:fld id="{AD610C77-799F-40CC-B6B1-1F9CF2E7D7EF}" type="slidenum">
              <a:rPr lang="de-DE" altLang="de-DE" smtClean="0"/>
              <a:pPr>
                <a:defRPr/>
              </a:pPr>
              <a:t>15</a:t>
            </a:fld>
            <a:endParaRPr lang="de-DE" altLang="de-DE"/>
          </a:p>
        </p:txBody>
      </p:sp>
      <p:sp>
        <p:nvSpPr>
          <p:cNvPr id="3" name="Fußzeilenplatzhalter 2"/>
          <p:cNvSpPr>
            <a:spLocks noGrp="1"/>
          </p:cNvSpPr>
          <p:nvPr>
            <p:ph type="ftr" sz="quarter" idx="11"/>
          </p:nvPr>
        </p:nvSpPr>
        <p:spPr/>
        <p:txBody>
          <a:bodyPr/>
          <a:lstStyle/>
          <a:p>
            <a:pPr>
              <a:defRPr/>
            </a:pPr>
            <a:r>
              <a:rPr lang="de-DE"/>
              <a:t>HSWT    Prof. Dr. U. Groß                  Modul: Grundlagen der Agrartechnik   2.Sem.                  Einführung</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6656" y="188640"/>
            <a:ext cx="6192688" cy="6192688"/>
          </a:xfrm>
          <a:prstGeom prst="rect">
            <a:avLst/>
          </a:prstGeom>
        </p:spPr>
      </p:pic>
    </p:spTree>
    <p:extLst>
      <p:ext uri="{BB962C8B-B14F-4D97-AF65-F5344CB8AC3E}">
        <p14:creationId xmlns:p14="http://schemas.microsoft.com/office/powerpoint/2010/main" val="2628044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r>
              <a:rPr lang="de-DE" altLang="de-DE"/>
              <a:t> Folie </a:t>
            </a:r>
            <a:fld id="{AD610C77-799F-40CC-B6B1-1F9CF2E7D7EF}" type="slidenum">
              <a:rPr lang="de-DE" altLang="de-DE" smtClean="0"/>
              <a:pPr>
                <a:defRPr/>
              </a:pPr>
              <a:t>16</a:t>
            </a:fld>
            <a:endParaRPr lang="de-DE" altLang="de-DE"/>
          </a:p>
        </p:txBody>
      </p:sp>
      <p:sp>
        <p:nvSpPr>
          <p:cNvPr id="3" name="Fußzeilenplatzhalter 2"/>
          <p:cNvSpPr>
            <a:spLocks noGrp="1"/>
          </p:cNvSpPr>
          <p:nvPr>
            <p:ph type="ftr" sz="quarter" idx="11"/>
          </p:nvPr>
        </p:nvSpPr>
        <p:spPr/>
        <p:txBody>
          <a:bodyPr/>
          <a:lstStyle/>
          <a:p>
            <a:pPr>
              <a:defRPr/>
            </a:pPr>
            <a:r>
              <a:rPr lang="de-DE"/>
              <a:t>HSWT    Prof. Dr. U. Groß                  Modul: Grundlagen der Agrartechnik   2.Sem.                  Einführung</a:t>
            </a: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8664" y="188640"/>
            <a:ext cx="6048672" cy="6048672"/>
          </a:xfrm>
          <a:prstGeom prst="rect">
            <a:avLst/>
          </a:prstGeom>
        </p:spPr>
      </p:pic>
    </p:spTree>
    <p:extLst>
      <p:ext uri="{BB962C8B-B14F-4D97-AF65-F5344CB8AC3E}">
        <p14:creationId xmlns:p14="http://schemas.microsoft.com/office/powerpoint/2010/main" val="2512653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a:effectLst/>
      </p:grpSpPr>
      <p:sp>
        <p:nvSpPr>
          <p:cNvPr id="2" name="New shape"/>
          <p:cNvSpPr/>
          <p:nvPr/>
        </p:nvSpPr>
        <p:spPr>
          <a:xfrm>
            <a:off x="426508" y="254000"/>
            <a:ext cx="8901642" cy="2540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r>
              <a:rPr sz="1200">
                <a:solidFill>
                  <a:srgbClr val="808080"/>
                </a:solidFill>
                <a:effectLst/>
                <a:latin typeface="Arial"/>
              </a:rPr>
              <a:t>Erwerbstätige in der Landwirtschaft in Deutschland bis 2013</a:t>
            </a:r>
          </a:p>
        </p:txBody>
      </p:sp>
      <p:sp>
        <p:nvSpPr>
          <p:cNvPr id="3" name="New shape"/>
          <p:cNvSpPr/>
          <p:nvPr/>
        </p:nvSpPr>
        <p:spPr>
          <a:xfrm>
            <a:off x="426508" y="457200"/>
            <a:ext cx="8901642" cy="8636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2500"/>
          </a:bodyPr>
          <a:lstStyle/>
          <a:p>
            <a:pPr algn="l">
              <a:lnSpc>
                <a:spcPct val="100000"/>
              </a:lnSpc>
            </a:pPr>
            <a:r>
              <a:rPr b="1">
                <a:solidFill>
                  <a:srgbClr val="4F4F4F"/>
                </a:solidFill>
                <a:effectLst/>
                <a:latin typeface="Arial"/>
              </a:rPr>
              <a:t>Anzahl der Erwerbstätigen in der Landwirtschaft in Deutschland in den Jahren 1991 bis 2013 (in 1.000 Personen)</a:t>
            </a:r>
          </a:p>
        </p:txBody>
      </p:sp>
      <p:sp>
        <p:nvSpPr>
          <p:cNvPr id="4" name="New shape"/>
          <p:cNvSpPr/>
          <p:nvPr/>
        </p:nvSpPr>
        <p:spPr>
          <a:xfrm>
            <a:off x="-6879" y="6223000"/>
            <a:ext cx="9933517" cy="647700"/>
          </a:xfrm>
          <a:prstGeom prst="rect">
            <a:avLst/>
          </a:prstGeom>
          <a:blipFill dpi="0">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New shape"/>
          <p:cNvSpPr/>
          <p:nvPr/>
        </p:nvSpPr>
        <p:spPr>
          <a:xfrm>
            <a:off x="426508" y="6540500"/>
            <a:ext cx="6879167" cy="2032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r>
              <a:rPr sz="700" b="1">
                <a:solidFill>
                  <a:srgbClr val="808080"/>
                </a:solidFill>
                <a:effectLst/>
                <a:latin typeface="Arial"/>
              </a:rPr>
              <a:t>Quelle: </a:t>
            </a:r>
            <a:r>
              <a:rPr sz="700">
                <a:solidFill>
                  <a:srgbClr val="808080"/>
                </a:solidFill>
                <a:effectLst/>
                <a:latin typeface="Arial"/>
              </a:rPr>
              <a:t>Statistisches Bundesamt; </a:t>
            </a:r>
            <a:r>
              <a:rPr sz="700">
                <a:solidFill>
                  <a:srgbClr val="808080"/>
                </a:solidFill>
                <a:effectLst/>
                <a:latin typeface="Arial"/>
                <a:hlinkClick r:id="rId4"/>
              </a:rPr>
              <a:t>ID 242856</a:t>
            </a:r>
          </a:p>
        </p:txBody>
      </p:sp>
      <p:sp>
        <p:nvSpPr>
          <p:cNvPr id="6" name="New shape"/>
          <p:cNvSpPr/>
          <p:nvPr/>
        </p:nvSpPr>
        <p:spPr>
          <a:xfrm>
            <a:off x="426508" y="6159500"/>
            <a:ext cx="6879167" cy="2032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b"/>
          <a:lstStyle/>
          <a:p>
            <a:pPr algn="l"/>
            <a:r>
              <a:rPr sz="700" b="1">
                <a:solidFill>
                  <a:srgbClr val="808080"/>
                </a:solidFill>
                <a:effectLst/>
                <a:latin typeface="Arial"/>
              </a:rPr>
              <a:t>Hinweis: </a:t>
            </a:r>
            <a:r>
              <a:rPr sz="700">
                <a:solidFill>
                  <a:srgbClr val="808080"/>
                </a:solidFill>
                <a:effectLst/>
                <a:latin typeface="Arial"/>
              </a:rPr>
              <a:t>Deutschland</a:t>
            </a:r>
          </a:p>
        </p:txBody>
      </p:sp>
      <p:graphicFrame>
        <p:nvGraphicFramePr>
          <p:cNvPr id="7" name="ChartObject"/>
          <p:cNvGraphicFramePr/>
          <p:nvPr/>
        </p:nvGraphicFramePr>
        <p:xfrm>
          <a:off x="584729" y="1460500"/>
          <a:ext cx="8736542" cy="4445000"/>
        </p:xfrm>
        <a:graphic>
          <a:graphicData uri="http://schemas.openxmlformats.org/drawingml/2006/chart">
            <c:chart xmlns:c="http://schemas.openxmlformats.org/drawingml/2006/chart" xmlns:r="http://schemas.openxmlformats.org/officeDocument/2006/relationships" r:id="rId5"/>
          </a:graphicData>
        </a:graphic>
      </p:graphicFrame>
      <p:sp>
        <p:nvSpPr>
          <p:cNvPr id="8" name="New shape"/>
          <p:cNvSpPr/>
          <p:nvPr/>
        </p:nvSpPr>
        <p:spPr>
          <a:xfrm>
            <a:off x="426508" y="6350000"/>
            <a:ext cx="6879167" cy="2032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endParaRPr sz="700" dirty="0">
              <a:solidFill>
                <a:srgbClr val="808080"/>
              </a:solidFill>
              <a:effectLst/>
              <a:latin typeface="Arial"/>
            </a:endParaRPr>
          </a:p>
        </p:txBody>
      </p:sp>
    </p:spTree>
    <p:extLst>
      <p:ext uri="{BB962C8B-B14F-4D97-AF65-F5344CB8AC3E}">
        <p14:creationId xmlns:p14="http://schemas.microsoft.com/office/powerpoint/2010/main" val="1616156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pPr algn="r"/>
            <a:r>
              <a:rPr lang="de-DE" sz="1800" dirty="0"/>
              <a:t>Landwirtschaftliche Betriebe in der BRD</a:t>
            </a:r>
          </a:p>
        </p:txBody>
      </p:sp>
      <p:sp>
        <p:nvSpPr>
          <p:cNvPr id="4" name="Foliennummernplatzhalter 3"/>
          <p:cNvSpPr>
            <a:spLocks noGrp="1"/>
          </p:cNvSpPr>
          <p:nvPr>
            <p:ph type="sldNum" sz="quarter" idx="10"/>
          </p:nvPr>
        </p:nvSpPr>
        <p:spPr/>
        <p:txBody>
          <a:bodyPr/>
          <a:lstStyle/>
          <a:p>
            <a:pPr>
              <a:defRPr/>
            </a:pPr>
            <a:r>
              <a:rPr lang="de-DE" altLang="de-DE"/>
              <a:t> Folie </a:t>
            </a:r>
            <a:fld id="{F31F4837-D9EC-4D3E-84B4-4FC79C579D8D}" type="slidenum">
              <a:rPr lang="de-DE" altLang="de-DE" smtClean="0"/>
              <a:pPr>
                <a:defRPr/>
              </a:pPr>
              <a:t>18</a:t>
            </a:fld>
            <a:endParaRPr lang="de-DE" altLang="de-DE"/>
          </a:p>
        </p:txBody>
      </p:sp>
      <p:sp>
        <p:nvSpPr>
          <p:cNvPr id="5" name="Fußzeilenplatzhalter 4"/>
          <p:cNvSpPr>
            <a:spLocks noGrp="1"/>
          </p:cNvSpPr>
          <p:nvPr>
            <p:ph type="ftr" sz="quarter" idx="11"/>
          </p:nvPr>
        </p:nvSpPr>
        <p:spPr/>
        <p:txBody>
          <a:bodyPr/>
          <a:lstStyle/>
          <a:p>
            <a:pPr>
              <a:defRPr/>
            </a:pPr>
            <a:r>
              <a:rPr lang="de-DE" dirty="0"/>
              <a:t>HSWT    Prof. Dr. U. Groß                  Modul: Grundlagen der Agrartechnik   2.Sem.                  Einführung</a:t>
            </a:r>
          </a:p>
        </p:txBody>
      </p:sp>
      <p:pic>
        <p:nvPicPr>
          <p:cNvPr id="254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60648"/>
            <a:ext cx="4392488" cy="6424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fik 1"/>
          <p:cNvPicPr>
            <a:picLocks noChangeAspect="1"/>
          </p:cNvPicPr>
          <p:nvPr/>
        </p:nvPicPr>
        <p:blipFill>
          <a:blip r:embed="rId4"/>
          <a:stretch>
            <a:fillRect/>
          </a:stretch>
        </p:blipFill>
        <p:spPr>
          <a:xfrm>
            <a:off x="4592960" y="798513"/>
            <a:ext cx="4381500" cy="5572125"/>
          </a:xfrm>
          <a:prstGeom prst="rect">
            <a:avLst/>
          </a:prstGeom>
          <a:solidFill>
            <a:schemeClr val="bg2">
              <a:lumMod val="90000"/>
            </a:schemeClr>
          </a:solidFill>
        </p:spPr>
      </p:pic>
    </p:spTree>
    <p:extLst>
      <p:ext uri="{BB962C8B-B14F-4D97-AF65-F5344CB8AC3E}">
        <p14:creationId xmlns:p14="http://schemas.microsoft.com/office/powerpoint/2010/main" val="3171896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Titel 1"/>
          <p:cNvSpPr>
            <a:spLocks noGrp="1"/>
          </p:cNvSpPr>
          <p:nvPr>
            <p:ph type="title"/>
          </p:nvPr>
        </p:nvSpPr>
        <p:spPr/>
        <p:txBody>
          <a:bodyPr/>
          <a:lstStyle/>
          <a:p>
            <a:r>
              <a:rPr lang="de-DE" altLang="de-DE" dirty="0"/>
              <a:t>Agrarentwicklung bis 2000</a:t>
            </a:r>
          </a:p>
        </p:txBody>
      </p:sp>
      <p:sp>
        <p:nvSpPr>
          <p:cNvPr id="47107" name="Foliennummernplatzhalter 1"/>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2A058F88-3712-4ADF-BE4B-B1DE7161DFD6}" type="slidenum">
              <a:rPr lang="de-DE" altLang="de-DE" sz="1000">
                <a:solidFill>
                  <a:srgbClr val="71AD2A"/>
                </a:solidFill>
              </a:rPr>
              <a:pPr algn="r">
                <a:spcBef>
                  <a:spcPct val="0"/>
                </a:spcBef>
                <a:buClrTx/>
                <a:buFontTx/>
                <a:buNone/>
              </a:pPr>
              <a:t>19</a:t>
            </a:fld>
            <a:endParaRPr lang="de-DE" altLang="de-DE" sz="1000">
              <a:solidFill>
                <a:srgbClr val="71AD2A"/>
              </a:solidFill>
            </a:endParaRPr>
          </a:p>
        </p:txBody>
      </p:sp>
      <p:sp>
        <p:nvSpPr>
          <p:cNvPr id="12" name="Fußzeilenplatzhalter 2"/>
          <p:cNvSpPr>
            <a:spLocks noGrp="1"/>
          </p:cNvSpPr>
          <p:nvPr>
            <p:ph type="ftr" sz="quarter" idx="11"/>
          </p:nvPr>
        </p:nvSpPr>
        <p:spPr/>
        <p:txBody>
          <a:bodyPr/>
          <a:lstStyle/>
          <a:p>
            <a:pPr>
              <a:defRPr/>
            </a:pPr>
            <a:r>
              <a:rPr lang="de-DE" dirty="0"/>
              <a:t>HSWT    Prof. Dr. U. Groß                  Modul: Grundlagen der Agrartechnik   2.Sem.                  Einführung</a:t>
            </a:r>
          </a:p>
        </p:txBody>
      </p:sp>
      <p:grpSp>
        <p:nvGrpSpPr>
          <p:cNvPr id="154648" name="Group 24"/>
          <p:cNvGrpSpPr>
            <a:grpSpLocks/>
          </p:cNvGrpSpPr>
          <p:nvPr/>
        </p:nvGrpSpPr>
        <p:grpSpPr bwMode="auto">
          <a:xfrm>
            <a:off x="762000" y="1219200"/>
            <a:ext cx="8305800" cy="3886200"/>
            <a:chOff x="480" y="768"/>
            <a:chExt cx="5232" cy="2448"/>
          </a:xfrm>
        </p:grpSpPr>
        <p:sp>
          <p:nvSpPr>
            <p:cNvPr id="47115" name="Text Box 15"/>
            <p:cNvSpPr txBox="1">
              <a:spLocks noChangeArrowheads="1"/>
            </p:cNvSpPr>
            <p:nvPr/>
          </p:nvSpPr>
          <p:spPr bwMode="auto">
            <a:xfrm>
              <a:off x="480" y="768"/>
              <a:ext cx="5232" cy="231"/>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800" b="1">
                  <a:solidFill>
                    <a:srgbClr val="000000"/>
                  </a:solidFill>
                </a:rPr>
                <a:t>Überschussproduktion von Nahrungsmitteln in den Industrieländern</a:t>
              </a:r>
              <a:endParaRPr lang="de-DE" altLang="de-DE" sz="1600"/>
            </a:p>
          </p:txBody>
        </p:sp>
        <p:sp>
          <p:nvSpPr>
            <p:cNvPr id="47116" name="Rectangle 17"/>
            <p:cNvSpPr>
              <a:spLocks noChangeArrowheads="1"/>
            </p:cNvSpPr>
            <p:nvPr/>
          </p:nvSpPr>
          <p:spPr bwMode="auto">
            <a:xfrm>
              <a:off x="2112" y="1824"/>
              <a:ext cx="2208" cy="1392"/>
            </a:xfrm>
            <a:prstGeom prst="rect">
              <a:avLst/>
            </a:prstGeom>
            <a:gradFill rotWithShape="0">
              <a:gsLst>
                <a:gs pos="0">
                  <a:srgbClr val="FFFF99"/>
                </a:gs>
                <a:gs pos="100000">
                  <a:srgbClr val="FF9933"/>
                </a:gs>
              </a:gsLst>
              <a:path path="shape">
                <a:fillToRect l="50000" t="50000" r="50000" b="50000"/>
              </a:path>
            </a:gra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de-DE" altLang="de-DE" sz="1800" b="1">
                  <a:solidFill>
                    <a:srgbClr val="000000"/>
                  </a:solidFill>
                </a:rPr>
                <a:t>AGRAR-PRODUKTION</a:t>
              </a:r>
            </a:p>
          </p:txBody>
        </p:sp>
      </p:grpSp>
      <p:sp>
        <p:nvSpPr>
          <p:cNvPr id="154642" name="Text Box 18"/>
          <p:cNvSpPr txBox="1">
            <a:spLocks noChangeArrowheads="1"/>
          </p:cNvSpPr>
          <p:nvPr/>
        </p:nvSpPr>
        <p:spPr bwMode="auto">
          <a:xfrm>
            <a:off x="2209800" y="1752600"/>
            <a:ext cx="5638800" cy="87788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600" b="1" u="sng" dirty="0">
                <a:solidFill>
                  <a:srgbClr val="000000"/>
                </a:solidFill>
              </a:rPr>
              <a:t>Einflussgrößen:</a:t>
            </a:r>
            <a:endParaRPr lang="de-DE" altLang="de-DE" sz="1600" b="1" u="sng" dirty="0">
              <a:solidFill>
                <a:srgbClr val="FF0000"/>
              </a:solidFill>
            </a:endParaRPr>
          </a:p>
          <a:p>
            <a:pPr algn="ctr">
              <a:spcBef>
                <a:spcPct val="50000"/>
              </a:spcBef>
              <a:buClrTx/>
              <a:buFontTx/>
              <a:buNone/>
            </a:pPr>
            <a:r>
              <a:rPr lang="de-DE" altLang="de-DE" sz="1400" b="1" dirty="0">
                <a:solidFill>
                  <a:srgbClr val="000000"/>
                </a:solidFill>
              </a:rPr>
              <a:t>Technischer Fortschritt: </a:t>
            </a:r>
            <a:r>
              <a:rPr lang="de-DE" altLang="de-DE" sz="1400" dirty="0">
                <a:solidFill>
                  <a:srgbClr val="000000"/>
                </a:solidFill>
              </a:rPr>
              <a:t>Landtechnik, Züchtung, Biologie, Chemie, Gentechnik</a:t>
            </a:r>
            <a:endParaRPr lang="de-DE" altLang="de-DE" sz="1400" dirty="0"/>
          </a:p>
        </p:txBody>
      </p:sp>
      <p:sp>
        <p:nvSpPr>
          <p:cNvPr id="154643" name="Text Box 19"/>
          <p:cNvSpPr txBox="1">
            <a:spLocks noChangeArrowheads="1"/>
          </p:cNvSpPr>
          <p:nvPr/>
        </p:nvSpPr>
        <p:spPr bwMode="auto">
          <a:xfrm>
            <a:off x="762000" y="3124200"/>
            <a:ext cx="2362200" cy="5810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600">
                <a:solidFill>
                  <a:srgbClr val="FF0000"/>
                </a:solidFill>
              </a:rPr>
              <a:t>Ertragssteigerung p. a. ca. </a:t>
            </a:r>
            <a:r>
              <a:rPr lang="de-DE" altLang="de-DE" sz="1600" b="1">
                <a:solidFill>
                  <a:srgbClr val="FF0000"/>
                </a:solidFill>
              </a:rPr>
              <a:t>1 - 2 %</a:t>
            </a:r>
            <a:endParaRPr lang="de-DE" altLang="de-DE" sz="1600" b="1"/>
          </a:p>
        </p:txBody>
      </p:sp>
      <p:sp>
        <p:nvSpPr>
          <p:cNvPr id="154644" name="Text Box 20"/>
          <p:cNvSpPr txBox="1">
            <a:spLocks noChangeArrowheads="1"/>
          </p:cNvSpPr>
          <p:nvPr/>
        </p:nvSpPr>
        <p:spPr bwMode="auto">
          <a:xfrm>
            <a:off x="762000" y="4267200"/>
            <a:ext cx="2362200" cy="5810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600">
                <a:solidFill>
                  <a:srgbClr val="0000FF"/>
                </a:solidFill>
              </a:rPr>
              <a:t>Nachfragesteigerung   p. a. ca. </a:t>
            </a:r>
            <a:r>
              <a:rPr lang="de-DE" altLang="de-DE" sz="1600" b="1">
                <a:solidFill>
                  <a:srgbClr val="0000FF"/>
                </a:solidFill>
              </a:rPr>
              <a:t>0,7 %</a:t>
            </a:r>
            <a:endParaRPr lang="de-DE" altLang="de-DE" sz="1600">
              <a:solidFill>
                <a:srgbClr val="0000FF"/>
              </a:solidFill>
            </a:endParaRPr>
          </a:p>
        </p:txBody>
      </p:sp>
      <p:sp>
        <p:nvSpPr>
          <p:cNvPr id="154645" name="Text Box 21"/>
          <p:cNvSpPr txBox="1">
            <a:spLocks noChangeArrowheads="1"/>
          </p:cNvSpPr>
          <p:nvPr/>
        </p:nvSpPr>
        <p:spPr bwMode="auto">
          <a:xfrm>
            <a:off x="2286000" y="5334000"/>
            <a:ext cx="5638800" cy="92333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600" b="1" u="sng" dirty="0">
                <a:solidFill>
                  <a:srgbClr val="000000"/>
                </a:solidFill>
              </a:rPr>
              <a:t>Mögliche Lösungen:</a:t>
            </a:r>
            <a:r>
              <a:rPr lang="de-DE" altLang="de-DE" sz="1600" dirty="0">
                <a:solidFill>
                  <a:srgbClr val="000000"/>
                </a:solidFill>
              </a:rPr>
              <a:t> </a:t>
            </a:r>
            <a:r>
              <a:rPr lang="de-DE" altLang="de-DE" sz="1800" dirty="0">
                <a:solidFill>
                  <a:srgbClr val="000000"/>
                </a:solidFill>
              </a:rPr>
              <a:t>Neue Produkte, nachwachsende Rohstoffe, Qualitätsverbesserung, Betriebsgemeinschaften, Digitalisierung</a:t>
            </a:r>
          </a:p>
        </p:txBody>
      </p:sp>
      <p:sp>
        <p:nvSpPr>
          <p:cNvPr id="154646" name="Text Box 22"/>
          <p:cNvSpPr txBox="1">
            <a:spLocks noChangeArrowheads="1"/>
          </p:cNvSpPr>
          <p:nvPr/>
        </p:nvSpPr>
        <p:spPr bwMode="auto">
          <a:xfrm>
            <a:off x="7010400" y="2895600"/>
            <a:ext cx="2514600" cy="2200275"/>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u="sng">
                <a:solidFill>
                  <a:srgbClr val="000000"/>
                </a:solidFill>
              </a:rPr>
              <a:t>Konsequenz :</a:t>
            </a:r>
            <a:endParaRPr lang="de-DE" altLang="de-DE" sz="1600" b="1">
              <a:solidFill>
                <a:srgbClr val="000000"/>
              </a:solidFill>
            </a:endParaRPr>
          </a:p>
          <a:p>
            <a:pPr>
              <a:spcBef>
                <a:spcPct val="50000"/>
              </a:spcBef>
              <a:buClrTx/>
              <a:buFontTx/>
              <a:buNone/>
            </a:pPr>
            <a:r>
              <a:rPr lang="de-DE" altLang="de-DE" sz="1600">
                <a:solidFill>
                  <a:srgbClr val="000000"/>
                </a:solidFill>
              </a:rPr>
              <a:t>-Preisverfall bei landw. Erzeugnissen </a:t>
            </a:r>
            <a:r>
              <a:rPr lang="de-DE" altLang="de-DE" sz="1800" b="1">
                <a:solidFill>
                  <a:srgbClr val="FF3300"/>
                </a:solidFill>
              </a:rPr>
              <a:t>?</a:t>
            </a:r>
          </a:p>
          <a:p>
            <a:pPr>
              <a:spcBef>
                <a:spcPct val="50000"/>
              </a:spcBef>
              <a:buClrTx/>
              <a:buFontTx/>
              <a:buNone/>
            </a:pPr>
            <a:r>
              <a:rPr lang="de-DE" altLang="de-DE" sz="1600">
                <a:solidFill>
                  <a:srgbClr val="000000"/>
                </a:solidFill>
              </a:rPr>
              <a:t>-weniger landw. Betriebe (- 40 %) </a:t>
            </a:r>
          </a:p>
          <a:p>
            <a:pPr>
              <a:spcBef>
                <a:spcPct val="50000"/>
              </a:spcBef>
              <a:buClrTx/>
              <a:buFontTx/>
              <a:buNone/>
            </a:pPr>
            <a:r>
              <a:rPr lang="de-DE" altLang="de-DE" sz="1600">
                <a:solidFill>
                  <a:srgbClr val="000000"/>
                </a:solidFill>
              </a:rPr>
              <a:t>- Kürzung von Subven-tionen</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4648"/>
                                        </p:tgtEl>
                                        <p:attrNameLst>
                                          <p:attrName>style.visibility</p:attrName>
                                        </p:attrNameLst>
                                      </p:cBhvr>
                                      <p:to>
                                        <p:strVal val="visible"/>
                                      </p:to>
                                    </p:set>
                                    <p:animEffect transition="in" filter="dissolve">
                                      <p:cBhvr>
                                        <p:cTn id="7" dur="500"/>
                                        <p:tgtEl>
                                          <p:spTgt spid="1546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iterate type="wd">
                                    <p:tmPct val="100000"/>
                                  </p:iterate>
                                  <p:childTnLst>
                                    <p:set>
                                      <p:cBhvr>
                                        <p:cTn id="11" dur="1" fill="hold">
                                          <p:stCondLst>
                                            <p:cond delay="0"/>
                                          </p:stCondLst>
                                        </p:cTn>
                                        <p:tgtEl>
                                          <p:spTgt spid="154642"/>
                                        </p:tgtEl>
                                        <p:attrNameLst>
                                          <p:attrName>style.visibility</p:attrName>
                                        </p:attrNameLst>
                                      </p:cBhvr>
                                      <p:to>
                                        <p:strVal val="visible"/>
                                      </p:to>
                                    </p:set>
                                    <p:animEffect transition="in" filter="wipe(left)">
                                      <p:cBhvr>
                                        <p:cTn id="12" dur="300"/>
                                        <p:tgtEl>
                                          <p:spTgt spid="1546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4643"/>
                                        </p:tgtEl>
                                        <p:attrNameLst>
                                          <p:attrName>style.visibility</p:attrName>
                                        </p:attrNameLst>
                                      </p:cBhvr>
                                      <p:to>
                                        <p:strVal val="visible"/>
                                      </p:to>
                                    </p:set>
                                    <p:animEffect transition="in" filter="wipe(left)">
                                      <p:cBhvr>
                                        <p:cTn id="17" dur="500"/>
                                        <p:tgtEl>
                                          <p:spTgt spid="1546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4644"/>
                                        </p:tgtEl>
                                        <p:attrNameLst>
                                          <p:attrName>style.visibility</p:attrName>
                                        </p:attrNameLst>
                                      </p:cBhvr>
                                      <p:to>
                                        <p:strVal val="visible"/>
                                      </p:to>
                                    </p:set>
                                    <p:animEffect transition="in" filter="wipe(left)">
                                      <p:cBhvr>
                                        <p:cTn id="22" dur="500"/>
                                        <p:tgtEl>
                                          <p:spTgt spid="1546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iterate type="wd">
                                    <p:tmPct val="100000"/>
                                  </p:iterate>
                                  <p:childTnLst>
                                    <p:set>
                                      <p:cBhvr>
                                        <p:cTn id="26" dur="1" fill="hold">
                                          <p:stCondLst>
                                            <p:cond delay="0"/>
                                          </p:stCondLst>
                                        </p:cTn>
                                        <p:tgtEl>
                                          <p:spTgt spid="154646"/>
                                        </p:tgtEl>
                                        <p:attrNameLst>
                                          <p:attrName>style.visibility</p:attrName>
                                        </p:attrNameLst>
                                      </p:cBhvr>
                                      <p:to>
                                        <p:strVal val="visible"/>
                                      </p:to>
                                    </p:set>
                                    <p:animEffect transition="in" filter="wipe(left)">
                                      <p:cBhvr>
                                        <p:cTn id="27" dur="300"/>
                                        <p:tgtEl>
                                          <p:spTgt spid="1546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iterate type="wd">
                                    <p:tmPct val="100000"/>
                                  </p:iterate>
                                  <p:childTnLst>
                                    <p:set>
                                      <p:cBhvr>
                                        <p:cTn id="31" dur="1" fill="hold">
                                          <p:stCondLst>
                                            <p:cond delay="0"/>
                                          </p:stCondLst>
                                        </p:cTn>
                                        <p:tgtEl>
                                          <p:spTgt spid="154645"/>
                                        </p:tgtEl>
                                        <p:attrNameLst>
                                          <p:attrName>style.visibility</p:attrName>
                                        </p:attrNameLst>
                                      </p:cBhvr>
                                      <p:to>
                                        <p:strVal val="visible"/>
                                      </p:to>
                                    </p:set>
                                    <p:animEffect transition="in" filter="wipe(left)">
                                      <p:cBhvr>
                                        <p:cTn id="32" dur="300"/>
                                        <p:tgtEl>
                                          <p:spTgt spid="154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2" grpId="0" animBg="1" autoUpdateAnimBg="0"/>
      <p:bldP spid="154643" grpId="0" animBg="1" autoUpdateAnimBg="0"/>
      <p:bldP spid="154644" grpId="0" animBg="1" autoUpdateAnimBg="0"/>
      <p:bldP spid="154645" grpId="0" animBg="1" autoUpdateAnimBg="0"/>
      <p:bldP spid="154646"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nummernplatzhalter 3"/>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71AD2A"/>
                </a:solidFill>
                <a:effectLst/>
                <a:uLnTx/>
                <a:uFillTx/>
                <a:latin typeface="Arial" pitchFamily="34" charset="0"/>
                <a:ea typeface="ＭＳ Ｐゴシック" pitchFamily="34" charset="-128"/>
                <a:cs typeface="Arial" pitchFamily="34" charset="0"/>
              </a:rPr>
              <a:t> Folie </a:t>
            </a:r>
            <a:fld id="{49062613-08A8-45E6-95A6-ED3A5D042D70}" type="slidenum">
              <a:rPr kumimoji="0" lang="de-DE" altLang="de-DE" sz="1000" b="0" i="0" u="none" strike="noStrike" kern="1200" cap="none" spc="0" normalizeH="0" baseline="0" noProof="0">
                <a:ln>
                  <a:noFill/>
                </a:ln>
                <a:solidFill>
                  <a:srgbClr val="71AD2A"/>
                </a:solidFill>
                <a:effectLst/>
                <a:uLnTx/>
                <a:uFillTx/>
                <a:latin typeface="Arial" pitchFamily="34" charset="0"/>
                <a:ea typeface="ＭＳ Ｐゴシック" pitchFamily="34"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de-DE" altLang="de-DE" sz="1000" b="0" i="0" u="none" strike="noStrike" kern="1200" cap="none" spc="0" normalizeH="0" baseline="0" noProof="0">
              <a:ln>
                <a:noFill/>
              </a:ln>
              <a:solidFill>
                <a:srgbClr val="71AD2A"/>
              </a:solidFill>
              <a:effectLst/>
              <a:uLnTx/>
              <a:uFillTx/>
              <a:latin typeface="Arial" pitchFamily="34" charset="0"/>
              <a:ea typeface="ＭＳ Ｐゴシック" pitchFamily="34" charset="-128"/>
              <a:cs typeface="Arial" pitchFamily="34" charset="0"/>
            </a:endParaRPr>
          </a:p>
        </p:txBody>
      </p:sp>
      <p:sp>
        <p:nvSpPr>
          <p:cNvPr id="5" name="Fußzeilenplatzhalt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71AD2A"/>
                </a:solidFill>
                <a:effectLst/>
                <a:uLnTx/>
                <a:uFillTx/>
                <a:latin typeface="Arial"/>
                <a:ea typeface="ＭＳ Ｐゴシック"/>
                <a:cs typeface="Arial"/>
              </a:rPr>
              <a:t>HSWT    Prof. Dr. U. Groß                  Modul: Grundlagen der Agrartechnik   1. Sem                  Einführung</a:t>
            </a:r>
          </a:p>
        </p:txBody>
      </p:sp>
      <p:sp>
        <p:nvSpPr>
          <p:cNvPr id="34820" name="Rectangle 2"/>
          <p:cNvSpPr>
            <a:spLocks noGrp="1" noChangeArrowheads="1"/>
          </p:cNvSpPr>
          <p:nvPr>
            <p:ph type="title"/>
          </p:nvPr>
        </p:nvSpPr>
        <p:spPr/>
        <p:txBody>
          <a:bodyPr/>
          <a:lstStyle/>
          <a:p>
            <a:pPr eaLnBrk="1" hangingPunct="1"/>
            <a:r>
              <a:rPr lang="de-DE" altLang="de-DE" sz="3200" b="0"/>
              <a:t>Esprit der Ausbildung</a:t>
            </a:r>
          </a:p>
        </p:txBody>
      </p:sp>
      <p:sp>
        <p:nvSpPr>
          <p:cNvPr id="34821" name="Rectangle 3"/>
          <p:cNvSpPr>
            <a:spLocks noGrp="1" noChangeArrowheads="1"/>
          </p:cNvSpPr>
          <p:nvPr>
            <p:ph type="body" idx="1"/>
          </p:nvPr>
        </p:nvSpPr>
        <p:spPr>
          <a:xfrm>
            <a:off x="488950" y="1125538"/>
            <a:ext cx="8915400" cy="4497387"/>
          </a:xfrm>
        </p:spPr>
        <p:txBody>
          <a:bodyPr/>
          <a:lstStyle/>
          <a:p>
            <a:pPr eaLnBrk="1" hangingPunct="1">
              <a:lnSpc>
                <a:spcPct val="90000"/>
              </a:lnSpc>
              <a:buFont typeface="Arial Unicode MS" pitchFamily="34" charset="-128"/>
              <a:buNone/>
            </a:pPr>
            <a:endParaRPr lang="de-DE" altLang="de-DE" sz="2000" dirty="0"/>
          </a:p>
          <a:p>
            <a:pPr eaLnBrk="1" hangingPunct="1">
              <a:lnSpc>
                <a:spcPct val="90000"/>
              </a:lnSpc>
            </a:pPr>
            <a:r>
              <a:rPr lang="de-DE" altLang="de-DE" dirty="0"/>
              <a:t>Breites Spektrum bei der landtechnischen Vorbildung</a:t>
            </a:r>
          </a:p>
          <a:p>
            <a:pPr eaLnBrk="1" hangingPunct="1">
              <a:lnSpc>
                <a:spcPct val="90000"/>
              </a:lnSpc>
            </a:pPr>
            <a:r>
              <a:rPr lang="de-DE" altLang="de-DE" dirty="0"/>
              <a:t>Rücksichtnahme im Unterricht und speziell in den Praktika an dem FEL (Fachzentrum für Energie und Landtechnik) früher LMS (Landmaschinenschule) </a:t>
            </a:r>
          </a:p>
          <a:p>
            <a:pPr eaLnBrk="1" hangingPunct="1">
              <a:lnSpc>
                <a:spcPct val="90000"/>
              </a:lnSpc>
            </a:pPr>
            <a:r>
              <a:rPr lang="de-DE" altLang="de-DE" dirty="0"/>
              <a:t>Keine Frage ist verboten – wer nicht fragt bleibt dumm!!</a:t>
            </a:r>
          </a:p>
          <a:p>
            <a:pPr eaLnBrk="1" hangingPunct="1">
              <a:lnSpc>
                <a:spcPct val="90000"/>
              </a:lnSpc>
            </a:pPr>
            <a:r>
              <a:rPr lang="de-DE" altLang="de-DE" dirty="0"/>
              <a:t>Spezialisten in bestimmten Teilbereichen sind oft </a:t>
            </a:r>
            <a:r>
              <a:rPr lang="de-DE" altLang="de-DE" dirty="0" err="1"/>
              <a:t>Looser</a:t>
            </a:r>
            <a:r>
              <a:rPr lang="de-DE" altLang="de-DE" dirty="0"/>
              <a:t> in anderen Gebieten</a:t>
            </a:r>
          </a:p>
          <a:p>
            <a:pPr eaLnBrk="1" hangingPunct="1">
              <a:lnSpc>
                <a:spcPct val="90000"/>
              </a:lnSpc>
            </a:pPr>
            <a:r>
              <a:rPr lang="de-DE" altLang="de-DE" dirty="0"/>
              <a:t>Teamorientiertes Erarbeiten der Inhalte – Spezialisten glänzen nicht durch Alleingänge, sondern nutzen Ihren Wissensvorsprung um „Anfänger“ zu unterstützen</a:t>
            </a:r>
          </a:p>
          <a:p>
            <a:pPr eaLnBrk="1" hangingPunct="1">
              <a:lnSpc>
                <a:spcPct val="90000"/>
              </a:lnSpc>
            </a:pPr>
            <a:r>
              <a:rPr lang="de-DE" altLang="de-DE" dirty="0"/>
              <a:t>Anfänger können zu Spezialisten werden</a:t>
            </a:r>
          </a:p>
          <a:p>
            <a:pPr eaLnBrk="1" hangingPunct="1">
              <a:lnSpc>
                <a:spcPct val="90000"/>
              </a:lnSpc>
            </a:pPr>
            <a:r>
              <a:rPr lang="de-DE" altLang="de-DE" dirty="0"/>
              <a:t>Ich lehre Landtechnik und nicht Maschinenbau – Anwendung steht im Vordergrund </a:t>
            </a:r>
          </a:p>
          <a:p>
            <a:pPr eaLnBrk="1" hangingPunct="1">
              <a:lnSpc>
                <a:spcPct val="90000"/>
              </a:lnSpc>
            </a:pPr>
            <a:endParaRPr lang="de-DE" altLang="de-DE" dirty="0"/>
          </a:p>
        </p:txBody>
      </p:sp>
    </p:spTree>
    <p:extLst>
      <p:ext uri="{BB962C8B-B14F-4D97-AF65-F5344CB8AC3E}">
        <p14:creationId xmlns:p14="http://schemas.microsoft.com/office/powerpoint/2010/main" val="3080077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2000" dirty="0"/>
              <a:t>Landwirte verdienen immer weniger an Lebensmitteln</a:t>
            </a:r>
            <a:br>
              <a:rPr lang="de-DE" sz="2000" dirty="0"/>
            </a:br>
            <a:r>
              <a:rPr lang="de-DE" sz="2000" dirty="0"/>
              <a:t>Wir bezahlen immer weniger für Lebensmittel</a:t>
            </a:r>
            <a:br>
              <a:rPr lang="de-DE" sz="2000" dirty="0"/>
            </a:br>
            <a:endParaRPr lang="de-DE" sz="2000" dirty="0"/>
          </a:p>
        </p:txBody>
      </p:sp>
      <p:sp>
        <p:nvSpPr>
          <p:cNvPr id="6" name="Inhaltsplatzhalter 5"/>
          <p:cNvSpPr>
            <a:spLocks noGrp="1"/>
          </p:cNvSpPr>
          <p:nvPr>
            <p:ph idx="1"/>
          </p:nvPr>
        </p:nvSpPr>
        <p:spPr>
          <a:xfrm>
            <a:off x="409575" y="1268760"/>
            <a:ext cx="8915400" cy="4497387"/>
          </a:xfrm>
        </p:spPr>
        <p:txBody>
          <a:bodyPr/>
          <a:lstStyle/>
          <a:p>
            <a:r>
              <a:rPr lang="de-DE" sz="2000" dirty="0"/>
              <a:t>Insgesamt nimmt der Anteil der Verbraucherausgaben für Nahrungsmittel an den gesamten Konsumausgaben seit Jahren kontinuierlich ab. Heute geben wir in Deutschland weniger als 11 Prozent unserer Konsumausgaben für Nahrungsmittel und Getränke aus. 1950 waren es noch 44 Prozent.</a:t>
            </a:r>
          </a:p>
          <a:p>
            <a:endParaRPr lang="de-DE" sz="2000" dirty="0"/>
          </a:p>
          <a:p>
            <a:pPr marL="0" indent="0">
              <a:buNone/>
            </a:pPr>
            <a:endParaRPr lang="de-DE" sz="2000" dirty="0"/>
          </a:p>
          <a:p>
            <a:r>
              <a:rPr lang="de-DE" sz="2000" dirty="0"/>
              <a:t>Doch obwohl Landwirtinnen und Landwirte immer produktiver werden, verdienen sie immer weniger an den von ihnen produzierten Lebensmitteln. Von einem Euro, den der Verbraucher für Lebensmittel ausgibt, erhält der Landwirt heute nur noch etwa 22 Cent. Zum Vergleich: Anfang der 1970iger Jahre waren es noch rund 48 Cent und 1950 sogar noch ca. 63 Cent.</a:t>
            </a:r>
          </a:p>
        </p:txBody>
      </p:sp>
      <p:sp>
        <p:nvSpPr>
          <p:cNvPr id="3" name="Foliennummernplatzhalter 2"/>
          <p:cNvSpPr>
            <a:spLocks noGrp="1"/>
          </p:cNvSpPr>
          <p:nvPr>
            <p:ph type="sldNum" sz="quarter" idx="10"/>
          </p:nvPr>
        </p:nvSpPr>
        <p:spPr/>
        <p:txBody>
          <a:bodyPr/>
          <a:lstStyle/>
          <a:p>
            <a:pPr>
              <a:defRPr/>
            </a:pPr>
            <a:r>
              <a:rPr lang="de-DE" altLang="de-DE"/>
              <a:t> Folie </a:t>
            </a:r>
            <a:fld id="{A5CC95E4-3327-4E6D-82A6-F720D74A793D}" type="slidenum">
              <a:rPr lang="de-DE" altLang="de-DE" smtClean="0"/>
              <a:pPr>
                <a:defRPr/>
              </a:pPr>
              <a:t>20</a:t>
            </a:fld>
            <a:endParaRPr lang="de-DE" altLang="de-DE"/>
          </a:p>
        </p:txBody>
      </p:sp>
      <p:sp>
        <p:nvSpPr>
          <p:cNvPr id="4" name="Fußzeilenplatzhalter 3"/>
          <p:cNvSpPr>
            <a:spLocks noGrp="1"/>
          </p:cNvSpPr>
          <p:nvPr>
            <p:ph type="ftr" sz="quarter" idx="11"/>
          </p:nvPr>
        </p:nvSpPr>
        <p:spPr/>
        <p:txBody>
          <a:bodyPr/>
          <a:lstStyle/>
          <a:p>
            <a:pPr>
              <a:defRPr/>
            </a:pPr>
            <a:r>
              <a:rPr lang="de-DE"/>
              <a:t>HSWT    Prof. Dr. U. Groß                  Modul: Grundlagen der Agrartechnik   2.Sem.                  Einführung</a:t>
            </a:r>
            <a:endParaRPr lang="de-DE" dirty="0"/>
          </a:p>
        </p:txBody>
      </p:sp>
    </p:spTree>
    <p:extLst>
      <p:ext uri="{BB962C8B-B14F-4D97-AF65-F5344CB8AC3E}">
        <p14:creationId xmlns:p14="http://schemas.microsoft.com/office/powerpoint/2010/main" val="1017547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pPr>
              <a:defRPr/>
            </a:pPr>
            <a:r>
              <a:rPr lang="de-DE" altLang="de-DE"/>
              <a:t> Folie </a:t>
            </a:r>
            <a:fld id="{A5CC95E4-3327-4E6D-82A6-F720D74A793D}" type="slidenum">
              <a:rPr lang="de-DE" altLang="de-DE" smtClean="0"/>
              <a:pPr>
                <a:defRPr/>
              </a:pPr>
              <a:t>21</a:t>
            </a:fld>
            <a:endParaRPr lang="de-DE" altLang="de-DE"/>
          </a:p>
        </p:txBody>
      </p:sp>
      <p:sp>
        <p:nvSpPr>
          <p:cNvPr id="4" name="Fußzeilenplatzhalter 3"/>
          <p:cNvSpPr>
            <a:spLocks noGrp="1"/>
          </p:cNvSpPr>
          <p:nvPr>
            <p:ph type="ftr" sz="quarter" idx="11"/>
          </p:nvPr>
        </p:nvSpPr>
        <p:spPr/>
        <p:txBody>
          <a:bodyPr/>
          <a:lstStyle/>
          <a:p>
            <a:pPr>
              <a:defRPr/>
            </a:pPr>
            <a:r>
              <a:rPr lang="de-DE"/>
              <a:t>HSWT    Prof. Dr. U. Groß                  Modul: Grundlagen der Agrartechnik   2.Sem.                  Einführung</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998" y="332656"/>
            <a:ext cx="6411044" cy="6411044"/>
          </a:xfrm>
          <a:prstGeom prst="rect">
            <a:avLst/>
          </a:prstGeom>
        </p:spPr>
      </p:pic>
    </p:spTree>
    <p:extLst>
      <p:ext uri="{BB962C8B-B14F-4D97-AF65-F5344CB8AC3E}">
        <p14:creationId xmlns:p14="http://schemas.microsoft.com/office/powerpoint/2010/main" val="3449560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pPr>
              <a:defRPr/>
            </a:pPr>
            <a:r>
              <a:rPr lang="de-DE" altLang="de-DE"/>
              <a:t> Folie </a:t>
            </a:r>
            <a:fld id="{A5CC95E4-3327-4E6D-82A6-F720D74A793D}" type="slidenum">
              <a:rPr lang="de-DE" altLang="de-DE" smtClean="0"/>
              <a:pPr>
                <a:defRPr/>
              </a:pPr>
              <a:t>22</a:t>
            </a:fld>
            <a:endParaRPr lang="de-DE" altLang="de-DE"/>
          </a:p>
        </p:txBody>
      </p:sp>
      <p:sp>
        <p:nvSpPr>
          <p:cNvPr id="4" name="Fußzeilenplatzhalter 3"/>
          <p:cNvSpPr>
            <a:spLocks noGrp="1"/>
          </p:cNvSpPr>
          <p:nvPr>
            <p:ph type="ftr" sz="quarter" idx="11"/>
          </p:nvPr>
        </p:nvSpPr>
        <p:spPr/>
        <p:txBody>
          <a:bodyPr/>
          <a:lstStyle/>
          <a:p>
            <a:pPr>
              <a:defRPr/>
            </a:pPr>
            <a:r>
              <a:rPr lang="de-DE"/>
              <a:t>HSWT    Prof. Dr. U. Groß                  Modul: Grundlagen der Agrartechnik   2.Sem.                  Einführung</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584" y="332656"/>
            <a:ext cx="5904656" cy="5904656"/>
          </a:xfrm>
          <a:prstGeom prst="rect">
            <a:avLst/>
          </a:prstGeom>
        </p:spPr>
      </p:pic>
    </p:spTree>
    <p:extLst>
      <p:ext uri="{BB962C8B-B14F-4D97-AF65-F5344CB8AC3E}">
        <p14:creationId xmlns:p14="http://schemas.microsoft.com/office/powerpoint/2010/main" val="2049437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ußzeilenplatzhalter 3"/>
          <p:cNvSpPr>
            <a:spLocks noGrp="1"/>
          </p:cNvSpPr>
          <p:nvPr>
            <p:ph type="ftr" sz="quarter" idx="11"/>
          </p:nvPr>
        </p:nvSpPr>
        <p:spPr>
          <a:xfrm>
            <a:off x="8229600" y="6524625"/>
            <a:ext cx="1309688" cy="219075"/>
          </a:xfrm>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en-US" altLang="de-DE" sz="1200">
                <a:solidFill>
                  <a:schemeClr val="accent1"/>
                </a:solidFill>
              </a:rPr>
              <a:t>Fachverband Landtechnik</a:t>
            </a:r>
          </a:p>
          <a:p>
            <a:pPr algn="r">
              <a:spcBef>
                <a:spcPct val="0"/>
              </a:spcBef>
              <a:buClrTx/>
              <a:buFontTx/>
              <a:buNone/>
            </a:pPr>
            <a:endParaRPr lang="en-US" altLang="de-DE" sz="1000">
              <a:solidFill>
                <a:srgbClr val="71AD2A"/>
              </a:solidFill>
            </a:endParaRPr>
          </a:p>
        </p:txBody>
      </p:sp>
      <p:sp>
        <p:nvSpPr>
          <p:cNvPr id="48131" name="Foliennummernplatzhalter 4"/>
          <p:cNvSpPr>
            <a:spLocks noGrp="1"/>
          </p:cNvSpPr>
          <p:nvPr>
            <p:ph type="sldNum" sz="quarter" idx="10"/>
          </p:nvPr>
        </p:nvSpPr>
        <p:spPr>
          <a:xfrm>
            <a:off x="117475" y="6524625"/>
            <a:ext cx="7656513" cy="219075"/>
          </a:xfrm>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en-US" altLang="de-DE" sz="1000">
                <a:solidFill>
                  <a:srgbClr val="71AD2A"/>
                </a:solidFill>
              </a:rPr>
              <a:t>Seite </a:t>
            </a:r>
            <a:fld id="{D49C49E9-8DD1-4319-A8BF-C78CA5226575}" type="slidenum">
              <a:rPr lang="en-US" altLang="de-DE" sz="1000">
                <a:solidFill>
                  <a:srgbClr val="71AD2A"/>
                </a:solidFill>
              </a:rPr>
              <a:pPr>
                <a:spcBef>
                  <a:spcPct val="0"/>
                </a:spcBef>
                <a:buClrTx/>
                <a:buFontTx/>
                <a:buNone/>
              </a:pPr>
              <a:t>23</a:t>
            </a:fld>
            <a:r>
              <a:rPr lang="en-US" altLang="de-DE" sz="1000">
                <a:solidFill>
                  <a:srgbClr val="71AD2A"/>
                </a:solidFill>
              </a:rPr>
              <a:t> • </a:t>
            </a:r>
            <a:fld id="{D0BF9741-375D-4105-AAC1-36AAF2392808}" type="datetime1">
              <a:rPr lang="en-US" altLang="de-DE" sz="1000">
                <a:solidFill>
                  <a:srgbClr val="71AD2A"/>
                </a:solidFill>
              </a:rPr>
              <a:pPr>
                <a:spcBef>
                  <a:spcPct val="0"/>
                </a:spcBef>
                <a:buClrTx/>
                <a:buFontTx/>
                <a:buNone/>
              </a:pPr>
              <a:t>3/18/2025</a:t>
            </a:fld>
            <a:endParaRPr lang="en-US" altLang="de-DE" sz="1000">
              <a:solidFill>
                <a:srgbClr val="71AD2A"/>
              </a:solidFill>
            </a:endParaRPr>
          </a:p>
        </p:txBody>
      </p:sp>
      <p:sp>
        <p:nvSpPr>
          <p:cNvPr id="48132" name="Rectangle 4"/>
          <p:cNvSpPr>
            <a:spLocks noGrp="1" noChangeArrowheads="1"/>
          </p:cNvSpPr>
          <p:nvPr>
            <p:ph type="title"/>
          </p:nvPr>
        </p:nvSpPr>
        <p:spPr/>
        <p:txBody>
          <a:bodyPr/>
          <a:lstStyle/>
          <a:p>
            <a:r>
              <a:rPr lang="de-DE" altLang="de-DE"/>
              <a:t>Aufgaben der Landwirtschaft und </a:t>
            </a:r>
            <a:r>
              <a:rPr lang="de-DE" altLang="de-DE">
                <a:solidFill>
                  <a:srgbClr val="FF0000"/>
                </a:solidFill>
              </a:rPr>
              <a:t>Landtechnik</a:t>
            </a:r>
            <a:br>
              <a:rPr lang="de-DE" altLang="de-DE"/>
            </a:br>
            <a:r>
              <a:rPr lang="de-DE" altLang="de-DE">
                <a:solidFill>
                  <a:schemeClr val="tx2"/>
                </a:solidFill>
              </a:rPr>
              <a:t>Versorgungssicherheit für unsere Gesellschaft</a:t>
            </a:r>
          </a:p>
        </p:txBody>
      </p:sp>
      <p:pic>
        <p:nvPicPr>
          <p:cNvPr id="48133" name="Picture 6" descr="Traktor_Mähdresch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20750" y="1341438"/>
            <a:ext cx="7924800" cy="4876800"/>
          </a:xfr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p:txBody>
          <a:bodyPr/>
          <a:lstStyle/>
          <a:p>
            <a:r>
              <a:rPr lang="de-DE" altLang="de-DE" dirty="0"/>
              <a:t>Aufgaben der Landwirtschaft und </a:t>
            </a:r>
            <a:r>
              <a:rPr lang="de-DE" altLang="de-DE" dirty="0">
                <a:solidFill>
                  <a:srgbClr val="FF0000"/>
                </a:solidFill>
              </a:rPr>
              <a:t>Landtechnik </a:t>
            </a:r>
            <a:r>
              <a:rPr lang="de-DE" altLang="de-DE" dirty="0"/>
              <a:t>Gesellschaftliche Verantwortung (VDMA)</a:t>
            </a:r>
          </a:p>
        </p:txBody>
      </p:sp>
      <p:sp>
        <p:nvSpPr>
          <p:cNvPr id="49154" name="Fußzeilenplatzhalter 4"/>
          <p:cNvSpPr>
            <a:spLocks noGrp="1"/>
          </p:cNvSpPr>
          <p:nvPr>
            <p:ph type="ftr" sz="quarter" idx="4294967295"/>
          </p:nvPr>
        </p:nvSpPr>
        <p:spPr>
          <a:xfrm>
            <a:off x="0" y="114300"/>
            <a:ext cx="5951538"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lnSpc>
                <a:spcPct val="90000"/>
              </a:lnSpc>
              <a:spcBef>
                <a:spcPct val="50000"/>
              </a:spcBef>
              <a:buClr>
                <a:srgbClr val="006582"/>
              </a:buClr>
              <a:buFont typeface="Wingdings" pitchFamily="2" charset="2"/>
              <a:buChar char="l"/>
              <a:defRPr>
                <a:solidFill>
                  <a:schemeClr val="tx1"/>
                </a:solidFill>
                <a:latin typeface="Arial" pitchFamily="34" charset="0"/>
              </a:defRPr>
            </a:lvl1pPr>
            <a:lvl2pPr marL="742950" indent="-285750" algn="l">
              <a:lnSpc>
                <a:spcPct val="85000"/>
              </a:lnSpc>
              <a:spcBef>
                <a:spcPct val="20000"/>
              </a:spcBef>
              <a:spcAft>
                <a:spcPct val="20000"/>
              </a:spcAft>
              <a:buClr>
                <a:srgbClr val="F49100"/>
              </a:buClr>
              <a:buSzPct val="75000"/>
              <a:buFont typeface="Wingdings" pitchFamily="2" charset="2"/>
              <a:buChar char="£"/>
              <a:defRPr>
                <a:solidFill>
                  <a:schemeClr val="tx1"/>
                </a:solidFill>
                <a:latin typeface="Arial" pitchFamily="34" charset="0"/>
              </a:defRPr>
            </a:lvl2pPr>
            <a:lvl3pPr marL="1143000" indent="-228600" algn="l">
              <a:spcBef>
                <a:spcPct val="20000"/>
              </a:spcBef>
              <a:buClr>
                <a:srgbClr val="F49100"/>
              </a:buClr>
              <a:buSzPct val="65000"/>
              <a:buFont typeface="Wingdings" pitchFamily="2" charset="2"/>
              <a:buChar char="l"/>
              <a:defRPr>
                <a:solidFill>
                  <a:schemeClr val="tx1"/>
                </a:solidFill>
                <a:latin typeface="Arial" pitchFamily="34" charset="0"/>
              </a:defRPr>
            </a:lvl3pPr>
            <a:lvl4pPr marL="1600200" indent="-228600" algn="l">
              <a:spcBef>
                <a:spcPct val="20000"/>
              </a:spcBef>
              <a:buClr>
                <a:srgbClr val="FF8700"/>
              </a:buClr>
              <a:buChar char="–"/>
              <a:defRPr sz="1500">
                <a:solidFill>
                  <a:schemeClr val="tx1"/>
                </a:solidFill>
                <a:latin typeface="Arial" pitchFamily="34" charset="0"/>
              </a:defRPr>
            </a:lvl4pPr>
            <a:lvl5pPr marL="2057400" indent="-228600" algn="l">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a:lnSpc>
                <a:spcPct val="100000"/>
              </a:lnSpc>
              <a:spcBef>
                <a:spcPct val="0"/>
              </a:spcBef>
              <a:buClrTx/>
              <a:buFontTx/>
              <a:buNone/>
            </a:pPr>
            <a:r>
              <a:rPr lang="en-US" altLang="de-DE" sz="1200">
                <a:solidFill>
                  <a:srgbClr val="006582"/>
                </a:solidFill>
                <a:cs typeface="Arial" pitchFamily="34" charset="0"/>
              </a:rPr>
              <a:t>Fachverband Landtechnik</a:t>
            </a:r>
          </a:p>
          <a:p>
            <a:pPr algn="ctr">
              <a:lnSpc>
                <a:spcPct val="100000"/>
              </a:lnSpc>
              <a:spcBef>
                <a:spcPct val="0"/>
              </a:spcBef>
              <a:buClrTx/>
              <a:buFontTx/>
              <a:buNone/>
            </a:pPr>
            <a:endParaRPr lang="en-US" altLang="de-DE">
              <a:solidFill>
                <a:srgbClr val="000000"/>
              </a:solidFill>
              <a:cs typeface="Arial" pitchFamily="34" charset="0"/>
            </a:endParaRPr>
          </a:p>
        </p:txBody>
      </p:sp>
      <p:sp>
        <p:nvSpPr>
          <p:cNvPr id="49155" name="Foliennummernplatzhalter 5"/>
          <p:cNvSpPr>
            <a:spLocks noGrp="1"/>
          </p:cNvSpPr>
          <p:nvPr>
            <p:ph type="sldNum" sz="quarter" idx="4294967295"/>
          </p:nvPr>
        </p:nvSpPr>
        <p:spPr>
          <a:xfrm>
            <a:off x="7842250" y="6553200"/>
            <a:ext cx="206375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lnSpc>
                <a:spcPct val="90000"/>
              </a:lnSpc>
              <a:spcBef>
                <a:spcPct val="50000"/>
              </a:spcBef>
              <a:buClr>
                <a:srgbClr val="006582"/>
              </a:buClr>
              <a:buFont typeface="Wingdings" pitchFamily="2" charset="2"/>
              <a:buChar char="l"/>
              <a:defRPr>
                <a:solidFill>
                  <a:schemeClr val="tx1"/>
                </a:solidFill>
                <a:latin typeface="Arial" pitchFamily="34" charset="0"/>
              </a:defRPr>
            </a:lvl1pPr>
            <a:lvl2pPr marL="742950" indent="-285750" algn="l">
              <a:lnSpc>
                <a:spcPct val="85000"/>
              </a:lnSpc>
              <a:spcBef>
                <a:spcPct val="20000"/>
              </a:spcBef>
              <a:spcAft>
                <a:spcPct val="20000"/>
              </a:spcAft>
              <a:buClr>
                <a:srgbClr val="F49100"/>
              </a:buClr>
              <a:buSzPct val="75000"/>
              <a:buFont typeface="Wingdings" pitchFamily="2" charset="2"/>
              <a:buChar char="£"/>
              <a:defRPr>
                <a:solidFill>
                  <a:schemeClr val="tx1"/>
                </a:solidFill>
                <a:latin typeface="Arial" pitchFamily="34" charset="0"/>
              </a:defRPr>
            </a:lvl2pPr>
            <a:lvl3pPr marL="1143000" indent="-228600" algn="l">
              <a:spcBef>
                <a:spcPct val="20000"/>
              </a:spcBef>
              <a:buClr>
                <a:srgbClr val="F49100"/>
              </a:buClr>
              <a:buSzPct val="65000"/>
              <a:buFont typeface="Wingdings" pitchFamily="2" charset="2"/>
              <a:buChar char="l"/>
              <a:defRPr>
                <a:solidFill>
                  <a:schemeClr val="tx1"/>
                </a:solidFill>
                <a:latin typeface="Arial" pitchFamily="34" charset="0"/>
              </a:defRPr>
            </a:lvl3pPr>
            <a:lvl4pPr marL="1600200" indent="-228600" algn="l">
              <a:spcBef>
                <a:spcPct val="20000"/>
              </a:spcBef>
              <a:buClr>
                <a:srgbClr val="FF8700"/>
              </a:buClr>
              <a:buChar char="–"/>
              <a:defRPr sz="1500">
                <a:solidFill>
                  <a:schemeClr val="tx1"/>
                </a:solidFill>
                <a:latin typeface="Arial" pitchFamily="34" charset="0"/>
              </a:defRPr>
            </a:lvl4pPr>
            <a:lvl5pPr marL="2057400" indent="-228600" algn="l">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r">
              <a:lnSpc>
                <a:spcPct val="100000"/>
              </a:lnSpc>
              <a:spcBef>
                <a:spcPct val="0"/>
              </a:spcBef>
              <a:buClrTx/>
              <a:buFontTx/>
              <a:buNone/>
            </a:pPr>
            <a:r>
              <a:rPr lang="en-US" altLang="de-DE">
                <a:solidFill>
                  <a:srgbClr val="000000"/>
                </a:solidFill>
                <a:cs typeface="Arial" pitchFamily="34" charset="0"/>
              </a:rPr>
              <a:t>Seite </a:t>
            </a:r>
            <a:fld id="{DD214171-C36B-4880-83E1-148E22FCC233}" type="slidenum">
              <a:rPr lang="en-US" altLang="de-DE">
                <a:solidFill>
                  <a:srgbClr val="000000"/>
                </a:solidFill>
                <a:cs typeface="Arial" pitchFamily="34" charset="0"/>
              </a:rPr>
              <a:pPr algn="r">
                <a:lnSpc>
                  <a:spcPct val="100000"/>
                </a:lnSpc>
                <a:spcBef>
                  <a:spcPct val="0"/>
                </a:spcBef>
                <a:buClrTx/>
                <a:buFontTx/>
                <a:buNone/>
              </a:pPr>
              <a:t>24</a:t>
            </a:fld>
            <a:r>
              <a:rPr lang="en-US" altLang="de-DE">
                <a:solidFill>
                  <a:srgbClr val="000000"/>
                </a:solidFill>
                <a:cs typeface="Arial" pitchFamily="34" charset="0"/>
              </a:rPr>
              <a:t> • </a:t>
            </a:r>
            <a:fld id="{E2E43007-9E2D-4104-9EB7-5ECCE21034AE}" type="datetime1">
              <a:rPr lang="en-US" altLang="de-DE">
                <a:solidFill>
                  <a:srgbClr val="000000"/>
                </a:solidFill>
                <a:cs typeface="Arial" pitchFamily="34" charset="0"/>
              </a:rPr>
              <a:pPr algn="r">
                <a:lnSpc>
                  <a:spcPct val="100000"/>
                </a:lnSpc>
                <a:spcBef>
                  <a:spcPct val="0"/>
                </a:spcBef>
                <a:buClrTx/>
                <a:buFontTx/>
                <a:buNone/>
              </a:pPr>
              <a:t>3/18/2025</a:t>
            </a:fld>
            <a:endParaRPr lang="en-US" altLang="de-DE">
              <a:solidFill>
                <a:srgbClr val="000000"/>
              </a:solidFill>
              <a:cs typeface="Arial" pitchFamily="34" charset="0"/>
            </a:endParaRPr>
          </a:p>
        </p:txBody>
      </p:sp>
      <p:sp>
        <p:nvSpPr>
          <p:cNvPr id="49157" name="Rectangle 5"/>
          <p:cNvSpPr>
            <a:spLocks noGrp="1" noChangeArrowheads="1"/>
          </p:cNvSpPr>
          <p:nvPr>
            <p:ph type="body" sz="half" idx="4294967295"/>
          </p:nvPr>
        </p:nvSpPr>
        <p:spPr>
          <a:xfrm>
            <a:off x="0" y="1557338"/>
            <a:ext cx="4897438" cy="4876800"/>
          </a:xfrm>
          <a:prstGeom prst="rect">
            <a:avLst/>
          </a:prstGeom>
        </p:spPr>
        <p:txBody>
          <a:bodyPr/>
          <a:lstStyle/>
          <a:p>
            <a:r>
              <a:rPr lang="de-DE" altLang="de-DE" sz="2000" dirty="0"/>
              <a:t>Lückenlose Versorgung mit Erzeugnissen des täglichen Bedarfs ohne Agrartechnik heutzutage undenkbar</a:t>
            </a:r>
          </a:p>
          <a:p>
            <a:r>
              <a:rPr lang="de-DE" altLang="de-DE" sz="2000" dirty="0"/>
              <a:t>Rasantes Weltbevölkerungswachstum erfordert Effizienzsteigerungen in der Landwirtschaft</a:t>
            </a:r>
          </a:p>
          <a:p>
            <a:r>
              <a:rPr lang="de-DE" altLang="de-DE" sz="2000" dirty="0"/>
              <a:t>Agrartechnik als Problemlöser</a:t>
            </a:r>
          </a:p>
          <a:p>
            <a:pPr lvl="1"/>
            <a:r>
              <a:rPr lang="de-DE" altLang="de-DE" sz="2000" dirty="0"/>
              <a:t>Nahrungsmittelsicherheit</a:t>
            </a:r>
          </a:p>
          <a:p>
            <a:pPr lvl="1"/>
            <a:r>
              <a:rPr lang="de-DE" altLang="de-DE" sz="2000" dirty="0"/>
              <a:t>Energiesicherheit</a:t>
            </a:r>
          </a:p>
          <a:p>
            <a:pPr lvl="1"/>
            <a:r>
              <a:rPr lang="de-DE" altLang="de-DE" sz="2000" dirty="0"/>
              <a:t>Klimaschutz</a:t>
            </a:r>
          </a:p>
          <a:p>
            <a:pPr lvl="1">
              <a:buFont typeface="Wingdings" pitchFamily="2" charset="2"/>
              <a:buNone/>
            </a:pPr>
            <a:endParaRPr lang="de-DE" altLang="de-DE" sz="2000" dirty="0">
              <a:solidFill>
                <a:srgbClr val="FF0000"/>
              </a:solidFill>
            </a:endParaRPr>
          </a:p>
          <a:p>
            <a:pPr lvl="1">
              <a:buFont typeface="Wingdings" pitchFamily="2" charset="2"/>
              <a:buNone/>
            </a:pPr>
            <a:r>
              <a:rPr lang="de-DE" altLang="de-DE" sz="2000" dirty="0">
                <a:solidFill>
                  <a:srgbClr val="FF0000"/>
                </a:solidFill>
              </a:rPr>
              <a:t>VDMA = Verband Deutscher Maschinen- und Anlagenbau</a:t>
            </a:r>
          </a:p>
        </p:txBody>
      </p:sp>
      <p:pic>
        <p:nvPicPr>
          <p:cNvPr id="49158" name="Picture 7" descr="Getreidefeld"/>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591300" y="1484313"/>
            <a:ext cx="3314700" cy="49784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Foliennummernplatzhalter 1"/>
          <p:cNvSpPr>
            <a:spLocks noGrp="1"/>
          </p:cNvSpPr>
          <p:nvPr>
            <p:ph type="sldNum" sz="quarter" idx="11"/>
          </p:nvPr>
        </p:nvSpPr>
        <p:spPr>
          <a:xfrm>
            <a:off x="220663" y="114300"/>
            <a:ext cx="5951537"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lnSpc>
                <a:spcPct val="90000"/>
              </a:lnSpc>
              <a:spcBef>
                <a:spcPct val="50000"/>
              </a:spcBef>
              <a:buClr>
                <a:srgbClr val="006582"/>
              </a:buClr>
              <a:buFont typeface="Wingdings" pitchFamily="2" charset="2"/>
              <a:buChar char="l"/>
              <a:defRPr>
                <a:solidFill>
                  <a:schemeClr val="tx1"/>
                </a:solidFill>
                <a:latin typeface="Arial" pitchFamily="34" charset="0"/>
              </a:defRPr>
            </a:lvl1pPr>
            <a:lvl2pPr marL="742950" indent="-285750" algn="l">
              <a:lnSpc>
                <a:spcPct val="85000"/>
              </a:lnSpc>
              <a:spcBef>
                <a:spcPct val="20000"/>
              </a:spcBef>
              <a:spcAft>
                <a:spcPct val="20000"/>
              </a:spcAft>
              <a:buClr>
                <a:srgbClr val="F49100"/>
              </a:buClr>
              <a:buSzPct val="75000"/>
              <a:buFont typeface="Wingdings" pitchFamily="2" charset="2"/>
              <a:buChar char="£"/>
              <a:defRPr>
                <a:solidFill>
                  <a:schemeClr val="tx1"/>
                </a:solidFill>
                <a:latin typeface="Arial" pitchFamily="34" charset="0"/>
              </a:defRPr>
            </a:lvl2pPr>
            <a:lvl3pPr marL="1143000" indent="-228600" algn="l">
              <a:spcBef>
                <a:spcPct val="20000"/>
              </a:spcBef>
              <a:buClr>
                <a:srgbClr val="F49100"/>
              </a:buClr>
              <a:buSzPct val="65000"/>
              <a:buFont typeface="Wingdings" pitchFamily="2" charset="2"/>
              <a:buChar char="l"/>
              <a:defRPr>
                <a:solidFill>
                  <a:schemeClr val="tx1"/>
                </a:solidFill>
                <a:latin typeface="Arial" pitchFamily="34" charset="0"/>
              </a:defRPr>
            </a:lvl3pPr>
            <a:lvl4pPr marL="1600200" indent="-228600" algn="l">
              <a:spcBef>
                <a:spcPct val="20000"/>
              </a:spcBef>
              <a:buClr>
                <a:srgbClr val="FF8700"/>
              </a:buClr>
              <a:buChar char="–"/>
              <a:defRPr sz="1500">
                <a:solidFill>
                  <a:schemeClr val="tx1"/>
                </a:solidFill>
                <a:latin typeface="Arial" pitchFamily="34" charset="0"/>
              </a:defRPr>
            </a:lvl4pPr>
            <a:lvl5pPr marL="2057400" indent="-228600" algn="l">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a:lnSpc>
                <a:spcPct val="100000"/>
              </a:lnSpc>
              <a:spcBef>
                <a:spcPct val="0"/>
              </a:spcBef>
              <a:buClrTx/>
              <a:buFontTx/>
              <a:buNone/>
            </a:pPr>
            <a:r>
              <a:rPr lang="de-DE" altLang="de-DE" sz="1500">
                <a:solidFill>
                  <a:srgbClr val="000000"/>
                </a:solidFill>
                <a:cs typeface="Arial" pitchFamily="34" charset="0"/>
              </a:rPr>
              <a:t> Folie </a:t>
            </a:r>
            <a:fld id="{4D8C1241-781A-4873-8FDD-68B3A388963E}" type="slidenum">
              <a:rPr lang="de-DE" altLang="de-DE" sz="1500">
                <a:solidFill>
                  <a:srgbClr val="000000"/>
                </a:solidFill>
                <a:cs typeface="Arial" pitchFamily="34" charset="0"/>
              </a:rPr>
              <a:pPr algn="ctr">
                <a:lnSpc>
                  <a:spcPct val="100000"/>
                </a:lnSpc>
                <a:spcBef>
                  <a:spcPct val="0"/>
                </a:spcBef>
                <a:buClrTx/>
                <a:buFontTx/>
                <a:buNone/>
              </a:pPr>
              <a:t>25</a:t>
            </a:fld>
            <a:endParaRPr lang="de-DE" altLang="de-DE" sz="1500">
              <a:solidFill>
                <a:srgbClr val="000000"/>
              </a:solidFill>
              <a:cs typeface="Arial" pitchFamily="34" charset="0"/>
            </a:endParaRPr>
          </a:p>
        </p:txBody>
      </p:sp>
      <p:pic>
        <p:nvPicPr>
          <p:cNvPr id="177164" name="Picture 1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3188" y="762000"/>
            <a:ext cx="7151687" cy="531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65" name="Rectangle 13"/>
          <p:cNvSpPr>
            <a:spLocks noChangeArrowheads="1"/>
          </p:cNvSpPr>
          <p:nvPr/>
        </p:nvSpPr>
        <p:spPr bwMode="auto">
          <a:xfrm>
            <a:off x="1782763" y="919163"/>
            <a:ext cx="18399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lnSpc>
                <a:spcPct val="90000"/>
              </a:lnSpc>
              <a:spcBef>
                <a:spcPct val="50000"/>
              </a:spcBef>
              <a:buClr>
                <a:srgbClr val="006582"/>
              </a:buClr>
              <a:buFont typeface="Wingdings" pitchFamily="2" charset="2"/>
              <a:buChar char="l"/>
              <a:defRPr>
                <a:solidFill>
                  <a:schemeClr val="tx1"/>
                </a:solidFill>
                <a:latin typeface="Arial" pitchFamily="34" charset="0"/>
              </a:defRPr>
            </a:lvl1pPr>
            <a:lvl2pPr marL="742950" indent="-285750" algn="l" defTabSz="762000">
              <a:lnSpc>
                <a:spcPct val="85000"/>
              </a:lnSpc>
              <a:spcBef>
                <a:spcPct val="20000"/>
              </a:spcBef>
              <a:spcAft>
                <a:spcPct val="20000"/>
              </a:spcAft>
              <a:buClr>
                <a:srgbClr val="F49100"/>
              </a:buClr>
              <a:buSzPct val="75000"/>
              <a:buFont typeface="Wingdings" pitchFamily="2" charset="2"/>
              <a:buChar char="£"/>
              <a:defRPr>
                <a:solidFill>
                  <a:schemeClr val="tx1"/>
                </a:solidFill>
                <a:latin typeface="Arial" pitchFamily="34" charset="0"/>
              </a:defRPr>
            </a:lvl2pPr>
            <a:lvl3pPr marL="1143000" indent="-228600" algn="l" defTabSz="762000">
              <a:spcBef>
                <a:spcPct val="20000"/>
              </a:spcBef>
              <a:buClr>
                <a:srgbClr val="F49100"/>
              </a:buClr>
              <a:buSzPct val="65000"/>
              <a:buFont typeface="Wingdings" pitchFamily="2" charset="2"/>
              <a:buChar char="l"/>
              <a:defRPr>
                <a:solidFill>
                  <a:schemeClr val="tx1"/>
                </a:solidFill>
                <a:latin typeface="Arial" pitchFamily="34" charset="0"/>
              </a:defRPr>
            </a:lvl3pPr>
            <a:lvl4pPr marL="1600200" indent="-228600" algn="l" defTabSz="762000">
              <a:spcBef>
                <a:spcPct val="20000"/>
              </a:spcBef>
              <a:buClr>
                <a:srgbClr val="FF8700"/>
              </a:buClr>
              <a:buChar char="–"/>
              <a:defRPr sz="1500">
                <a:solidFill>
                  <a:schemeClr val="tx1"/>
                </a:solidFill>
                <a:latin typeface="Arial" pitchFamily="34" charset="0"/>
              </a:defRPr>
            </a:lvl4pPr>
            <a:lvl5pPr marL="2057400" indent="-228600" algn="l" defTabSz="762000">
              <a:spcBef>
                <a:spcPct val="20000"/>
              </a:spcBef>
              <a:buChar char="»"/>
              <a:defRPr sz="1400">
                <a:solidFill>
                  <a:schemeClr val="tx1"/>
                </a:solidFill>
                <a:latin typeface="Arial" pitchFamily="34" charset="0"/>
              </a:defRPr>
            </a:lvl5pPr>
            <a:lvl6pPr marL="2514600" indent="-228600" defTabSz="762000" eaLnBrk="0" fontAlgn="base" hangingPunct="0">
              <a:spcBef>
                <a:spcPct val="20000"/>
              </a:spcBef>
              <a:spcAft>
                <a:spcPct val="0"/>
              </a:spcAft>
              <a:buChar char="»"/>
              <a:defRPr sz="1400">
                <a:solidFill>
                  <a:schemeClr val="tx1"/>
                </a:solidFill>
                <a:latin typeface="Arial" pitchFamily="34" charset="0"/>
              </a:defRPr>
            </a:lvl6pPr>
            <a:lvl7pPr marL="2971800" indent="-228600" defTabSz="762000" eaLnBrk="0" fontAlgn="base" hangingPunct="0">
              <a:spcBef>
                <a:spcPct val="20000"/>
              </a:spcBef>
              <a:spcAft>
                <a:spcPct val="0"/>
              </a:spcAft>
              <a:buChar char="»"/>
              <a:defRPr sz="1400">
                <a:solidFill>
                  <a:schemeClr val="tx1"/>
                </a:solidFill>
                <a:latin typeface="Arial" pitchFamily="34" charset="0"/>
              </a:defRPr>
            </a:lvl7pPr>
            <a:lvl8pPr marL="3429000" indent="-228600" defTabSz="762000" eaLnBrk="0" fontAlgn="base" hangingPunct="0">
              <a:spcBef>
                <a:spcPct val="20000"/>
              </a:spcBef>
              <a:spcAft>
                <a:spcPct val="0"/>
              </a:spcAft>
              <a:buChar char="»"/>
              <a:defRPr sz="1400">
                <a:solidFill>
                  <a:schemeClr val="tx1"/>
                </a:solidFill>
                <a:latin typeface="Arial" pitchFamily="34" charset="0"/>
              </a:defRPr>
            </a:lvl8pPr>
            <a:lvl9pPr marL="3886200" indent="-228600" defTabSz="762000" eaLnBrk="0" fontAlgn="base" hangingPunct="0">
              <a:spcBef>
                <a:spcPct val="20000"/>
              </a:spcBef>
              <a:spcAft>
                <a:spcPct val="0"/>
              </a:spcAft>
              <a:buChar char="»"/>
              <a:defRPr sz="1400">
                <a:solidFill>
                  <a:schemeClr val="tx1"/>
                </a:solidFill>
                <a:latin typeface="Arial" pitchFamily="34" charset="0"/>
              </a:defRPr>
            </a:lvl9pPr>
          </a:lstStyle>
          <a:p>
            <a:pPr>
              <a:lnSpc>
                <a:spcPct val="100000"/>
              </a:lnSpc>
              <a:buClrTx/>
              <a:buFontTx/>
              <a:buNone/>
            </a:pPr>
            <a:r>
              <a:rPr lang="de-DE" altLang="de-DE" sz="1000" b="1">
                <a:solidFill>
                  <a:schemeClr val="hlink"/>
                </a:solidFill>
                <a:cs typeface="Arial" pitchFamily="34" charset="0"/>
              </a:rPr>
              <a:t>1960                                 </a:t>
            </a:r>
            <a:r>
              <a:rPr lang="de-DE" altLang="de-DE" sz="1000" b="1" u="sng">
                <a:solidFill>
                  <a:schemeClr val="hlink"/>
                </a:solidFill>
                <a:cs typeface="Arial" pitchFamily="34" charset="0"/>
              </a:rPr>
              <a:t>3,02 Mrd. Menschen</a:t>
            </a:r>
          </a:p>
        </p:txBody>
      </p:sp>
      <p:pic>
        <p:nvPicPr>
          <p:cNvPr id="5018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134938"/>
            <a:ext cx="9204325" cy="638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77164"/>
                                        </p:tgtEl>
                                        <p:attrNameLst>
                                          <p:attrName>style.visibility</p:attrName>
                                        </p:attrNameLst>
                                      </p:cBhvr>
                                      <p:to>
                                        <p:strVal val="visible"/>
                                      </p:to>
                                    </p:set>
                                    <p:anim calcmode="lin" valueType="num">
                                      <p:cBhvr>
                                        <p:cTn id="7" dur="500" fill="hold"/>
                                        <p:tgtEl>
                                          <p:spTgt spid="177164"/>
                                        </p:tgtEl>
                                        <p:attrNameLst>
                                          <p:attrName>ppt_w</p:attrName>
                                        </p:attrNameLst>
                                      </p:cBhvr>
                                      <p:tavLst>
                                        <p:tav tm="0">
                                          <p:val>
                                            <p:fltVal val="0"/>
                                          </p:val>
                                        </p:tav>
                                        <p:tav tm="100000">
                                          <p:val>
                                            <p:strVal val="#ppt_w"/>
                                          </p:val>
                                        </p:tav>
                                      </p:tavLst>
                                    </p:anim>
                                    <p:anim calcmode="lin" valueType="num">
                                      <p:cBhvr>
                                        <p:cTn id="8" dur="500" fill="hold"/>
                                        <p:tgtEl>
                                          <p:spTgt spid="177164"/>
                                        </p:tgtEl>
                                        <p:attrNameLst>
                                          <p:attrName>ppt_h</p:attrName>
                                        </p:attrNameLst>
                                      </p:cBhvr>
                                      <p:tavLst>
                                        <p:tav tm="0">
                                          <p:val>
                                            <p:fltVal val="0"/>
                                          </p:val>
                                        </p:tav>
                                        <p:tav tm="100000">
                                          <p:val>
                                            <p:strVal val="#ppt_h"/>
                                          </p:val>
                                        </p:tav>
                                      </p:tavLst>
                                    </p:anim>
                                    <p:anim calcmode="lin" valueType="num">
                                      <p:cBhvr>
                                        <p:cTn id="9" dur="500" fill="hold"/>
                                        <p:tgtEl>
                                          <p:spTgt spid="177164"/>
                                        </p:tgtEl>
                                        <p:attrNameLst>
                                          <p:attrName>ppt_x</p:attrName>
                                        </p:attrNameLst>
                                      </p:cBhvr>
                                      <p:tavLst>
                                        <p:tav tm="0">
                                          <p:val>
                                            <p:fltVal val="0.5"/>
                                          </p:val>
                                        </p:tav>
                                        <p:tav tm="100000">
                                          <p:val>
                                            <p:strVal val="#ppt_x"/>
                                          </p:val>
                                        </p:tav>
                                      </p:tavLst>
                                    </p:anim>
                                    <p:anim calcmode="lin" valueType="num">
                                      <p:cBhvr>
                                        <p:cTn id="10" dur="500" fill="hold"/>
                                        <p:tgtEl>
                                          <p:spTgt spid="17716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177165"/>
                                        </p:tgtEl>
                                        <p:attrNameLst>
                                          <p:attrName>style.visibility</p:attrName>
                                        </p:attrNameLst>
                                      </p:cBhvr>
                                      <p:to>
                                        <p:strVal val="visible"/>
                                      </p:to>
                                    </p:set>
                                    <p:anim calcmode="lin" valueType="num">
                                      <p:cBhvr additive="base">
                                        <p:cTn id="14" dur="500" fill="hold"/>
                                        <p:tgtEl>
                                          <p:spTgt spid="177165"/>
                                        </p:tgtEl>
                                        <p:attrNameLst>
                                          <p:attrName>ppt_x</p:attrName>
                                        </p:attrNameLst>
                                      </p:cBhvr>
                                      <p:tavLst>
                                        <p:tav tm="0">
                                          <p:val>
                                            <p:strVal val="0-#ppt_w/2"/>
                                          </p:val>
                                        </p:tav>
                                        <p:tav tm="100000">
                                          <p:val>
                                            <p:strVal val="#ppt_x"/>
                                          </p:val>
                                        </p:tav>
                                      </p:tavLst>
                                    </p:anim>
                                    <p:anim calcmode="lin" valueType="num">
                                      <p:cBhvr additive="base">
                                        <p:cTn id="15" dur="500" fill="hold"/>
                                        <p:tgtEl>
                                          <p:spTgt spid="1771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p:cNvSpPr>
            <a:spLocks noGrp="1"/>
          </p:cNvSpPr>
          <p:nvPr>
            <p:ph type="title"/>
          </p:nvPr>
        </p:nvSpPr>
        <p:spPr>
          <a:xfrm>
            <a:off x="128588" y="333375"/>
            <a:ext cx="7267575" cy="762000"/>
          </a:xfrm>
        </p:spPr>
        <p:txBody>
          <a:bodyPr/>
          <a:lstStyle/>
          <a:p>
            <a:r>
              <a:rPr lang="de-DE" altLang="de-DE"/>
              <a:t>Eine rasant steigende Weldbevölkerung muss von immer weniger Fläche ernährt werden! Flächenproduktivität muss steigen!</a:t>
            </a:r>
          </a:p>
        </p:txBody>
      </p:sp>
      <p:sp>
        <p:nvSpPr>
          <p:cNvPr id="51203" name="Fußzeilenplatzhalter 2"/>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lnSpc>
                <a:spcPct val="90000"/>
              </a:lnSpc>
              <a:spcBef>
                <a:spcPct val="50000"/>
              </a:spcBef>
              <a:buClr>
                <a:srgbClr val="006582"/>
              </a:buClr>
              <a:buFont typeface="Wingdings" pitchFamily="2" charset="2"/>
              <a:buChar char="l"/>
              <a:defRPr>
                <a:solidFill>
                  <a:schemeClr val="tx1"/>
                </a:solidFill>
                <a:latin typeface="Arial" pitchFamily="34" charset="0"/>
              </a:defRPr>
            </a:lvl1pPr>
            <a:lvl2pPr marL="742950" indent="-285750" algn="l">
              <a:lnSpc>
                <a:spcPct val="85000"/>
              </a:lnSpc>
              <a:spcBef>
                <a:spcPct val="20000"/>
              </a:spcBef>
              <a:spcAft>
                <a:spcPct val="20000"/>
              </a:spcAft>
              <a:buClr>
                <a:srgbClr val="F49100"/>
              </a:buClr>
              <a:buSzPct val="75000"/>
              <a:buFont typeface="Wingdings" pitchFamily="2" charset="2"/>
              <a:buChar char="£"/>
              <a:defRPr>
                <a:solidFill>
                  <a:schemeClr val="tx1"/>
                </a:solidFill>
                <a:latin typeface="Arial" pitchFamily="34" charset="0"/>
              </a:defRPr>
            </a:lvl2pPr>
            <a:lvl3pPr marL="1143000" indent="-228600" algn="l">
              <a:spcBef>
                <a:spcPct val="20000"/>
              </a:spcBef>
              <a:buClr>
                <a:srgbClr val="F49100"/>
              </a:buClr>
              <a:buSzPct val="65000"/>
              <a:buFont typeface="Wingdings" pitchFamily="2" charset="2"/>
              <a:buChar char="l"/>
              <a:defRPr>
                <a:solidFill>
                  <a:schemeClr val="tx1"/>
                </a:solidFill>
                <a:latin typeface="Arial" pitchFamily="34" charset="0"/>
              </a:defRPr>
            </a:lvl3pPr>
            <a:lvl4pPr marL="1600200" indent="-228600" algn="l">
              <a:spcBef>
                <a:spcPct val="20000"/>
              </a:spcBef>
              <a:buClr>
                <a:srgbClr val="FF8700"/>
              </a:buClr>
              <a:buChar char="–"/>
              <a:defRPr sz="1500">
                <a:solidFill>
                  <a:schemeClr val="tx1"/>
                </a:solidFill>
                <a:latin typeface="Arial" pitchFamily="34" charset="0"/>
              </a:defRPr>
            </a:lvl4pPr>
            <a:lvl5pPr marL="2057400" indent="-228600" algn="l">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a:lnSpc>
                <a:spcPct val="100000"/>
              </a:lnSpc>
              <a:spcBef>
                <a:spcPct val="0"/>
              </a:spcBef>
              <a:buClrTx/>
              <a:buFontTx/>
              <a:buNone/>
            </a:pPr>
            <a:r>
              <a:rPr lang="en-US" altLang="de-DE">
                <a:solidFill>
                  <a:srgbClr val="000000"/>
                </a:solidFill>
                <a:cs typeface="Arial" pitchFamily="34" charset="0"/>
              </a:rPr>
              <a:t>Fachverband Landtechnik</a:t>
            </a:r>
          </a:p>
          <a:p>
            <a:pPr algn="ctr">
              <a:lnSpc>
                <a:spcPct val="100000"/>
              </a:lnSpc>
              <a:spcBef>
                <a:spcPct val="0"/>
              </a:spcBef>
              <a:buClrTx/>
              <a:buFontTx/>
              <a:buNone/>
            </a:pPr>
            <a:endParaRPr lang="en-US" altLang="de-DE">
              <a:solidFill>
                <a:srgbClr val="000000"/>
              </a:solidFill>
              <a:cs typeface="Arial" pitchFamily="34" charset="0"/>
            </a:endParaRPr>
          </a:p>
        </p:txBody>
      </p:sp>
      <p:sp>
        <p:nvSpPr>
          <p:cNvPr id="51204" name="Foliennummernplatzhalter 3"/>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lnSpc>
                <a:spcPct val="90000"/>
              </a:lnSpc>
              <a:spcBef>
                <a:spcPct val="50000"/>
              </a:spcBef>
              <a:buClr>
                <a:srgbClr val="006582"/>
              </a:buClr>
              <a:buFont typeface="Wingdings" pitchFamily="2" charset="2"/>
              <a:buChar char="l"/>
              <a:defRPr>
                <a:solidFill>
                  <a:schemeClr val="tx1"/>
                </a:solidFill>
                <a:latin typeface="Arial" pitchFamily="34" charset="0"/>
              </a:defRPr>
            </a:lvl1pPr>
            <a:lvl2pPr marL="742950" indent="-285750" algn="l">
              <a:lnSpc>
                <a:spcPct val="85000"/>
              </a:lnSpc>
              <a:spcBef>
                <a:spcPct val="20000"/>
              </a:spcBef>
              <a:spcAft>
                <a:spcPct val="20000"/>
              </a:spcAft>
              <a:buClr>
                <a:srgbClr val="F49100"/>
              </a:buClr>
              <a:buSzPct val="75000"/>
              <a:buFont typeface="Wingdings" pitchFamily="2" charset="2"/>
              <a:buChar char="£"/>
              <a:defRPr>
                <a:solidFill>
                  <a:schemeClr val="tx1"/>
                </a:solidFill>
                <a:latin typeface="Arial" pitchFamily="34" charset="0"/>
              </a:defRPr>
            </a:lvl2pPr>
            <a:lvl3pPr marL="1143000" indent="-228600" algn="l">
              <a:spcBef>
                <a:spcPct val="20000"/>
              </a:spcBef>
              <a:buClr>
                <a:srgbClr val="F49100"/>
              </a:buClr>
              <a:buSzPct val="65000"/>
              <a:buFont typeface="Wingdings" pitchFamily="2" charset="2"/>
              <a:buChar char="l"/>
              <a:defRPr>
                <a:solidFill>
                  <a:schemeClr val="tx1"/>
                </a:solidFill>
                <a:latin typeface="Arial" pitchFamily="34" charset="0"/>
              </a:defRPr>
            </a:lvl3pPr>
            <a:lvl4pPr marL="1600200" indent="-228600" algn="l">
              <a:spcBef>
                <a:spcPct val="20000"/>
              </a:spcBef>
              <a:buClr>
                <a:srgbClr val="FF8700"/>
              </a:buClr>
              <a:buChar char="–"/>
              <a:defRPr sz="1500">
                <a:solidFill>
                  <a:schemeClr val="tx1"/>
                </a:solidFill>
                <a:latin typeface="Arial" pitchFamily="34" charset="0"/>
              </a:defRPr>
            </a:lvl4pPr>
            <a:lvl5pPr marL="2057400" indent="-228600" algn="l">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r">
              <a:lnSpc>
                <a:spcPct val="100000"/>
              </a:lnSpc>
              <a:spcBef>
                <a:spcPct val="0"/>
              </a:spcBef>
              <a:buClrTx/>
              <a:buFontTx/>
              <a:buNone/>
            </a:pPr>
            <a:r>
              <a:rPr lang="en-US" altLang="de-DE">
                <a:solidFill>
                  <a:srgbClr val="000000"/>
                </a:solidFill>
                <a:cs typeface="Arial" pitchFamily="34" charset="0"/>
              </a:rPr>
              <a:t>Seite </a:t>
            </a:r>
            <a:fld id="{5DAE6CD3-B148-4768-B278-C7754628989C}" type="slidenum">
              <a:rPr lang="en-US" altLang="de-DE">
                <a:solidFill>
                  <a:srgbClr val="000000"/>
                </a:solidFill>
                <a:cs typeface="Arial" pitchFamily="34" charset="0"/>
              </a:rPr>
              <a:pPr algn="r">
                <a:lnSpc>
                  <a:spcPct val="100000"/>
                </a:lnSpc>
                <a:spcBef>
                  <a:spcPct val="0"/>
                </a:spcBef>
                <a:buClrTx/>
                <a:buFontTx/>
                <a:buNone/>
              </a:pPr>
              <a:t>26</a:t>
            </a:fld>
            <a:r>
              <a:rPr lang="en-US" altLang="de-DE">
                <a:solidFill>
                  <a:srgbClr val="000000"/>
                </a:solidFill>
                <a:cs typeface="Arial" pitchFamily="34" charset="0"/>
              </a:rPr>
              <a:t> • </a:t>
            </a:r>
            <a:fld id="{9E903FC9-B437-46C8-BBD0-A136A668D622}" type="datetime1">
              <a:rPr lang="en-US" altLang="de-DE">
                <a:solidFill>
                  <a:srgbClr val="000000"/>
                </a:solidFill>
                <a:cs typeface="Arial" pitchFamily="34" charset="0"/>
              </a:rPr>
              <a:pPr algn="r">
                <a:lnSpc>
                  <a:spcPct val="100000"/>
                </a:lnSpc>
                <a:spcBef>
                  <a:spcPct val="0"/>
                </a:spcBef>
                <a:buClrTx/>
                <a:buFontTx/>
                <a:buNone/>
              </a:pPr>
              <a:t>3/18/2025</a:t>
            </a:fld>
            <a:endParaRPr lang="en-US" altLang="de-DE">
              <a:solidFill>
                <a:srgbClr val="000000"/>
              </a:solidFill>
              <a:cs typeface="Arial" pitchFamily="34" charset="0"/>
            </a:endParaRPr>
          </a:p>
        </p:txBody>
      </p:sp>
      <p:pic>
        <p:nvPicPr>
          <p:cNvPr id="512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13" y="1557338"/>
            <a:ext cx="6553200" cy="506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4978" name="Picture 2" descr="E:\2015-03 (Mrz)\Scannen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496" y="1539691"/>
            <a:ext cx="3384376" cy="50160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a:effectLst/>
      </p:grpSpPr>
      <p:sp>
        <p:nvSpPr>
          <p:cNvPr id="2" name="New shape"/>
          <p:cNvSpPr/>
          <p:nvPr/>
        </p:nvSpPr>
        <p:spPr>
          <a:xfrm>
            <a:off x="426508" y="254000"/>
            <a:ext cx="8901642" cy="2540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r>
              <a:rPr sz="1200">
                <a:solidFill>
                  <a:srgbClr val="808080"/>
                </a:solidFill>
                <a:effectLst/>
                <a:latin typeface="Arial"/>
              </a:rPr>
              <a:t>Umsatz mit Landtechnik in Deutschland bis 2015</a:t>
            </a:r>
          </a:p>
        </p:txBody>
      </p:sp>
      <p:sp>
        <p:nvSpPr>
          <p:cNvPr id="3" name="New shape"/>
          <p:cNvSpPr/>
          <p:nvPr/>
        </p:nvSpPr>
        <p:spPr>
          <a:xfrm>
            <a:off x="426508" y="457200"/>
            <a:ext cx="8901642" cy="8636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algn="l">
              <a:lnSpc>
                <a:spcPct val="100000"/>
              </a:lnSpc>
            </a:pPr>
            <a:r>
              <a:rPr b="1">
                <a:solidFill>
                  <a:srgbClr val="4F4F4F"/>
                </a:solidFill>
                <a:effectLst/>
                <a:latin typeface="Arial"/>
              </a:rPr>
              <a:t>Umsatz mit Landtechnik in Deutschland in den Jahren 2005 bis 2015 (in Milliarden Euro)</a:t>
            </a:r>
          </a:p>
        </p:txBody>
      </p:sp>
      <p:sp>
        <p:nvSpPr>
          <p:cNvPr id="4" name="New shape"/>
          <p:cNvSpPr/>
          <p:nvPr/>
        </p:nvSpPr>
        <p:spPr>
          <a:xfrm>
            <a:off x="-6879" y="6223000"/>
            <a:ext cx="9933517" cy="647700"/>
          </a:xfrm>
          <a:prstGeom prst="rect">
            <a:avLst/>
          </a:prstGeom>
          <a:blipFill dpi="0">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New shape"/>
          <p:cNvSpPr/>
          <p:nvPr/>
        </p:nvSpPr>
        <p:spPr>
          <a:xfrm>
            <a:off x="426508" y="6540500"/>
            <a:ext cx="6879167" cy="2032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r>
              <a:rPr sz="700" b="1">
                <a:solidFill>
                  <a:srgbClr val="808080"/>
                </a:solidFill>
                <a:effectLst/>
                <a:latin typeface="Arial"/>
              </a:rPr>
              <a:t>Quelle: </a:t>
            </a:r>
            <a:r>
              <a:rPr sz="700">
                <a:solidFill>
                  <a:srgbClr val="808080"/>
                </a:solidFill>
                <a:effectLst/>
                <a:latin typeface="Arial"/>
              </a:rPr>
              <a:t>VDMA; </a:t>
            </a:r>
            <a:r>
              <a:rPr sz="700">
                <a:solidFill>
                  <a:srgbClr val="808080"/>
                </a:solidFill>
                <a:effectLst/>
                <a:latin typeface="Arial"/>
                <a:hlinkClick r:id="rId4"/>
              </a:rPr>
              <a:t>ID 495818</a:t>
            </a:r>
          </a:p>
        </p:txBody>
      </p:sp>
      <p:sp>
        <p:nvSpPr>
          <p:cNvPr id="6" name="New shape"/>
          <p:cNvSpPr/>
          <p:nvPr/>
        </p:nvSpPr>
        <p:spPr>
          <a:xfrm>
            <a:off x="426508" y="6159500"/>
            <a:ext cx="6879167" cy="2032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b"/>
          <a:lstStyle/>
          <a:p>
            <a:pPr algn="l"/>
            <a:r>
              <a:rPr sz="700" b="1" dirty="0" err="1">
                <a:solidFill>
                  <a:srgbClr val="808080"/>
                </a:solidFill>
                <a:effectLst/>
                <a:latin typeface="Arial"/>
              </a:rPr>
              <a:t>Hinweis</a:t>
            </a:r>
            <a:r>
              <a:rPr sz="700" b="1" dirty="0">
                <a:solidFill>
                  <a:srgbClr val="808080"/>
                </a:solidFill>
                <a:effectLst/>
                <a:latin typeface="Arial"/>
              </a:rPr>
              <a:t>: </a:t>
            </a:r>
            <a:r>
              <a:rPr sz="700" dirty="0">
                <a:solidFill>
                  <a:srgbClr val="808080"/>
                </a:solidFill>
                <a:effectLst/>
                <a:latin typeface="Arial"/>
              </a:rPr>
              <a:t>Deutschland</a:t>
            </a:r>
          </a:p>
        </p:txBody>
      </p:sp>
      <p:graphicFrame>
        <p:nvGraphicFramePr>
          <p:cNvPr id="7" name="ChartObject"/>
          <p:cNvGraphicFramePr/>
          <p:nvPr/>
        </p:nvGraphicFramePr>
        <p:xfrm>
          <a:off x="584729" y="1460500"/>
          <a:ext cx="8736542" cy="4445000"/>
        </p:xfrm>
        <a:graphic>
          <a:graphicData uri="http://schemas.openxmlformats.org/drawingml/2006/chart">
            <c:chart xmlns:c="http://schemas.openxmlformats.org/drawingml/2006/chart" xmlns:r="http://schemas.openxmlformats.org/officeDocument/2006/relationships" r:id="rId5"/>
          </a:graphicData>
        </a:graphic>
      </p:graphicFrame>
      <p:sp>
        <p:nvSpPr>
          <p:cNvPr id="8" name="New shape"/>
          <p:cNvSpPr/>
          <p:nvPr/>
        </p:nvSpPr>
        <p:spPr>
          <a:xfrm>
            <a:off x="426508" y="6350000"/>
            <a:ext cx="6879167" cy="2032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endParaRPr sz="700" dirty="0">
              <a:solidFill>
                <a:srgbClr val="808080"/>
              </a:solidFill>
              <a:effectLst/>
              <a:latin typeface="Arial"/>
            </a:endParaRPr>
          </a:p>
        </p:txBody>
      </p:sp>
    </p:spTree>
    <p:extLst>
      <p:ext uri="{BB962C8B-B14F-4D97-AF65-F5344CB8AC3E}">
        <p14:creationId xmlns:p14="http://schemas.microsoft.com/office/powerpoint/2010/main" val="159992462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p:txBody>
          <a:bodyPr/>
          <a:lstStyle/>
          <a:p>
            <a:pPr eaLnBrk="1" hangingPunct="1"/>
            <a:r>
              <a:rPr lang="de-DE" altLang="de-DE"/>
              <a:t>Wachstumsbranche Agrartechnik –  </a:t>
            </a:r>
            <a:br>
              <a:rPr lang="de-DE" altLang="de-DE"/>
            </a:br>
            <a:r>
              <a:rPr lang="de-DE" altLang="de-DE"/>
              <a:t>Schwerpunkte deutscher Produktion</a:t>
            </a:r>
          </a:p>
        </p:txBody>
      </p:sp>
      <p:sp>
        <p:nvSpPr>
          <p:cNvPr id="53250" name="Fußzeilenplatzhalter 4"/>
          <p:cNvSpPr>
            <a:spLocks noGrp="1"/>
          </p:cNvSpPr>
          <p:nvPr>
            <p:ph type="ftr" sz="quarter" idx="4294967295"/>
          </p:nvPr>
        </p:nvSpPr>
        <p:spPr>
          <a:xfrm>
            <a:off x="0" y="6524625"/>
            <a:ext cx="7656513" cy="219075"/>
          </a:xfrm>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en-US" altLang="de-DE" sz="1200">
                <a:solidFill>
                  <a:schemeClr val="accent1"/>
                </a:solidFill>
              </a:rPr>
              <a:t>Fachverband Landtechnik</a:t>
            </a:r>
          </a:p>
          <a:p>
            <a:pPr>
              <a:spcBef>
                <a:spcPct val="0"/>
              </a:spcBef>
              <a:buClrTx/>
              <a:buFontTx/>
              <a:buNone/>
            </a:pPr>
            <a:endParaRPr lang="en-US" altLang="de-DE" sz="1500"/>
          </a:p>
        </p:txBody>
      </p:sp>
      <p:sp>
        <p:nvSpPr>
          <p:cNvPr id="53251" name="Foliennummernplatzhalter 5"/>
          <p:cNvSpPr>
            <a:spLocks noGrp="1"/>
          </p:cNvSpPr>
          <p:nvPr>
            <p:ph type="sldNum" sz="quarter" idx="4294967295"/>
          </p:nvPr>
        </p:nvSpPr>
        <p:spPr>
          <a:xfrm>
            <a:off x="8596313" y="6524625"/>
            <a:ext cx="1309687" cy="219075"/>
          </a:xfrm>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en-US" altLang="de-DE" sz="1000">
                <a:solidFill>
                  <a:srgbClr val="71AD2A"/>
                </a:solidFill>
              </a:rPr>
              <a:t>Seite </a:t>
            </a:r>
            <a:fld id="{477716A6-6EC7-4B60-8FB3-86495E889289}" type="slidenum">
              <a:rPr lang="en-US" altLang="de-DE" sz="1000">
                <a:solidFill>
                  <a:srgbClr val="71AD2A"/>
                </a:solidFill>
              </a:rPr>
              <a:pPr algn="r">
                <a:spcBef>
                  <a:spcPct val="0"/>
                </a:spcBef>
                <a:buClrTx/>
                <a:buFontTx/>
                <a:buNone/>
              </a:pPr>
              <a:t>28</a:t>
            </a:fld>
            <a:r>
              <a:rPr lang="en-US" altLang="de-DE" sz="1000">
                <a:solidFill>
                  <a:srgbClr val="71AD2A"/>
                </a:solidFill>
              </a:rPr>
              <a:t> • </a:t>
            </a:r>
            <a:fld id="{6383AD25-538E-46EB-A121-F659DD524B7E}" type="datetime1">
              <a:rPr lang="en-US" altLang="de-DE" sz="1000">
                <a:solidFill>
                  <a:srgbClr val="71AD2A"/>
                </a:solidFill>
              </a:rPr>
              <a:pPr algn="r">
                <a:spcBef>
                  <a:spcPct val="0"/>
                </a:spcBef>
                <a:buClrTx/>
                <a:buFontTx/>
                <a:buNone/>
              </a:pPr>
              <a:t>3/18/2025</a:t>
            </a:fld>
            <a:endParaRPr lang="en-US" altLang="de-DE" sz="1000">
              <a:solidFill>
                <a:srgbClr val="71AD2A"/>
              </a:solidFill>
            </a:endParaRPr>
          </a:p>
        </p:txBody>
      </p:sp>
      <p:sp>
        <p:nvSpPr>
          <p:cNvPr id="53253" name="Rectangle 4"/>
          <p:cNvSpPr>
            <a:spLocks noGrp="1" noChangeArrowheads="1"/>
          </p:cNvSpPr>
          <p:nvPr>
            <p:ph type="body" sz="half" idx="4294967295"/>
          </p:nvPr>
        </p:nvSpPr>
        <p:spPr>
          <a:xfrm>
            <a:off x="10649" y="956757"/>
            <a:ext cx="4457700" cy="4876800"/>
          </a:xfrm>
        </p:spPr>
        <p:txBody>
          <a:bodyPr/>
          <a:lstStyle/>
          <a:p>
            <a:pPr eaLnBrk="1" hangingPunct="1"/>
            <a:endParaRPr lang="de-DE" altLang="de-DE" sz="2000" dirty="0"/>
          </a:p>
          <a:p>
            <a:pPr eaLnBrk="1" hangingPunct="1"/>
            <a:r>
              <a:rPr lang="de-DE" altLang="de-DE" sz="2000" dirty="0"/>
              <a:t>Hohe Wachstumsdynamik in  den letzten Jahren:</a:t>
            </a:r>
          </a:p>
          <a:p>
            <a:pPr eaLnBrk="1" hangingPunct="1"/>
            <a:endParaRPr lang="de-DE" altLang="de-DE" sz="2000" dirty="0"/>
          </a:p>
          <a:p>
            <a:pPr eaLnBrk="1" hangingPunct="1"/>
            <a:r>
              <a:rPr lang="de-DE" altLang="de-DE" sz="2000" dirty="0"/>
              <a:t>Schwerpunkte der deutschen Agrartechnikproduktion</a:t>
            </a:r>
          </a:p>
          <a:p>
            <a:pPr lvl="1" eaLnBrk="1" hangingPunct="1"/>
            <a:endParaRPr lang="de-DE" altLang="de-DE" sz="2000" dirty="0"/>
          </a:p>
          <a:p>
            <a:pPr lvl="1" eaLnBrk="1" hangingPunct="1"/>
            <a:r>
              <a:rPr lang="de-DE" altLang="de-DE" sz="2000" dirty="0"/>
              <a:t>Traktoren</a:t>
            </a:r>
          </a:p>
          <a:p>
            <a:pPr lvl="1" eaLnBrk="1" hangingPunct="1"/>
            <a:r>
              <a:rPr lang="de-DE" altLang="de-DE" sz="2000" dirty="0"/>
              <a:t>Erntetechnik (v. a. Mähdrescher, Feldhäcksler)</a:t>
            </a:r>
          </a:p>
          <a:p>
            <a:pPr lvl="1" eaLnBrk="1" hangingPunct="1"/>
            <a:r>
              <a:rPr lang="de-DE" altLang="de-DE" sz="2000" dirty="0"/>
              <a:t>Bodenbearbeitung, Pflanzenschutz-, Sä- und Düngegeräte</a:t>
            </a:r>
          </a:p>
        </p:txBody>
      </p:sp>
      <p:pic>
        <p:nvPicPr>
          <p:cNvPr id="53254" name="Picture 10" descr="Fendt_936_Vario_Drill_1024_102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918598" y="2170689"/>
            <a:ext cx="4292600" cy="2971800"/>
          </a:xfr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p:nvPr>
        </p:nvSpPr>
        <p:spPr/>
        <p:txBody>
          <a:bodyPr/>
          <a:lstStyle/>
          <a:p>
            <a:pPr eaLnBrk="1" hangingPunct="1"/>
            <a:r>
              <a:rPr lang="de-DE" altLang="de-DE"/>
              <a:t>Wachstumsbranche Agrartechnik –  </a:t>
            </a:r>
            <a:br>
              <a:rPr lang="de-DE" altLang="de-DE"/>
            </a:br>
            <a:r>
              <a:rPr lang="de-DE" altLang="de-DE"/>
              <a:t>Exportweltmeister Deutschland</a:t>
            </a:r>
          </a:p>
        </p:txBody>
      </p:sp>
      <p:sp>
        <p:nvSpPr>
          <p:cNvPr id="54274" name="Fußzeilenplatzhalter 4"/>
          <p:cNvSpPr>
            <a:spLocks noGrp="1"/>
          </p:cNvSpPr>
          <p:nvPr>
            <p:ph type="ftr" sz="quarter" idx="4294967295"/>
          </p:nvPr>
        </p:nvSpPr>
        <p:spPr>
          <a:xfrm>
            <a:off x="0" y="6524625"/>
            <a:ext cx="7656513" cy="219075"/>
          </a:xfrm>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en-US" altLang="de-DE" sz="1200">
                <a:solidFill>
                  <a:schemeClr val="accent1"/>
                </a:solidFill>
              </a:rPr>
              <a:t>Fachverband Landtechnik</a:t>
            </a:r>
          </a:p>
          <a:p>
            <a:pPr>
              <a:spcBef>
                <a:spcPct val="0"/>
              </a:spcBef>
              <a:buClrTx/>
              <a:buFontTx/>
              <a:buNone/>
            </a:pPr>
            <a:endParaRPr lang="en-US" altLang="de-DE" sz="1500"/>
          </a:p>
        </p:txBody>
      </p:sp>
      <p:sp>
        <p:nvSpPr>
          <p:cNvPr id="54275" name="Foliennummernplatzhalter 5"/>
          <p:cNvSpPr>
            <a:spLocks noGrp="1"/>
          </p:cNvSpPr>
          <p:nvPr>
            <p:ph type="sldNum" sz="quarter" idx="4294967295"/>
          </p:nvPr>
        </p:nvSpPr>
        <p:spPr>
          <a:xfrm>
            <a:off x="8596313" y="6524625"/>
            <a:ext cx="1309687" cy="219075"/>
          </a:xfrm>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en-US" altLang="de-DE" sz="1000">
                <a:solidFill>
                  <a:srgbClr val="71AD2A"/>
                </a:solidFill>
              </a:rPr>
              <a:t>Seite </a:t>
            </a:r>
            <a:fld id="{C6F18841-D8CF-4D57-85A1-140B323B5AC3}" type="slidenum">
              <a:rPr lang="en-US" altLang="de-DE" sz="1000">
                <a:solidFill>
                  <a:srgbClr val="71AD2A"/>
                </a:solidFill>
              </a:rPr>
              <a:pPr algn="r">
                <a:spcBef>
                  <a:spcPct val="0"/>
                </a:spcBef>
                <a:buClrTx/>
                <a:buFontTx/>
                <a:buNone/>
              </a:pPr>
              <a:t>29</a:t>
            </a:fld>
            <a:r>
              <a:rPr lang="en-US" altLang="de-DE" sz="1000">
                <a:solidFill>
                  <a:srgbClr val="71AD2A"/>
                </a:solidFill>
              </a:rPr>
              <a:t> • </a:t>
            </a:r>
            <a:fld id="{E204AC3A-72E5-463E-B5E1-0D2EC494F793}" type="datetime1">
              <a:rPr lang="en-US" altLang="de-DE" sz="1000">
                <a:solidFill>
                  <a:srgbClr val="71AD2A"/>
                </a:solidFill>
              </a:rPr>
              <a:pPr algn="r">
                <a:spcBef>
                  <a:spcPct val="0"/>
                </a:spcBef>
                <a:buClrTx/>
                <a:buFontTx/>
                <a:buNone/>
              </a:pPr>
              <a:t>3/18/2025</a:t>
            </a:fld>
            <a:endParaRPr lang="en-US" altLang="de-DE" sz="1000">
              <a:solidFill>
                <a:srgbClr val="71AD2A"/>
              </a:solidFill>
            </a:endParaRPr>
          </a:p>
        </p:txBody>
      </p:sp>
      <p:sp>
        <p:nvSpPr>
          <p:cNvPr id="54277" name="Rectangle 4"/>
          <p:cNvSpPr>
            <a:spLocks noGrp="1" noChangeArrowheads="1"/>
          </p:cNvSpPr>
          <p:nvPr>
            <p:ph type="body" sz="half" idx="4294967295"/>
          </p:nvPr>
        </p:nvSpPr>
        <p:spPr>
          <a:xfrm>
            <a:off x="0" y="1600200"/>
            <a:ext cx="4457700" cy="4876800"/>
          </a:xfrm>
        </p:spPr>
        <p:txBody>
          <a:bodyPr/>
          <a:lstStyle/>
          <a:p>
            <a:pPr eaLnBrk="1" hangingPunct="1"/>
            <a:endParaRPr lang="de-DE" altLang="de-DE" sz="2000"/>
          </a:p>
          <a:p>
            <a:pPr eaLnBrk="1" hangingPunct="1"/>
            <a:r>
              <a:rPr lang="de-DE" altLang="de-DE" sz="2000"/>
              <a:t>Durchschnittliche Exportquote:            70 Prozent</a:t>
            </a:r>
          </a:p>
          <a:p>
            <a:pPr eaLnBrk="1" hangingPunct="1"/>
            <a:endParaRPr lang="de-DE" altLang="de-DE" sz="2000"/>
          </a:p>
          <a:p>
            <a:pPr eaLnBrk="1" hangingPunct="1"/>
            <a:r>
              <a:rPr lang="de-DE" altLang="de-DE" sz="2000"/>
              <a:t>11 Prozent des globalen und 25 Prozent des europäischen Umsatzes entfallen auf Deutschland</a:t>
            </a:r>
          </a:p>
          <a:p>
            <a:pPr eaLnBrk="1" hangingPunct="1"/>
            <a:endParaRPr lang="de-DE" altLang="de-DE" sz="2000"/>
          </a:p>
          <a:p>
            <a:pPr eaLnBrk="1" hangingPunct="1"/>
            <a:r>
              <a:rPr lang="de-DE" altLang="de-DE" sz="2000"/>
              <a:t>Ein Drittel der europäischen Traktorenproduktion erfolgt in Deutschland</a:t>
            </a:r>
          </a:p>
        </p:txBody>
      </p:sp>
      <p:pic>
        <p:nvPicPr>
          <p:cNvPr id="54278" name="Picture 6" descr="Rübenernter_Trakto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508625" y="2276475"/>
            <a:ext cx="4397375" cy="3163888"/>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Kennenlernrunde</a:t>
            </a:r>
            <a:endParaRPr lang="de-DE" dirty="0"/>
          </a:p>
        </p:txBody>
      </p:sp>
      <p:sp>
        <p:nvSpPr>
          <p:cNvPr id="3" name="Inhaltsplatzhalter 2"/>
          <p:cNvSpPr>
            <a:spLocks noGrp="1"/>
          </p:cNvSpPr>
          <p:nvPr>
            <p:ph idx="1"/>
          </p:nvPr>
        </p:nvSpPr>
        <p:spPr/>
        <p:txBody>
          <a:bodyPr/>
          <a:lstStyle/>
          <a:p>
            <a:r>
              <a:rPr lang="de-DE" dirty="0"/>
              <a:t>Prof. Dr. Ulrich Groß</a:t>
            </a:r>
          </a:p>
          <a:p>
            <a:r>
              <a:rPr lang="de-DE" dirty="0"/>
              <a:t>Studierende</a:t>
            </a:r>
          </a:p>
          <a:p>
            <a:pPr lvl="1"/>
            <a:r>
              <a:rPr lang="de-DE" dirty="0"/>
              <a:t>Name</a:t>
            </a:r>
          </a:p>
          <a:p>
            <a:pPr lvl="1"/>
            <a:r>
              <a:rPr lang="de-DE" dirty="0"/>
              <a:t>Heimatregion</a:t>
            </a:r>
          </a:p>
          <a:p>
            <a:pPr lvl="1"/>
            <a:r>
              <a:rPr lang="de-DE" dirty="0"/>
              <a:t>Vorbildung</a:t>
            </a:r>
          </a:p>
          <a:p>
            <a:pPr lvl="1"/>
            <a:r>
              <a:rPr lang="de-DE" dirty="0"/>
              <a:t>Motivation Agrartechnikstudium, Erwartung</a:t>
            </a:r>
          </a:p>
          <a:p>
            <a:pPr lvl="1"/>
            <a:r>
              <a:rPr lang="de-DE" dirty="0"/>
              <a:t>landwirtschaftliche, landtechnische Vorkenntnisse</a:t>
            </a:r>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71AD2A"/>
                </a:solidFill>
                <a:effectLst/>
                <a:uLnTx/>
                <a:uFillTx/>
                <a:latin typeface="Arial" pitchFamily="34" charset="0"/>
                <a:ea typeface="ＭＳ Ｐゴシック" pitchFamily="34" charset="-128"/>
                <a:cs typeface="Arial"/>
              </a:rPr>
              <a:t> Folie </a:t>
            </a:r>
            <a:fld id="{F31F4837-D9EC-4D3E-84B4-4FC79C579D8D}" type="slidenum">
              <a:rPr kumimoji="0" lang="de-DE" altLang="de-DE" sz="1000" b="0" i="0" u="none" strike="noStrike" kern="1200" cap="none" spc="0" normalizeH="0" baseline="0" noProof="0" smtClean="0">
                <a:ln>
                  <a:noFill/>
                </a:ln>
                <a:solidFill>
                  <a:srgbClr val="71AD2A"/>
                </a:solidFill>
                <a:effectLst/>
                <a:uLnTx/>
                <a:uFillTx/>
                <a:latin typeface="Arial" pitchFamily="34" charset="0"/>
                <a:ea typeface="ＭＳ Ｐゴシック" pitchFamily="34" charset="-128"/>
                <a:cs typeface="Arial"/>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de-DE" altLang="de-DE" sz="1000" b="0" i="0" u="none" strike="noStrike" kern="1200" cap="none" spc="0" normalizeH="0" baseline="0" noProof="0">
              <a:ln>
                <a:noFill/>
              </a:ln>
              <a:solidFill>
                <a:srgbClr val="71AD2A"/>
              </a:solidFill>
              <a:effectLst/>
              <a:uLnTx/>
              <a:uFillTx/>
              <a:latin typeface="Arial" pitchFamily="34" charset="0"/>
              <a:ea typeface="ＭＳ Ｐゴシック" pitchFamily="34" charset="-128"/>
              <a:cs typeface="Arial"/>
            </a:endParaRPr>
          </a:p>
        </p:txBody>
      </p:sp>
      <p:sp>
        <p:nvSpPr>
          <p:cNvPr id="5" name="Fußzeilenplatzhalt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HSWT    Prof. Dr. U. Groß                  Modul: Grundlagen der Agrartechnik   1. Sem                  Einführung</a:t>
            </a:r>
            <a:endParaRPr kumimoji="0" lang="de-DE" sz="1000" b="0" i="0" u="none" strike="noStrike" kern="1200" cap="none" spc="0" normalizeH="0" baseline="0" noProof="0" dirty="0">
              <a:ln>
                <a:noFill/>
              </a:ln>
              <a:solidFill>
                <a:srgbClr val="71AD2A"/>
              </a:solidFill>
              <a:effectLst/>
              <a:uLnTx/>
              <a:uFillTx/>
              <a:latin typeface="Arial"/>
              <a:ea typeface="ＭＳ Ｐゴシック"/>
              <a:cs typeface="Arial"/>
            </a:endParaRPr>
          </a:p>
        </p:txBody>
      </p:sp>
      <p:pic>
        <p:nvPicPr>
          <p:cNvPr id="6" name="Herzlich Willkommen WS U Gro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48944" y="274638"/>
            <a:ext cx="4876800" cy="2743200"/>
          </a:xfrm>
          <a:prstGeom prst="rect">
            <a:avLst/>
          </a:prstGeom>
        </p:spPr>
      </p:pic>
    </p:spTree>
    <p:extLst>
      <p:ext uri="{BB962C8B-B14F-4D97-AF65-F5344CB8AC3E}">
        <p14:creationId xmlns:p14="http://schemas.microsoft.com/office/powerpoint/2010/main" val="3808243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br>
              <a:rPr lang="de-DE" altLang="de-DE">
                <a:solidFill>
                  <a:srgbClr val="000000"/>
                </a:solidFill>
              </a:rPr>
            </a:br>
            <a:br>
              <a:rPr lang="de-DE" altLang="de-DE">
                <a:solidFill>
                  <a:srgbClr val="000000"/>
                </a:solidFill>
              </a:rPr>
            </a:br>
            <a:r>
              <a:rPr lang="de-DE" altLang="de-DE">
                <a:solidFill>
                  <a:srgbClr val="000000"/>
                </a:solidFill>
              </a:rPr>
              <a:t>Landtechnikbranche wird zum attraktiven Arbeitgeber </a:t>
            </a:r>
            <a:endParaRPr lang="de-DE" altLang="de-DE"/>
          </a:p>
        </p:txBody>
      </p:sp>
      <p:sp>
        <p:nvSpPr>
          <p:cNvPr id="2" name="Inhaltsplatzhalter 1"/>
          <p:cNvSpPr>
            <a:spLocks noGrp="1"/>
          </p:cNvSpPr>
          <p:nvPr>
            <p:ph idx="1"/>
          </p:nvPr>
        </p:nvSpPr>
        <p:spPr/>
        <p:txBody>
          <a:bodyPr/>
          <a:lstStyle/>
          <a:p>
            <a:pPr>
              <a:defRPr/>
            </a:pPr>
            <a:r>
              <a:rPr lang="de-DE" dirty="0"/>
              <a:t>Landtechnikhersteller</a:t>
            </a:r>
          </a:p>
          <a:p>
            <a:pPr marL="0" indent="0">
              <a:buFont typeface="Arial Unicode MS" pitchFamily="34" charset="-128"/>
              <a:buNone/>
              <a:defRPr/>
            </a:pPr>
            <a:r>
              <a:rPr lang="de-DE" dirty="0"/>
              <a:t>     Marketing, Verkauf, Entwicklung, Beratung</a:t>
            </a:r>
          </a:p>
          <a:p>
            <a:pPr>
              <a:defRPr/>
            </a:pPr>
            <a:r>
              <a:rPr lang="de-DE" dirty="0"/>
              <a:t>Landmaschinenhandel: Fachberater für die richtige Auswahl von Technik und deren effizienten Einsatz</a:t>
            </a:r>
          </a:p>
          <a:p>
            <a:pPr>
              <a:defRPr/>
            </a:pPr>
            <a:r>
              <a:rPr lang="de-DE" dirty="0"/>
              <a:t>Technische Beratung von größeren Einheiten, größere Betriebseinheiten, Maschinenringe usw.</a:t>
            </a:r>
          </a:p>
        </p:txBody>
      </p:sp>
      <p:sp>
        <p:nvSpPr>
          <p:cNvPr id="56324" name="Foliennummernplatzhalter 4"/>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en-US" altLang="de-DE" sz="1000">
                <a:solidFill>
                  <a:srgbClr val="71AD2A"/>
                </a:solidFill>
              </a:rPr>
              <a:t>Seite </a:t>
            </a:r>
            <a:fld id="{6DBCB807-404D-49C1-BE9C-128BACA44169}" type="slidenum">
              <a:rPr lang="en-US" altLang="de-DE" sz="1000">
                <a:solidFill>
                  <a:srgbClr val="71AD2A"/>
                </a:solidFill>
              </a:rPr>
              <a:pPr>
                <a:spcBef>
                  <a:spcPct val="0"/>
                </a:spcBef>
                <a:buClrTx/>
                <a:buFontTx/>
                <a:buNone/>
              </a:pPr>
              <a:t>30</a:t>
            </a:fld>
            <a:r>
              <a:rPr lang="en-US" altLang="de-DE" sz="1000">
                <a:solidFill>
                  <a:srgbClr val="71AD2A"/>
                </a:solidFill>
              </a:rPr>
              <a:t> • </a:t>
            </a:r>
            <a:fld id="{55F94F12-3AA0-43A8-BB13-9D07F9F8536C}" type="datetime1">
              <a:rPr lang="en-US" altLang="de-DE" sz="1000">
                <a:solidFill>
                  <a:srgbClr val="71AD2A"/>
                </a:solidFill>
              </a:rPr>
              <a:pPr>
                <a:spcBef>
                  <a:spcPct val="0"/>
                </a:spcBef>
                <a:buClrTx/>
                <a:buFontTx/>
                <a:buNone/>
              </a:pPr>
              <a:t>3/18/2025</a:t>
            </a:fld>
            <a:endParaRPr lang="en-US" altLang="de-DE" sz="1000">
              <a:solidFill>
                <a:srgbClr val="71AD2A"/>
              </a:solidFill>
            </a:endParaRPr>
          </a:p>
        </p:txBody>
      </p:sp>
      <p:sp>
        <p:nvSpPr>
          <p:cNvPr id="56325" name="Fußzeilenplatzhalter 3"/>
          <p:cNvSpPr>
            <a:spLocks noGrp="1"/>
          </p:cNvSpPr>
          <p:nvPr>
            <p:ph type="ftr" sz="quarter" idx="11"/>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en-US" altLang="de-DE" sz="1200">
                <a:solidFill>
                  <a:schemeClr val="accent1"/>
                </a:solidFill>
              </a:rPr>
              <a:t>Fachverband Landtechnik</a:t>
            </a:r>
          </a:p>
          <a:p>
            <a:pPr algn="r">
              <a:spcBef>
                <a:spcPct val="0"/>
              </a:spcBef>
              <a:buClrTx/>
              <a:buFontTx/>
              <a:buNone/>
            </a:pPr>
            <a:endParaRPr lang="en-US" altLang="de-DE" sz="1000">
              <a:solidFill>
                <a:srgbClr val="71AD2A"/>
              </a:solidFill>
            </a:endParaRPr>
          </a:p>
        </p:txBody>
      </p:sp>
    </p:spTree>
  </p:cSld>
  <p:clrMapOvr>
    <a:masterClrMapping/>
  </p:clrMapOvr>
  <p:transition>
    <p:blinds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p:txBody>
          <a:bodyPr/>
          <a:lstStyle/>
          <a:p>
            <a:pPr eaLnBrk="1" hangingPunct="1"/>
            <a:r>
              <a:rPr lang="de-DE" altLang="de-DE"/>
              <a:t>Schlagkraft durch moderne Landtechnik</a:t>
            </a:r>
          </a:p>
        </p:txBody>
      </p:sp>
      <p:sp>
        <p:nvSpPr>
          <p:cNvPr id="59394" name="Fußzeilenplatzhalter 4"/>
          <p:cNvSpPr>
            <a:spLocks noGrp="1"/>
          </p:cNvSpPr>
          <p:nvPr>
            <p:ph type="ftr" sz="quarter" idx="4294967295"/>
          </p:nvPr>
        </p:nvSpPr>
        <p:spPr>
          <a:xfrm>
            <a:off x="0" y="6524625"/>
            <a:ext cx="7656513" cy="219075"/>
          </a:xfrm>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en-US" altLang="de-DE" sz="1200">
                <a:solidFill>
                  <a:schemeClr val="accent1"/>
                </a:solidFill>
              </a:rPr>
              <a:t>Fachverband Landtechnik</a:t>
            </a:r>
          </a:p>
          <a:p>
            <a:pPr>
              <a:spcBef>
                <a:spcPct val="0"/>
              </a:spcBef>
              <a:buClrTx/>
              <a:buFontTx/>
              <a:buNone/>
            </a:pPr>
            <a:endParaRPr lang="en-US" altLang="de-DE" sz="1500"/>
          </a:p>
        </p:txBody>
      </p:sp>
      <p:sp>
        <p:nvSpPr>
          <p:cNvPr id="59395" name="Foliennummernplatzhalter 5"/>
          <p:cNvSpPr>
            <a:spLocks noGrp="1"/>
          </p:cNvSpPr>
          <p:nvPr>
            <p:ph type="sldNum" sz="quarter" idx="4294967295"/>
          </p:nvPr>
        </p:nvSpPr>
        <p:spPr>
          <a:xfrm>
            <a:off x="8596313" y="6524625"/>
            <a:ext cx="1309687" cy="219075"/>
          </a:xfrm>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en-US" altLang="de-DE" sz="1000">
                <a:solidFill>
                  <a:srgbClr val="71AD2A"/>
                </a:solidFill>
              </a:rPr>
              <a:t>Seite </a:t>
            </a:r>
            <a:fld id="{2F3E6BC3-040B-443E-A630-3369478E02AF}" type="slidenum">
              <a:rPr lang="en-US" altLang="de-DE" sz="1000">
                <a:solidFill>
                  <a:srgbClr val="71AD2A"/>
                </a:solidFill>
              </a:rPr>
              <a:pPr algn="r">
                <a:spcBef>
                  <a:spcPct val="0"/>
                </a:spcBef>
                <a:buClrTx/>
                <a:buFontTx/>
                <a:buNone/>
              </a:pPr>
              <a:t>31</a:t>
            </a:fld>
            <a:r>
              <a:rPr lang="en-US" altLang="de-DE" sz="1000">
                <a:solidFill>
                  <a:srgbClr val="71AD2A"/>
                </a:solidFill>
              </a:rPr>
              <a:t> • </a:t>
            </a:r>
            <a:fld id="{F5589ADB-A0A6-4F1E-A1CA-F3D1B034F7AD}" type="datetime1">
              <a:rPr lang="en-US" altLang="de-DE" sz="1000">
                <a:solidFill>
                  <a:srgbClr val="71AD2A"/>
                </a:solidFill>
              </a:rPr>
              <a:pPr algn="r">
                <a:spcBef>
                  <a:spcPct val="0"/>
                </a:spcBef>
                <a:buClrTx/>
                <a:buFontTx/>
                <a:buNone/>
              </a:pPr>
              <a:t>3/18/2025</a:t>
            </a:fld>
            <a:endParaRPr lang="en-US" altLang="de-DE" sz="1000">
              <a:solidFill>
                <a:srgbClr val="71AD2A"/>
              </a:solidFill>
            </a:endParaRPr>
          </a:p>
        </p:txBody>
      </p:sp>
      <p:sp>
        <p:nvSpPr>
          <p:cNvPr id="59397" name="Rectangle 5"/>
          <p:cNvSpPr>
            <a:spLocks noGrp="1" noChangeArrowheads="1"/>
          </p:cNvSpPr>
          <p:nvPr>
            <p:ph type="body" sz="half" idx="4294967295"/>
          </p:nvPr>
        </p:nvSpPr>
        <p:spPr>
          <a:xfrm>
            <a:off x="704528" y="908720"/>
            <a:ext cx="4457700" cy="4876800"/>
          </a:xfrm>
        </p:spPr>
        <p:txBody>
          <a:bodyPr/>
          <a:lstStyle/>
          <a:p>
            <a:pPr eaLnBrk="1" hangingPunct="1"/>
            <a:r>
              <a:rPr lang="de-DE" altLang="de-DE" sz="2000" dirty="0"/>
              <a:t>z. B. moderne Hightech-Mähdrescher mit bis zu 100 Tonnen Kornertrag pro Stunde </a:t>
            </a:r>
          </a:p>
          <a:p>
            <a:pPr eaLnBrk="1" hangingPunct="1">
              <a:buFont typeface="Wingdings" pitchFamily="2" charset="2"/>
              <a:buNone/>
            </a:pPr>
            <a:r>
              <a:rPr lang="de-DE" altLang="de-DE" sz="2000" dirty="0"/>
              <a:t>= Tagesbedarf einer Stadt wie Wuppertal!</a:t>
            </a:r>
          </a:p>
          <a:p>
            <a:pPr eaLnBrk="1" hangingPunct="1"/>
            <a:r>
              <a:rPr lang="de-DE" altLang="de-DE" sz="2000" dirty="0"/>
              <a:t>z. B. Melkroboter </a:t>
            </a:r>
            <a:r>
              <a:rPr lang="de-DE" altLang="de-DE" sz="2000"/>
              <a:t>als Revolution/ Standard </a:t>
            </a:r>
            <a:r>
              <a:rPr lang="de-DE" altLang="de-DE" sz="2000" dirty="0"/>
              <a:t>in der Milchviehhaltung</a:t>
            </a:r>
          </a:p>
          <a:p>
            <a:pPr eaLnBrk="1" hangingPunct="1">
              <a:buFont typeface="Wingdings" pitchFamily="2" charset="2"/>
              <a:buNone/>
            </a:pPr>
            <a:r>
              <a:rPr lang="de-DE" altLang="de-DE" sz="2000" dirty="0"/>
              <a:t>= Vollautomatisches Melken rund um die Uhr!</a:t>
            </a:r>
          </a:p>
          <a:p>
            <a:pPr eaLnBrk="1" hangingPunct="1"/>
            <a:r>
              <a:rPr lang="de-DE" altLang="de-DE" sz="2000" dirty="0"/>
              <a:t>z. B. Hightech-</a:t>
            </a:r>
            <a:r>
              <a:rPr lang="de-DE" altLang="de-DE" sz="2000" dirty="0" err="1"/>
              <a:t>Kartoffelernter</a:t>
            </a:r>
            <a:endParaRPr lang="de-DE" altLang="de-DE" sz="2000" dirty="0"/>
          </a:p>
          <a:p>
            <a:pPr eaLnBrk="1" hangingPunct="1">
              <a:buFont typeface="Wingdings" pitchFamily="2" charset="2"/>
              <a:buNone/>
            </a:pPr>
            <a:r>
              <a:rPr lang="de-DE" altLang="de-DE" sz="2000" dirty="0"/>
              <a:t>= Jahresbedarf an Kartoffeln von 3.000 Familien in einer Stunde geerntet</a:t>
            </a:r>
          </a:p>
          <a:p>
            <a:pPr eaLnBrk="1" hangingPunct="1"/>
            <a:endParaRPr lang="de-DE" altLang="de-DE" sz="2000" dirty="0"/>
          </a:p>
        </p:txBody>
      </p:sp>
      <p:pic>
        <p:nvPicPr>
          <p:cNvPr id="59398" name="Picture 23" descr="Mähdrescher_mit_Schleppe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980113" y="2492375"/>
            <a:ext cx="3925887" cy="2717800"/>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81766BC-5123-3B60-0D2B-7FC16F286CD4}"/>
              </a:ext>
            </a:extLst>
          </p:cNvPr>
          <p:cNvPicPr>
            <a:picLocks noChangeAspect="1"/>
          </p:cNvPicPr>
          <p:nvPr/>
        </p:nvPicPr>
        <p:blipFill>
          <a:blip r:embed="rId3"/>
          <a:stretch>
            <a:fillRect/>
          </a:stretch>
        </p:blipFill>
        <p:spPr>
          <a:xfrm>
            <a:off x="0" y="3829905"/>
            <a:ext cx="4785321" cy="2934552"/>
          </a:xfrm>
          <a:prstGeom prst="rect">
            <a:avLst/>
          </a:prstGeom>
        </p:spPr>
      </p:pic>
      <p:pic>
        <p:nvPicPr>
          <p:cNvPr id="3" name="Grafik 2">
            <a:extLst>
              <a:ext uri="{FF2B5EF4-FFF2-40B4-BE49-F238E27FC236}">
                <a16:creationId xmlns:a16="http://schemas.microsoft.com/office/drawing/2014/main" id="{5AC2AA38-D509-9873-C757-B532A85E6393}"/>
              </a:ext>
            </a:extLst>
          </p:cNvPr>
          <p:cNvPicPr>
            <a:picLocks noChangeAspect="1"/>
          </p:cNvPicPr>
          <p:nvPr/>
        </p:nvPicPr>
        <p:blipFill>
          <a:blip r:embed="rId4"/>
          <a:stretch>
            <a:fillRect/>
          </a:stretch>
        </p:blipFill>
        <p:spPr>
          <a:xfrm>
            <a:off x="4457043" y="952500"/>
            <a:ext cx="5101158" cy="2856648"/>
          </a:xfrm>
          <a:prstGeom prst="rect">
            <a:avLst/>
          </a:prstGeom>
        </p:spPr>
      </p:pic>
      <p:sp>
        <p:nvSpPr>
          <p:cNvPr id="57346" name="Fußzeilenplatzhalter 3"/>
          <p:cNvSpPr>
            <a:spLocks noGrp="1"/>
          </p:cNvSpPr>
          <p:nvPr>
            <p:ph type="ftr" sz="quarter" idx="11"/>
          </p:nvPr>
        </p:nvSpPr>
        <p:spPr>
          <a:xfrm>
            <a:off x="8229600" y="6524625"/>
            <a:ext cx="1309688" cy="219075"/>
          </a:xfrm>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en-US" altLang="de-DE" sz="1200">
                <a:solidFill>
                  <a:schemeClr val="accent1"/>
                </a:solidFill>
              </a:rPr>
              <a:t>Fachverband Landtechnik</a:t>
            </a:r>
          </a:p>
          <a:p>
            <a:pPr algn="r">
              <a:spcBef>
                <a:spcPct val="0"/>
              </a:spcBef>
              <a:buClrTx/>
              <a:buFontTx/>
              <a:buNone/>
            </a:pPr>
            <a:endParaRPr lang="en-US" altLang="de-DE" sz="1000">
              <a:solidFill>
                <a:srgbClr val="71AD2A"/>
              </a:solidFill>
            </a:endParaRPr>
          </a:p>
        </p:txBody>
      </p:sp>
      <p:sp>
        <p:nvSpPr>
          <p:cNvPr id="57347" name="Foliennummernplatzhalter 4"/>
          <p:cNvSpPr>
            <a:spLocks noGrp="1"/>
          </p:cNvSpPr>
          <p:nvPr>
            <p:ph type="sldNum" sz="quarter" idx="10"/>
          </p:nvPr>
        </p:nvSpPr>
        <p:spPr>
          <a:xfrm>
            <a:off x="117475" y="6524625"/>
            <a:ext cx="7656513" cy="219075"/>
          </a:xfrm>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en-US" altLang="de-DE" sz="1000">
                <a:solidFill>
                  <a:srgbClr val="71AD2A"/>
                </a:solidFill>
              </a:rPr>
              <a:t>Seite </a:t>
            </a:r>
            <a:fld id="{4C6A6904-5AC6-41E4-A9E3-C83E3B9C3C19}" type="slidenum">
              <a:rPr lang="en-US" altLang="de-DE" sz="1000">
                <a:solidFill>
                  <a:srgbClr val="71AD2A"/>
                </a:solidFill>
              </a:rPr>
              <a:pPr>
                <a:spcBef>
                  <a:spcPct val="0"/>
                </a:spcBef>
                <a:buClrTx/>
                <a:buFontTx/>
                <a:buNone/>
              </a:pPr>
              <a:t>32</a:t>
            </a:fld>
            <a:r>
              <a:rPr lang="en-US" altLang="de-DE" sz="1000">
                <a:solidFill>
                  <a:srgbClr val="71AD2A"/>
                </a:solidFill>
              </a:rPr>
              <a:t> • </a:t>
            </a:r>
            <a:fld id="{F9F44D1B-D1E3-4613-B4A8-006057B9B66F}" type="datetime1">
              <a:rPr lang="en-US" altLang="de-DE" sz="1000">
                <a:solidFill>
                  <a:srgbClr val="71AD2A"/>
                </a:solidFill>
              </a:rPr>
              <a:pPr>
                <a:spcBef>
                  <a:spcPct val="0"/>
                </a:spcBef>
                <a:buClrTx/>
                <a:buFontTx/>
                <a:buNone/>
              </a:pPr>
              <a:t>3/18/2025</a:t>
            </a:fld>
            <a:endParaRPr lang="en-US" altLang="de-DE" sz="1000">
              <a:solidFill>
                <a:srgbClr val="71AD2A"/>
              </a:solidFill>
            </a:endParaRPr>
          </a:p>
        </p:txBody>
      </p:sp>
      <p:sp>
        <p:nvSpPr>
          <p:cNvPr id="57348" name="Rectangle 2"/>
          <p:cNvSpPr>
            <a:spLocks noGrp="1" noChangeArrowheads="1"/>
          </p:cNvSpPr>
          <p:nvPr>
            <p:ph type="title"/>
          </p:nvPr>
        </p:nvSpPr>
        <p:spPr/>
        <p:txBody>
          <a:bodyPr/>
          <a:lstStyle/>
          <a:p>
            <a:pPr eaLnBrk="1" hangingPunct="1"/>
            <a:r>
              <a:rPr lang="de-DE" altLang="de-DE"/>
              <a:t>Vorsprung durch technologische Innovation</a:t>
            </a:r>
          </a:p>
        </p:txBody>
      </p:sp>
      <p:pic>
        <p:nvPicPr>
          <p:cNvPr id="57349" name="Picture 13" descr="00_1-Fendt-TRISIX-Vario_102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782534"/>
            <a:ext cx="4617623" cy="3196580"/>
          </a:xfrm>
          <a:noFill/>
        </p:spPr>
      </p:pic>
      <p:pic>
        <p:nvPicPr>
          <p:cNvPr id="5" name="Grafik 4">
            <a:extLst>
              <a:ext uri="{FF2B5EF4-FFF2-40B4-BE49-F238E27FC236}">
                <a16:creationId xmlns:a16="http://schemas.microsoft.com/office/drawing/2014/main" id="{A2B133BF-614D-EBBA-89B0-F7AA500990A8}"/>
              </a:ext>
            </a:extLst>
          </p:cNvPr>
          <p:cNvPicPr>
            <a:picLocks noChangeAspect="1"/>
          </p:cNvPicPr>
          <p:nvPr/>
        </p:nvPicPr>
        <p:blipFill>
          <a:blip r:embed="rId6"/>
          <a:stretch>
            <a:fillRect/>
          </a:stretch>
        </p:blipFill>
        <p:spPr>
          <a:xfrm>
            <a:off x="4867275" y="4078071"/>
            <a:ext cx="4636504" cy="234759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7E063E51-1642-0C09-21E8-05CB4CF58D4D}"/>
              </a:ext>
            </a:extLst>
          </p:cNvPr>
          <p:cNvSpPr>
            <a:spLocks noGrp="1"/>
          </p:cNvSpPr>
          <p:nvPr>
            <p:ph type="title"/>
          </p:nvPr>
        </p:nvSpPr>
        <p:spPr/>
        <p:txBody>
          <a:bodyPr/>
          <a:lstStyle/>
          <a:p>
            <a:endParaRPr lang="de-DE" altLang="de-DE"/>
          </a:p>
        </p:txBody>
      </p:sp>
      <p:sp>
        <p:nvSpPr>
          <p:cNvPr id="66563" name="Foliennummernplatzhalter 2">
            <a:extLst>
              <a:ext uri="{FF2B5EF4-FFF2-40B4-BE49-F238E27FC236}">
                <a16:creationId xmlns:a16="http://schemas.microsoft.com/office/drawing/2014/main" id="{A423C73C-A517-96EA-7C2E-30BC0B315A56}"/>
              </a:ext>
            </a:extLst>
          </p:cNvPr>
          <p:cNvSpPr>
            <a:spLocks noGrp="1"/>
          </p:cNvSpPr>
          <p:nvPr>
            <p:ph type="sldNum" sz="quarter" idx="10"/>
          </p:nvPr>
        </p:nvSpPr>
        <p:spPr>
          <a:noFill/>
        </p:spPr>
        <p:txBody>
          <a:bodyPr/>
          <a:lstStyle>
            <a:lvl1pPr>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1000">
                <a:solidFill>
                  <a:srgbClr val="71AD2A"/>
                </a:solidFill>
              </a:rPr>
              <a:t> Folie </a:t>
            </a:r>
            <a:fld id="{CB396647-10E2-443D-AA4D-70E27F8681B4}" type="slidenum">
              <a:rPr lang="de-DE" altLang="de-DE" sz="1000">
                <a:solidFill>
                  <a:srgbClr val="71AD2A"/>
                </a:solidFill>
              </a:rPr>
              <a:pPr>
                <a:spcBef>
                  <a:spcPct val="0"/>
                </a:spcBef>
                <a:buClrTx/>
                <a:buFontTx/>
                <a:buNone/>
              </a:pPr>
              <a:t>33</a:t>
            </a:fld>
            <a:endParaRPr lang="de-DE" altLang="de-DE" sz="1000">
              <a:solidFill>
                <a:srgbClr val="71AD2A"/>
              </a:solidFill>
            </a:endParaRPr>
          </a:p>
        </p:txBody>
      </p:sp>
      <p:sp>
        <p:nvSpPr>
          <p:cNvPr id="4" name="Fußzeilenplatzhalter 3">
            <a:extLst>
              <a:ext uri="{FF2B5EF4-FFF2-40B4-BE49-F238E27FC236}">
                <a16:creationId xmlns:a16="http://schemas.microsoft.com/office/drawing/2014/main" id="{2D4F83DA-A209-24D2-62EE-964BE507108F}"/>
              </a:ext>
            </a:extLst>
          </p:cNvPr>
          <p:cNvSpPr>
            <a:spLocks noGrp="1"/>
          </p:cNvSpPr>
          <p:nvPr>
            <p:ph type="ftr" sz="quarter" idx="11"/>
          </p:nvPr>
        </p:nvSpPr>
        <p:spPr/>
        <p:txBody>
          <a:bodyPr/>
          <a:lstStyle/>
          <a:p>
            <a:pPr>
              <a:defRPr/>
            </a:pPr>
            <a:r>
              <a:rPr lang="de-DE"/>
              <a:t>HSWT    Prof. Dr. U. Groß                  Modul: Grundlagen der Agrartechnik           LE :   Reifen - Fahrwerk</a:t>
            </a:r>
          </a:p>
        </p:txBody>
      </p:sp>
      <p:pic>
        <p:nvPicPr>
          <p:cNvPr id="66565" name="Picture 2">
            <a:extLst>
              <a:ext uri="{FF2B5EF4-FFF2-40B4-BE49-F238E27FC236}">
                <a16:creationId xmlns:a16="http://schemas.microsoft.com/office/drawing/2014/main" id="{EC2382E1-FC08-5DB6-483B-874EBF638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274175"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 name="Grafik 2">
            <a:extLst>
              <a:ext uri="{FF2B5EF4-FFF2-40B4-BE49-F238E27FC236}">
                <a16:creationId xmlns:a16="http://schemas.microsoft.com/office/drawing/2014/main" id="{20B920B6-8E27-9336-3449-9F2264A8BB00}"/>
              </a:ext>
            </a:extLst>
          </p:cNvPr>
          <p:cNvPicPr>
            <a:picLocks noChangeAspect="1"/>
          </p:cNvPicPr>
          <p:nvPr/>
        </p:nvPicPr>
        <p:blipFill>
          <a:blip r:embed="rId3"/>
          <a:stretch>
            <a:fillRect/>
          </a:stretch>
        </p:blipFill>
        <p:spPr>
          <a:xfrm>
            <a:off x="5673080" y="493713"/>
            <a:ext cx="3092629" cy="110076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el 1"/>
          <p:cNvSpPr>
            <a:spLocks noGrp="1"/>
          </p:cNvSpPr>
          <p:nvPr>
            <p:ph type="title"/>
          </p:nvPr>
        </p:nvSpPr>
        <p:spPr/>
        <p:txBody>
          <a:bodyPr/>
          <a:lstStyle/>
          <a:p>
            <a:r>
              <a:rPr lang="de-DE" altLang="de-DE"/>
              <a:t>Leistungssteigerung bei den landtechnischen Leitmaschinen</a:t>
            </a:r>
          </a:p>
        </p:txBody>
      </p:sp>
      <p:sp>
        <p:nvSpPr>
          <p:cNvPr id="58371" name="Foliennummernplatzhalter 2"/>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F7E5DCB7-9368-4821-A43C-DCB8BEA6A2E5}" type="slidenum">
              <a:rPr lang="de-DE" altLang="de-DE" sz="1000" smtClean="0">
                <a:solidFill>
                  <a:srgbClr val="71AD2A"/>
                </a:solidFill>
              </a:rPr>
              <a:pPr algn="r">
                <a:spcBef>
                  <a:spcPct val="0"/>
                </a:spcBef>
                <a:buClrTx/>
                <a:buFontTx/>
                <a:buNone/>
              </a:pPr>
              <a:t>34</a:t>
            </a:fld>
            <a:endParaRPr lang="de-DE" altLang="de-DE" sz="1000">
              <a:solidFill>
                <a:srgbClr val="71AD2A"/>
              </a:solidFill>
            </a:endParaRPr>
          </a:p>
        </p:txBody>
      </p:sp>
      <p:sp>
        <p:nvSpPr>
          <p:cNvPr id="4" name="Fußzeilenplatzhalter 3"/>
          <p:cNvSpPr>
            <a:spLocks noGrp="1"/>
          </p:cNvSpPr>
          <p:nvPr>
            <p:ph type="ftr" sz="quarter" idx="11"/>
          </p:nvPr>
        </p:nvSpPr>
        <p:spPr/>
        <p:txBody>
          <a:bodyPr/>
          <a:lstStyle/>
          <a:p>
            <a:pPr>
              <a:defRPr/>
            </a:pPr>
            <a:r>
              <a:rPr lang="de-DE"/>
              <a:t>HSWT    Prof. Dr. U. Groß                  Modul: Grundlagen der Agrartechnik   2.Sem.                  Einführung</a:t>
            </a:r>
            <a:endParaRPr lang="de-DE" dirty="0"/>
          </a:p>
        </p:txBody>
      </p:sp>
      <p:pic>
        <p:nvPicPr>
          <p:cNvPr id="58373" name="Picture 2"/>
          <p:cNvPicPr>
            <a:picLocks noChangeAspect="1" noChangeArrowheads="1"/>
          </p:cNvPicPr>
          <p:nvPr/>
        </p:nvPicPr>
        <p:blipFill>
          <a:blip r:embed="rId2">
            <a:extLst>
              <a:ext uri="{28A0092B-C50C-407E-A947-70E740481C1C}">
                <a14:useLocalDpi xmlns:a14="http://schemas.microsoft.com/office/drawing/2010/main" val="0"/>
              </a:ext>
            </a:extLst>
          </a:blip>
          <a:srcRect t="16995"/>
          <a:stretch>
            <a:fillRect/>
          </a:stretch>
        </p:blipFill>
        <p:spPr bwMode="auto">
          <a:xfrm>
            <a:off x="632520" y="908720"/>
            <a:ext cx="7808912" cy="5197495"/>
          </a:xfrm>
          <a:prstGeom prst="rect">
            <a:avLst/>
          </a:prstGeom>
          <a:solidFill>
            <a:schemeClr val="tx2">
              <a:lumMod val="60000"/>
              <a:lumOff val="40000"/>
            </a:schemeClr>
          </a:solidFill>
          <a:ln>
            <a:solidFill>
              <a:schemeClr val="accent1"/>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Foliennummernplatzhalter 3"/>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7C0AC068-979B-44F4-8FD5-D2B22818D085}" type="slidenum">
              <a:rPr lang="de-DE" altLang="de-DE" sz="1000">
                <a:solidFill>
                  <a:srgbClr val="71AD2A"/>
                </a:solidFill>
              </a:rPr>
              <a:pPr algn="r">
                <a:spcBef>
                  <a:spcPct val="0"/>
                </a:spcBef>
                <a:buClrTx/>
                <a:buFontTx/>
                <a:buNone/>
              </a:pPr>
              <a:t>35</a:t>
            </a:fld>
            <a:endParaRPr lang="de-DE" altLang="de-DE" sz="1000">
              <a:solidFill>
                <a:srgbClr val="71AD2A"/>
              </a:solidFill>
            </a:endParaRPr>
          </a:p>
        </p:txBody>
      </p:sp>
      <p:sp>
        <p:nvSpPr>
          <p:cNvPr id="5" name="Fußzeilenplatzhalter 4"/>
          <p:cNvSpPr>
            <a:spLocks noGrp="1"/>
          </p:cNvSpPr>
          <p:nvPr>
            <p:ph type="ftr" sz="quarter" idx="11"/>
          </p:nvPr>
        </p:nvSpPr>
        <p:spPr/>
        <p:txBody>
          <a:bodyPr/>
          <a:lstStyle/>
          <a:p>
            <a:pPr>
              <a:defRPr/>
            </a:pPr>
            <a:r>
              <a:rPr lang="de-DE" dirty="0"/>
              <a:t>HSWT    Prof. Dr. U. Groß                  Modul: Grundlagen der Agrartechnik   2.Sem.                  Einführung</a:t>
            </a:r>
          </a:p>
        </p:txBody>
      </p:sp>
      <p:sp>
        <p:nvSpPr>
          <p:cNvPr id="60420" name="Rectangle 2"/>
          <p:cNvSpPr>
            <a:spLocks noGrp="1" noChangeArrowheads="1"/>
          </p:cNvSpPr>
          <p:nvPr>
            <p:ph type="title"/>
          </p:nvPr>
        </p:nvSpPr>
        <p:spPr/>
        <p:txBody>
          <a:bodyPr/>
          <a:lstStyle/>
          <a:p>
            <a:pPr eaLnBrk="1" hangingPunct="1"/>
            <a:r>
              <a:rPr lang="de-DE" altLang="de-DE"/>
              <a:t>Vom Landwirt zum Energieproduzenten -Biomasse - Grundlage</a:t>
            </a:r>
          </a:p>
        </p:txBody>
      </p:sp>
      <p:pic>
        <p:nvPicPr>
          <p:cNvPr id="6042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3050" y="1412875"/>
            <a:ext cx="9363075" cy="46355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Foliennummernplatzhalter 3"/>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BECAF714-1E0F-4080-95F7-D915D6A81067}" type="slidenum">
              <a:rPr lang="de-DE" altLang="de-DE" sz="1000">
                <a:solidFill>
                  <a:srgbClr val="71AD2A"/>
                </a:solidFill>
              </a:rPr>
              <a:pPr algn="r">
                <a:spcBef>
                  <a:spcPct val="0"/>
                </a:spcBef>
                <a:buClrTx/>
                <a:buFontTx/>
                <a:buNone/>
              </a:pPr>
              <a:t>36</a:t>
            </a:fld>
            <a:endParaRPr lang="de-DE" altLang="de-DE" sz="1000">
              <a:solidFill>
                <a:srgbClr val="71AD2A"/>
              </a:solidFill>
            </a:endParaRPr>
          </a:p>
        </p:txBody>
      </p:sp>
      <p:sp>
        <p:nvSpPr>
          <p:cNvPr id="4" name="Fußzeilenplatzhalter 4"/>
          <p:cNvSpPr>
            <a:spLocks noGrp="1"/>
          </p:cNvSpPr>
          <p:nvPr>
            <p:ph type="ftr" sz="quarter" idx="11"/>
          </p:nvPr>
        </p:nvSpPr>
        <p:spPr/>
        <p:txBody>
          <a:bodyPr/>
          <a:lstStyle/>
          <a:p>
            <a:pPr>
              <a:defRPr/>
            </a:pPr>
            <a:r>
              <a:rPr lang="de-DE" dirty="0"/>
              <a:t>HSWT    Prof. Dr. U. Groß                  Modul: Grundlagen der Agrartechnik   2.Sem.                  Einführung</a:t>
            </a:r>
          </a:p>
        </p:txBody>
      </p:sp>
      <p:pic>
        <p:nvPicPr>
          <p:cNvPr id="6144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4488" y="188913"/>
            <a:ext cx="9204325" cy="60483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transition spd="med">
    <p:wipe dir="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r>
              <a:rPr lang="de-DE" altLang="de-DE"/>
              <a:t> Folie </a:t>
            </a:r>
            <a:fld id="{AD610C77-799F-40CC-B6B1-1F9CF2E7D7EF}" type="slidenum">
              <a:rPr lang="de-DE" altLang="de-DE" smtClean="0"/>
              <a:pPr>
                <a:defRPr/>
              </a:pPr>
              <a:t>37</a:t>
            </a:fld>
            <a:endParaRPr lang="de-DE" altLang="de-DE"/>
          </a:p>
        </p:txBody>
      </p:sp>
      <p:sp>
        <p:nvSpPr>
          <p:cNvPr id="3" name="Fußzeilenplatzhalter 2"/>
          <p:cNvSpPr>
            <a:spLocks noGrp="1"/>
          </p:cNvSpPr>
          <p:nvPr>
            <p:ph type="ftr" sz="quarter" idx="11"/>
          </p:nvPr>
        </p:nvSpPr>
        <p:spPr/>
        <p:txBody>
          <a:bodyPr/>
          <a:lstStyle/>
          <a:p>
            <a:pPr>
              <a:defRPr/>
            </a:pPr>
            <a:r>
              <a:rPr lang="de-DE" dirty="0"/>
              <a:t>HSWT    Prof. Dr. U. Groß                  Modul: Grundlagen der Agrartechnik   2.Sem.                  Einführung</a:t>
            </a:r>
          </a:p>
        </p:txBody>
      </p:sp>
      <p:pic>
        <p:nvPicPr>
          <p:cNvPr id="274434" name="Picture 2" descr="https://www.unendlich-viel-energie.de/media/image/5928.AEE_Biogasanlagen_in_Deutschland_1992-2014_okt15_72dp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568" y="116632"/>
            <a:ext cx="8160907" cy="6120680"/>
          </a:xfrm>
          <a:prstGeom prst="rect">
            <a:avLst/>
          </a:prstGeom>
          <a:noFill/>
          <a:extLst>
            <a:ext uri="{909E8E84-426E-40DD-AFC4-6F175D3DCCD1}">
              <a14:hiddenFill xmlns:a14="http://schemas.microsoft.com/office/drawing/2010/main">
                <a:solidFill>
                  <a:srgbClr val="FFFFFF"/>
                </a:solidFill>
              </a14:hiddenFill>
            </a:ext>
          </a:extLst>
        </p:spPr>
      </p:pic>
      <p:pic>
        <p:nvPicPr>
          <p:cNvPr id="5"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762" y="117581"/>
            <a:ext cx="487363" cy="487363"/>
          </a:xfrm>
          <a:prstGeom prst="rect">
            <a:avLst/>
          </a:prstGeom>
        </p:spPr>
      </p:pic>
    </p:spTree>
    <p:extLst>
      <p:ext uri="{BB962C8B-B14F-4D97-AF65-F5344CB8AC3E}">
        <p14:creationId xmlns:p14="http://schemas.microsoft.com/office/powerpoint/2010/main" val="4050765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r>
              <a:rPr lang="de-DE" altLang="de-DE"/>
              <a:t> Folie </a:t>
            </a:r>
            <a:fld id="{AD610C77-799F-40CC-B6B1-1F9CF2E7D7EF}" type="slidenum">
              <a:rPr lang="de-DE" altLang="de-DE" smtClean="0"/>
              <a:pPr>
                <a:defRPr/>
              </a:pPr>
              <a:t>38</a:t>
            </a:fld>
            <a:endParaRPr lang="de-DE" altLang="de-DE"/>
          </a:p>
        </p:txBody>
      </p:sp>
      <p:sp>
        <p:nvSpPr>
          <p:cNvPr id="3" name="Fußzeilenplatzhalter 2"/>
          <p:cNvSpPr>
            <a:spLocks noGrp="1"/>
          </p:cNvSpPr>
          <p:nvPr>
            <p:ph type="ftr" sz="quarter" idx="11"/>
          </p:nvPr>
        </p:nvSpPr>
        <p:spPr/>
        <p:txBody>
          <a:bodyPr/>
          <a:lstStyle/>
          <a:p>
            <a:pPr>
              <a:defRPr/>
            </a:pPr>
            <a:r>
              <a:rPr lang="de-DE"/>
              <a:t>HSWT    Prof. Dr. U. Groß                  Modul: Grundlagen der Agrartechnik   2.Sem.                  Einführung</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33" y="-18083"/>
            <a:ext cx="7705867" cy="4703288"/>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724" y="4112216"/>
            <a:ext cx="3430670" cy="2545557"/>
          </a:xfrm>
          <a:prstGeom prst="rect">
            <a:avLst/>
          </a:prstGeom>
        </p:spPr>
      </p:pic>
    </p:spTree>
    <p:extLst>
      <p:ext uri="{BB962C8B-B14F-4D97-AF65-F5344CB8AC3E}">
        <p14:creationId xmlns:p14="http://schemas.microsoft.com/office/powerpoint/2010/main" val="2273746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pPr>
              <a:defRPr/>
            </a:pPr>
            <a:r>
              <a:rPr lang="de-DE" altLang="de-DE"/>
              <a:t> Folie </a:t>
            </a:r>
            <a:fld id="{A5CC95E4-3327-4E6D-82A6-F720D74A793D}" type="slidenum">
              <a:rPr lang="de-DE" altLang="de-DE" smtClean="0"/>
              <a:pPr>
                <a:defRPr/>
              </a:pPr>
              <a:t>39</a:t>
            </a:fld>
            <a:endParaRPr lang="de-DE" altLang="de-DE"/>
          </a:p>
        </p:txBody>
      </p:sp>
      <p:sp>
        <p:nvSpPr>
          <p:cNvPr id="4" name="Fußzeilenplatzhalter 3"/>
          <p:cNvSpPr>
            <a:spLocks noGrp="1"/>
          </p:cNvSpPr>
          <p:nvPr>
            <p:ph type="ftr" sz="quarter" idx="11"/>
          </p:nvPr>
        </p:nvSpPr>
        <p:spPr/>
        <p:txBody>
          <a:bodyPr/>
          <a:lstStyle/>
          <a:p>
            <a:pPr>
              <a:defRPr/>
            </a:pPr>
            <a:r>
              <a:rPr lang="de-DE" dirty="0"/>
              <a:t>HSWT    Prof. Dr. U. Groß                  Modul: Grundlagen der Agrartechnik   2.Sem.                  Einführung</a:t>
            </a:r>
          </a:p>
        </p:txBody>
      </p:sp>
      <p:pic>
        <p:nvPicPr>
          <p:cNvPr id="273410" name="Picture 2" descr="Entwicklung der erneuerbaren Energien in Deutschland im Jahr 20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528" y="836712"/>
            <a:ext cx="7776864" cy="557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951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nummernplatzhalter 3"/>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60F8950E-33A3-4FFA-BFE0-3BB48F9F8E8F}" type="slidenum">
              <a:rPr lang="de-DE" altLang="de-DE" sz="1000">
                <a:solidFill>
                  <a:srgbClr val="71AD2A"/>
                </a:solidFill>
              </a:rPr>
              <a:pPr algn="r">
                <a:spcBef>
                  <a:spcPct val="0"/>
                </a:spcBef>
                <a:buClrTx/>
                <a:buFontTx/>
                <a:buNone/>
              </a:pPr>
              <a:t>4</a:t>
            </a:fld>
            <a:endParaRPr lang="de-DE" altLang="de-DE" sz="1000">
              <a:solidFill>
                <a:srgbClr val="71AD2A"/>
              </a:solidFill>
            </a:endParaRPr>
          </a:p>
        </p:txBody>
      </p:sp>
      <p:sp>
        <p:nvSpPr>
          <p:cNvPr id="5" name="Fußzeilenplatzhalter 4"/>
          <p:cNvSpPr>
            <a:spLocks noGrp="1"/>
          </p:cNvSpPr>
          <p:nvPr>
            <p:ph type="ftr" sz="quarter" idx="11"/>
          </p:nvPr>
        </p:nvSpPr>
        <p:spPr/>
        <p:txBody>
          <a:bodyPr/>
          <a:lstStyle/>
          <a:p>
            <a:pPr>
              <a:defRPr/>
            </a:pPr>
            <a:r>
              <a:rPr lang="de-DE"/>
              <a:t>HSWT    Prof. Dr. U. Groß                  Modul: Grundlagen der Technik der Agrartechnik   2 Sem.                  Einführung</a:t>
            </a:r>
          </a:p>
        </p:txBody>
      </p:sp>
      <p:sp>
        <p:nvSpPr>
          <p:cNvPr id="33796" name="Rectangle 2"/>
          <p:cNvSpPr>
            <a:spLocks noGrp="1" noChangeArrowheads="1"/>
          </p:cNvSpPr>
          <p:nvPr>
            <p:ph type="title"/>
          </p:nvPr>
        </p:nvSpPr>
        <p:spPr>
          <a:xfrm>
            <a:off x="514921" y="173455"/>
            <a:ext cx="8718550" cy="609600"/>
          </a:xfrm>
        </p:spPr>
        <p:txBody>
          <a:bodyPr/>
          <a:lstStyle/>
          <a:p>
            <a:pPr eaLnBrk="1" hangingPunct="1"/>
            <a:r>
              <a:rPr lang="de-DE" altLang="de-DE" dirty="0"/>
              <a:t>Aufbau der "</a:t>
            </a:r>
            <a:r>
              <a:rPr lang="de-DE" altLang="de-DE"/>
              <a:t>Agrartechnischen Ausbildung-Studiengang LT" </a:t>
            </a:r>
            <a:endParaRPr lang="de-DE" altLang="de-DE" dirty="0"/>
          </a:p>
        </p:txBody>
      </p:sp>
      <p:sp>
        <p:nvSpPr>
          <p:cNvPr id="33797" name="Rectangle 3"/>
          <p:cNvSpPr>
            <a:spLocks noGrp="1" noChangeArrowheads="1"/>
          </p:cNvSpPr>
          <p:nvPr>
            <p:ph type="body" idx="1"/>
          </p:nvPr>
        </p:nvSpPr>
        <p:spPr>
          <a:xfrm>
            <a:off x="416496" y="980728"/>
            <a:ext cx="8915400" cy="4497387"/>
          </a:xfrm>
        </p:spPr>
        <p:txBody>
          <a:bodyPr/>
          <a:lstStyle/>
          <a:p>
            <a:pPr marL="0" indent="0" eaLnBrk="1" hangingPunct="1">
              <a:buNone/>
            </a:pPr>
            <a:r>
              <a:rPr lang="de-DE" altLang="de-DE" sz="1800" b="1" dirty="0"/>
              <a:t>Module: </a:t>
            </a:r>
          </a:p>
          <a:p>
            <a:pPr marL="0" indent="0" eaLnBrk="1" hangingPunct="1">
              <a:buNone/>
            </a:pPr>
            <a:r>
              <a:rPr lang="de-DE" altLang="de-DE" sz="1800" b="1" dirty="0"/>
              <a:t>2. Semester 	Grundlagen der Agrartechnik </a:t>
            </a:r>
            <a:endParaRPr lang="de-DE" altLang="de-DE" sz="1800" dirty="0"/>
          </a:p>
          <a:p>
            <a:pPr marL="457200" lvl="1" indent="0" eaLnBrk="1" hangingPunct="1">
              <a:buNone/>
            </a:pPr>
            <a:r>
              <a:rPr lang="de-DE" altLang="de-DE" sz="1600" dirty="0"/>
              <a:t>5 ECP davon 	4 SWS SU</a:t>
            </a:r>
          </a:p>
          <a:p>
            <a:pPr marL="0" indent="0" eaLnBrk="1" hangingPunct="1">
              <a:buNone/>
            </a:pPr>
            <a:r>
              <a:rPr lang="de-DE" altLang="de-DE" sz="1800" dirty="0"/>
              <a:t>			</a:t>
            </a:r>
            <a:r>
              <a:rPr lang="de-DE" altLang="de-DE" sz="1600" dirty="0"/>
              <a:t>1 SWS </a:t>
            </a:r>
            <a:r>
              <a:rPr lang="de-DE" altLang="de-DE" sz="1600"/>
              <a:t>Praktika (am FEL)</a:t>
            </a:r>
            <a:endParaRPr lang="de-DE" altLang="de-DE" sz="1600" b="1" dirty="0"/>
          </a:p>
          <a:p>
            <a:pPr marL="0" indent="0" eaLnBrk="1" hangingPunct="1">
              <a:buNone/>
            </a:pPr>
            <a:r>
              <a:rPr lang="de-DE" altLang="de-DE" sz="1800" b="1" dirty="0"/>
              <a:t>3. Semester	Technik der Außenwirtschaft</a:t>
            </a:r>
            <a:endParaRPr lang="de-DE" altLang="de-DE" sz="1800" dirty="0"/>
          </a:p>
          <a:p>
            <a:pPr marL="457200" lvl="1" indent="0" eaLnBrk="1" hangingPunct="1">
              <a:buNone/>
            </a:pPr>
            <a:r>
              <a:rPr lang="de-DE" altLang="de-DE" sz="1600" dirty="0"/>
              <a:t>5 ECP davon		4 SWS SU</a:t>
            </a:r>
          </a:p>
          <a:p>
            <a:pPr marL="0" indent="0" eaLnBrk="1" hangingPunct="1">
              <a:buNone/>
            </a:pPr>
            <a:r>
              <a:rPr lang="de-DE" altLang="de-DE" sz="1600" dirty="0"/>
              <a:t>			1 SWS Praktika</a:t>
            </a:r>
          </a:p>
          <a:p>
            <a:pPr marL="0" indent="0" eaLnBrk="1" hangingPunct="1">
              <a:buNone/>
            </a:pPr>
            <a:r>
              <a:rPr lang="de-DE" altLang="de-DE" sz="1800" b="1" dirty="0"/>
              <a:t>4. Semester	Futtererntetechnik</a:t>
            </a:r>
          </a:p>
          <a:p>
            <a:pPr marL="0" indent="0" eaLnBrk="1" hangingPunct="1">
              <a:buNone/>
            </a:pPr>
            <a:r>
              <a:rPr lang="de-DE" altLang="de-DE" sz="1800" b="1" dirty="0"/>
              <a:t>	</a:t>
            </a:r>
            <a:r>
              <a:rPr lang="de-DE" altLang="de-DE" sz="1600" dirty="0"/>
              <a:t>3 ECP Wahlpflichtfach</a:t>
            </a:r>
          </a:p>
          <a:p>
            <a:pPr marL="0" indent="0" eaLnBrk="1" hangingPunct="1">
              <a:buNone/>
            </a:pPr>
            <a:r>
              <a:rPr lang="de-DE" altLang="de-DE" sz="1600" dirty="0"/>
              <a:t>			2 SWS SU</a:t>
            </a:r>
          </a:p>
          <a:p>
            <a:pPr marL="0" indent="0" eaLnBrk="1" hangingPunct="1">
              <a:buNone/>
            </a:pPr>
            <a:r>
              <a:rPr lang="de-DE" altLang="de-DE" sz="1600" dirty="0"/>
              <a:t>			1 SWS Praktika</a:t>
            </a:r>
          </a:p>
          <a:p>
            <a:pPr marL="0" indent="0" eaLnBrk="1" hangingPunct="1">
              <a:buNone/>
            </a:pPr>
            <a:r>
              <a:rPr lang="de-DE" altLang="de-DE" sz="1800" b="1" dirty="0"/>
              <a:t>6. Semester	 Nachhaltige Verfahrenstechnik, Pflanzenbau und Boden</a:t>
            </a:r>
          </a:p>
          <a:p>
            <a:pPr marL="457200" lvl="1" indent="0" eaLnBrk="1" hangingPunct="1">
              <a:buNone/>
            </a:pPr>
            <a:r>
              <a:rPr lang="de-DE" altLang="de-DE" sz="1600" dirty="0"/>
              <a:t>5 ECP davon	2 SWS SU</a:t>
            </a:r>
          </a:p>
          <a:p>
            <a:pPr marL="0" indent="0" eaLnBrk="1" hangingPunct="1">
              <a:buNone/>
            </a:pPr>
            <a:r>
              <a:rPr lang="de-DE" altLang="de-DE" sz="1800" dirty="0"/>
              <a:t>		</a:t>
            </a:r>
            <a:r>
              <a:rPr lang="de-DE" altLang="de-DE" sz="1600" dirty="0"/>
              <a:t>	 2 SWS Exkursionen</a:t>
            </a:r>
          </a:p>
          <a:p>
            <a:pPr marL="1371600" lvl="3" indent="0" eaLnBrk="1" hangingPunct="1">
              <a:buNone/>
            </a:pPr>
            <a:r>
              <a:rPr lang="de-DE" altLang="de-DE" sz="1600" dirty="0"/>
              <a:t>1 SWS Präsentation</a:t>
            </a:r>
          </a:p>
          <a:p>
            <a:pPr marL="0" indent="0" eaLnBrk="1" hangingPunct="1">
              <a:buNone/>
            </a:pPr>
            <a:r>
              <a:rPr lang="de-DE" altLang="de-DE" sz="1800" b="1" dirty="0"/>
              <a:t>7.  Semester   SPPE Pflanzenbau</a:t>
            </a:r>
          </a:p>
          <a:p>
            <a:pPr marL="0" indent="0" eaLnBrk="1" hangingPunct="1">
              <a:buNone/>
            </a:pPr>
            <a:r>
              <a:rPr lang="de-DE" altLang="de-DE" sz="1800" dirty="0"/>
              <a:t>	</a:t>
            </a:r>
            <a:r>
              <a:rPr lang="de-DE" altLang="de-DE" sz="1600" dirty="0"/>
              <a:t>	1 SWS SU</a:t>
            </a:r>
            <a:r>
              <a:rPr lang="de-DE" altLang="de-DE" sz="1600"/>
              <a:t>, ausgewählte </a:t>
            </a:r>
            <a:r>
              <a:rPr lang="de-DE" altLang="de-DE" sz="1600" dirty="0"/>
              <a:t>Themen</a:t>
            </a:r>
          </a:p>
          <a:p>
            <a:pPr marL="0" indent="0" eaLnBrk="1" hangingPunct="1">
              <a:buNone/>
            </a:pPr>
            <a:endParaRPr lang="de-DE" altLang="de-DE" sz="1800" b="1" dirty="0"/>
          </a:p>
        </p:txBody>
      </p:sp>
    </p:spTree>
    <p:extLst>
      <p:ext uri="{BB962C8B-B14F-4D97-AF65-F5344CB8AC3E}">
        <p14:creationId xmlns:p14="http://schemas.microsoft.com/office/powerpoint/2010/main" val="2502941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r>
              <a:rPr lang="de-DE" altLang="de-DE"/>
              <a:t> Folie </a:t>
            </a:r>
            <a:fld id="{AD610C77-799F-40CC-B6B1-1F9CF2E7D7EF}" type="slidenum">
              <a:rPr lang="de-DE" altLang="de-DE" smtClean="0"/>
              <a:pPr>
                <a:defRPr/>
              </a:pPr>
              <a:t>40</a:t>
            </a:fld>
            <a:endParaRPr lang="de-DE" altLang="de-DE"/>
          </a:p>
        </p:txBody>
      </p:sp>
      <p:sp>
        <p:nvSpPr>
          <p:cNvPr id="3" name="Fußzeilenplatzhalter 2"/>
          <p:cNvSpPr>
            <a:spLocks noGrp="1"/>
          </p:cNvSpPr>
          <p:nvPr>
            <p:ph type="ftr" sz="quarter" idx="11"/>
          </p:nvPr>
        </p:nvSpPr>
        <p:spPr/>
        <p:txBody>
          <a:bodyPr/>
          <a:lstStyle/>
          <a:p>
            <a:pPr>
              <a:defRPr/>
            </a:pPr>
            <a:r>
              <a:rPr lang="de-DE"/>
              <a:t>HSWT    Prof. Dr. U. Groß                  Modul: Grundlagen der Agrartechnik   2.Sem.                  Einführung</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95" y="1124744"/>
            <a:ext cx="9649072" cy="4824536"/>
          </a:xfrm>
          <a:prstGeom prst="rect">
            <a:avLst/>
          </a:prstGeom>
        </p:spPr>
      </p:pic>
    </p:spTree>
    <p:extLst>
      <p:ext uri="{BB962C8B-B14F-4D97-AF65-F5344CB8AC3E}">
        <p14:creationId xmlns:p14="http://schemas.microsoft.com/office/powerpoint/2010/main" val="196106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nummernplatzhalter 3"/>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A9CF2254-F772-472F-AA0E-0A43B2106B43}" type="slidenum">
              <a:rPr lang="de-DE" altLang="de-DE" sz="1000">
                <a:solidFill>
                  <a:srgbClr val="71AD2A"/>
                </a:solidFill>
              </a:rPr>
              <a:pPr algn="r">
                <a:spcBef>
                  <a:spcPct val="0"/>
                </a:spcBef>
                <a:buClrTx/>
                <a:buFontTx/>
                <a:buNone/>
              </a:pPr>
              <a:t>41</a:t>
            </a:fld>
            <a:endParaRPr lang="de-DE" altLang="de-DE" sz="1000">
              <a:solidFill>
                <a:srgbClr val="71AD2A"/>
              </a:solidFill>
            </a:endParaRPr>
          </a:p>
        </p:txBody>
      </p:sp>
      <p:sp>
        <p:nvSpPr>
          <p:cNvPr id="5" name="Fußzeilenplatzhalter 4"/>
          <p:cNvSpPr>
            <a:spLocks noGrp="1"/>
          </p:cNvSpPr>
          <p:nvPr>
            <p:ph type="ftr" sz="quarter" idx="11"/>
          </p:nvPr>
        </p:nvSpPr>
        <p:spPr/>
        <p:txBody>
          <a:bodyPr/>
          <a:lstStyle/>
          <a:p>
            <a:pPr>
              <a:defRPr/>
            </a:pPr>
            <a:r>
              <a:rPr lang="de-DE" dirty="0"/>
              <a:t>HSWT    Prof. Dr. U. Groß                  Modul: Grundlagen der Agrartechnik   2.Sem.                  Einführung</a:t>
            </a:r>
          </a:p>
        </p:txBody>
      </p:sp>
      <p:sp>
        <p:nvSpPr>
          <p:cNvPr id="70660" name="Rectangle 2"/>
          <p:cNvSpPr>
            <a:spLocks noGrp="1" noChangeArrowheads="1"/>
          </p:cNvSpPr>
          <p:nvPr>
            <p:ph type="title"/>
          </p:nvPr>
        </p:nvSpPr>
        <p:spPr/>
        <p:txBody>
          <a:bodyPr/>
          <a:lstStyle/>
          <a:p>
            <a:pPr eaLnBrk="1" hangingPunct="1"/>
            <a:r>
              <a:rPr lang="de-DE" altLang="de-DE"/>
              <a:t>Energiegewinnung aus Biomasse</a:t>
            </a:r>
          </a:p>
        </p:txBody>
      </p:sp>
      <p:pic>
        <p:nvPicPr>
          <p:cNvPr id="7066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1463" y="908050"/>
            <a:ext cx="9440862" cy="522763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pPr>
              <a:defRPr/>
            </a:pPr>
            <a:r>
              <a:rPr lang="de-DE" altLang="de-DE"/>
              <a:t> Folie </a:t>
            </a:r>
            <a:fld id="{A5CC95E4-3327-4E6D-82A6-F720D74A793D}" type="slidenum">
              <a:rPr lang="de-DE" altLang="de-DE" smtClean="0"/>
              <a:pPr>
                <a:defRPr/>
              </a:pPr>
              <a:t>42</a:t>
            </a:fld>
            <a:endParaRPr lang="de-DE" altLang="de-DE"/>
          </a:p>
        </p:txBody>
      </p:sp>
      <p:sp>
        <p:nvSpPr>
          <p:cNvPr id="4" name="Fußzeilenplatzhalter 3"/>
          <p:cNvSpPr>
            <a:spLocks noGrp="1"/>
          </p:cNvSpPr>
          <p:nvPr>
            <p:ph type="ftr" sz="quarter" idx="11"/>
          </p:nvPr>
        </p:nvSpPr>
        <p:spPr/>
        <p:txBody>
          <a:bodyPr/>
          <a:lstStyle/>
          <a:p>
            <a:pPr>
              <a:defRPr/>
            </a:pPr>
            <a:r>
              <a:rPr lang="de-DE" dirty="0"/>
              <a:t>HSWT    Prof. Dr. U. Groß                  Modul: Grundlagen der Agrartechnik   2.Sem.                  Einführung</a:t>
            </a:r>
          </a:p>
        </p:txBody>
      </p:sp>
      <p:pic>
        <p:nvPicPr>
          <p:cNvPr id="279556" name="Picture 4" descr="https://www.unendlich-viel-energie.de/media/image/5583.AEE_Biokraftstoffe_und_fossiler_Kraftstoffverbrauch_2015_Mai16_72d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19" y="260648"/>
            <a:ext cx="8448939"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494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Foliennummernplatzhalter 2"/>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9669BC8F-1A5F-4399-8868-A2DEEBF9AB0C}" type="slidenum">
              <a:rPr lang="de-DE" altLang="de-DE" sz="1000">
                <a:solidFill>
                  <a:srgbClr val="71AD2A"/>
                </a:solidFill>
              </a:rPr>
              <a:pPr algn="r">
                <a:spcBef>
                  <a:spcPct val="0"/>
                </a:spcBef>
                <a:buClrTx/>
                <a:buFontTx/>
                <a:buNone/>
              </a:pPr>
              <a:t>43</a:t>
            </a:fld>
            <a:endParaRPr lang="de-DE" altLang="de-DE" sz="1000">
              <a:solidFill>
                <a:srgbClr val="71AD2A"/>
              </a:solidFill>
            </a:endParaRPr>
          </a:p>
        </p:txBody>
      </p:sp>
      <p:sp>
        <p:nvSpPr>
          <p:cNvPr id="8" name="Fußzeilenplatzhalter 3"/>
          <p:cNvSpPr>
            <a:spLocks noGrp="1"/>
          </p:cNvSpPr>
          <p:nvPr>
            <p:ph type="ftr" sz="quarter" idx="11"/>
          </p:nvPr>
        </p:nvSpPr>
        <p:spPr/>
        <p:txBody>
          <a:bodyPr/>
          <a:lstStyle/>
          <a:p>
            <a:pPr>
              <a:defRPr/>
            </a:pPr>
            <a:r>
              <a:rPr lang="de-DE" dirty="0"/>
              <a:t>HSWT    Prof. Dr. U. Groß                  Modul: Grundlagen der Agrartechnik   2.Sem.                  Einführung</a:t>
            </a:r>
          </a:p>
        </p:txBody>
      </p:sp>
      <p:sp>
        <p:nvSpPr>
          <p:cNvPr id="73732" name="Text Box 12"/>
          <p:cNvSpPr txBox="1">
            <a:spLocks noChangeArrowheads="1"/>
          </p:cNvSpPr>
          <p:nvPr/>
        </p:nvSpPr>
        <p:spPr bwMode="auto">
          <a:xfrm>
            <a:off x="762000" y="1219200"/>
            <a:ext cx="4552950" cy="36671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dirty="0">
                <a:solidFill>
                  <a:srgbClr val="000000"/>
                </a:solidFill>
              </a:rPr>
              <a:t>5. Entwicklung und Konstruktion:</a:t>
            </a:r>
            <a:endParaRPr lang="de-DE" altLang="de-DE" sz="1600" b="1" dirty="0"/>
          </a:p>
        </p:txBody>
      </p:sp>
      <p:sp>
        <p:nvSpPr>
          <p:cNvPr id="73733" name="Text Box 13"/>
          <p:cNvSpPr txBox="1">
            <a:spLocks noChangeArrowheads="1"/>
          </p:cNvSpPr>
          <p:nvPr/>
        </p:nvSpPr>
        <p:spPr bwMode="auto">
          <a:xfrm>
            <a:off x="762000" y="1752600"/>
            <a:ext cx="8458200" cy="144621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rgbClr val="000000"/>
                </a:solidFill>
              </a:rPr>
              <a:t>von Maschinen, Geräten und Anlagen. </a:t>
            </a:r>
          </a:p>
          <a:p>
            <a:pPr>
              <a:spcBef>
                <a:spcPct val="50000"/>
              </a:spcBef>
              <a:buClrTx/>
              <a:buFontTx/>
              <a:buNone/>
            </a:pPr>
            <a:r>
              <a:rPr lang="de-DE" altLang="de-DE" sz="1600">
                <a:solidFill>
                  <a:srgbClr val="000000"/>
                </a:solidFill>
              </a:rPr>
              <a:t>Die Forschung erarbeitet dabei die für die Entwicklung notwendigen Grundlagen. </a:t>
            </a:r>
          </a:p>
          <a:p>
            <a:pPr>
              <a:spcBef>
                <a:spcPct val="50000"/>
              </a:spcBef>
              <a:buClrTx/>
              <a:buFontTx/>
              <a:buNone/>
            </a:pPr>
            <a:r>
              <a:rPr lang="de-DE" altLang="de-DE" sz="1600">
                <a:solidFill>
                  <a:srgbClr val="000000"/>
                </a:solidFill>
              </a:rPr>
              <a:t>Richtungsweisend für Forschung und Entwicklung sind Forderungen bzw. </a:t>
            </a:r>
            <a:r>
              <a:rPr lang="de-DE" altLang="de-DE" sz="1600" b="1">
                <a:solidFill>
                  <a:srgbClr val="FF0000"/>
                </a:solidFill>
              </a:rPr>
              <a:t>Vorgaben aus </a:t>
            </a:r>
          </a:p>
          <a:p>
            <a:pPr>
              <a:spcBef>
                <a:spcPct val="50000"/>
              </a:spcBef>
              <a:buClrTx/>
              <a:buFontTx/>
              <a:buNone/>
            </a:pPr>
            <a:r>
              <a:rPr lang="de-DE" altLang="de-DE" sz="1600" b="1">
                <a:solidFill>
                  <a:srgbClr val="FF0000"/>
                </a:solidFill>
              </a:rPr>
              <a:t>der Landwirtschaft.</a:t>
            </a:r>
          </a:p>
        </p:txBody>
      </p:sp>
      <p:sp>
        <p:nvSpPr>
          <p:cNvPr id="73734" name="Text Box 14"/>
          <p:cNvSpPr txBox="1">
            <a:spLocks noChangeArrowheads="1"/>
          </p:cNvSpPr>
          <p:nvPr/>
        </p:nvSpPr>
        <p:spPr bwMode="auto">
          <a:xfrm>
            <a:off x="762000" y="3429000"/>
            <a:ext cx="3582988" cy="3667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dirty="0">
                <a:solidFill>
                  <a:srgbClr val="000000"/>
                </a:solidFill>
              </a:rPr>
              <a:t>2. Funktions</a:t>
            </a:r>
            <a:r>
              <a:rPr lang="de-DE" altLang="de-DE" sz="1800" b="1" dirty="0">
                <a:solidFill>
                  <a:srgbClr val="FF0000"/>
                </a:solidFill>
              </a:rPr>
              <a:t>überprüfung</a:t>
            </a:r>
            <a:r>
              <a:rPr lang="de-DE" altLang="de-DE" sz="1800" dirty="0">
                <a:solidFill>
                  <a:srgbClr val="000000"/>
                </a:solidFill>
              </a:rPr>
              <a:t>:</a:t>
            </a:r>
            <a:endParaRPr lang="de-DE" altLang="de-DE" sz="1600" dirty="0"/>
          </a:p>
        </p:txBody>
      </p:sp>
      <p:sp>
        <p:nvSpPr>
          <p:cNvPr id="73735" name="Text Box 15"/>
          <p:cNvSpPr txBox="1">
            <a:spLocks noChangeArrowheads="1"/>
          </p:cNvSpPr>
          <p:nvPr/>
        </p:nvSpPr>
        <p:spPr bwMode="auto">
          <a:xfrm>
            <a:off x="762000" y="3962400"/>
            <a:ext cx="8458200" cy="14462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rgbClr val="000000"/>
                </a:solidFill>
              </a:rPr>
              <a:t>der Prototypen bezogen auf das jeweilige Einsatzgebiet in der Praxis.</a:t>
            </a:r>
          </a:p>
          <a:p>
            <a:pPr>
              <a:spcBef>
                <a:spcPct val="50000"/>
              </a:spcBef>
              <a:buClrTx/>
              <a:buFontTx/>
              <a:buNone/>
            </a:pPr>
            <a:r>
              <a:rPr lang="de-DE" altLang="de-DE" sz="1600" dirty="0">
                <a:solidFill>
                  <a:srgbClr val="000000"/>
                </a:solidFill>
              </a:rPr>
              <a:t>Nach Erlangen der Praxisreife werden auch unabhängige Untersuchungen bei der DLG-</a:t>
            </a:r>
          </a:p>
          <a:p>
            <a:pPr>
              <a:spcBef>
                <a:spcPct val="50000"/>
              </a:spcBef>
              <a:buClrTx/>
              <a:buFontTx/>
              <a:buNone/>
            </a:pPr>
            <a:r>
              <a:rPr lang="de-DE" altLang="de-DE" sz="1600" dirty="0">
                <a:solidFill>
                  <a:srgbClr val="000000"/>
                </a:solidFill>
              </a:rPr>
              <a:t>Prüfstelle in Groß </a:t>
            </a:r>
            <a:r>
              <a:rPr lang="de-DE" altLang="de-DE" sz="1600" dirty="0" err="1">
                <a:solidFill>
                  <a:srgbClr val="000000"/>
                </a:solidFill>
              </a:rPr>
              <a:t>Umstadt</a:t>
            </a:r>
            <a:r>
              <a:rPr lang="de-DE" altLang="de-DE" sz="1600" dirty="0">
                <a:solidFill>
                  <a:srgbClr val="000000"/>
                </a:solidFill>
              </a:rPr>
              <a:t> durchgeführt und als DLG-Prüfbericht für Landmaschinen bzw.</a:t>
            </a:r>
          </a:p>
          <a:p>
            <a:pPr>
              <a:spcBef>
                <a:spcPct val="50000"/>
              </a:spcBef>
              <a:buClrTx/>
              <a:buFontTx/>
              <a:buNone/>
            </a:pPr>
            <a:r>
              <a:rPr lang="de-DE" altLang="de-DE" sz="1600" dirty="0">
                <a:solidFill>
                  <a:srgbClr val="000000"/>
                </a:solidFill>
              </a:rPr>
              <a:t>als OECD -Prüfbericht für Traktoren veröffentlicht. </a:t>
            </a:r>
            <a:endParaRPr lang="de-DE" altLang="de-DE" sz="1600" dirty="0"/>
          </a:p>
        </p:txBody>
      </p:sp>
      <p:sp>
        <p:nvSpPr>
          <p:cNvPr id="73736" name="Rectangle 16"/>
          <p:cNvSpPr>
            <a:spLocks noGrp="1" noChangeArrowheads="1"/>
          </p:cNvSpPr>
          <p:nvPr>
            <p:ph type="title"/>
          </p:nvPr>
        </p:nvSpPr>
        <p:spPr/>
        <p:txBody>
          <a:bodyPr/>
          <a:lstStyle/>
          <a:p>
            <a:pPr eaLnBrk="1" hangingPunct="1"/>
            <a:r>
              <a:rPr lang="de-DE" altLang="de-DE"/>
              <a:t>Aufgaben der landtechnischen Industrie/ Beispiel Traktor</a:t>
            </a:r>
          </a:p>
        </p:txBody>
      </p:sp>
    </p:spTree>
  </p:cSld>
  <p:clrMapOvr>
    <a:masterClrMapping/>
  </p:clrMapOvr>
  <p:transition spd="med">
    <p:wipe dir="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Titel 1"/>
          <p:cNvSpPr>
            <a:spLocks noGrp="1"/>
          </p:cNvSpPr>
          <p:nvPr>
            <p:ph type="title"/>
          </p:nvPr>
        </p:nvSpPr>
        <p:spPr/>
        <p:txBody>
          <a:bodyPr/>
          <a:lstStyle/>
          <a:p>
            <a:r>
              <a:rPr lang="de-DE" altLang="de-DE"/>
              <a:t>Aufgaben der landtechnischen Industrie</a:t>
            </a:r>
          </a:p>
        </p:txBody>
      </p:sp>
      <p:sp>
        <p:nvSpPr>
          <p:cNvPr id="74755" name="Foliennummernplatzhalter 1"/>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08860EF6-15B3-4604-8A99-F7749ADC6EE2}" type="slidenum">
              <a:rPr lang="de-DE" altLang="de-DE" sz="1000">
                <a:solidFill>
                  <a:srgbClr val="71AD2A"/>
                </a:solidFill>
              </a:rPr>
              <a:pPr algn="r">
                <a:spcBef>
                  <a:spcPct val="0"/>
                </a:spcBef>
                <a:buClrTx/>
                <a:buFontTx/>
                <a:buNone/>
              </a:pPr>
              <a:t>44</a:t>
            </a:fld>
            <a:endParaRPr lang="de-DE" altLang="de-DE" sz="1000">
              <a:solidFill>
                <a:srgbClr val="71AD2A"/>
              </a:solidFill>
            </a:endParaRPr>
          </a:p>
        </p:txBody>
      </p:sp>
      <p:sp>
        <p:nvSpPr>
          <p:cNvPr id="9" name="Fußzeilenplatzhalter 2"/>
          <p:cNvSpPr>
            <a:spLocks noGrp="1"/>
          </p:cNvSpPr>
          <p:nvPr>
            <p:ph type="ftr" sz="quarter" idx="11"/>
          </p:nvPr>
        </p:nvSpPr>
        <p:spPr/>
        <p:txBody>
          <a:bodyPr/>
          <a:lstStyle/>
          <a:p>
            <a:pPr>
              <a:defRPr/>
            </a:pPr>
            <a:r>
              <a:rPr lang="de-DE" dirty="0"/>
              <a:t>HSWT    Prof. Dr. U. Groß                  Modul: Grundlagen der Agrartechnik   2.Sem.                  Einführung</a:t>
            </a:r>
          </a:p>
        </p:txBody>
      </p:sp>
      <p:sp>
        <p:nvSpPr>
          <p:cNvPr id="74757" name="Text Box 12"/>
          <p:cNvSpPr txBox="1">
            <a:spLocks noChangeArrowheads="1"/>
          </p:cNvSpPr>
          <p:nvPr/>
        </p:nvSpPr>
        <p:spPr bwMode="auto">
          <a:xfrm>
            <a:off x="762000" y="1219200"/>
            <a:ext cx="3582988" cy="36988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a:solidFill>
                  <a:srgbClr val="000000"/>
                </a:solidFill>
              </a:rPr>
              <a:t>3. Fertigung u. Bereitstellung</a:t>
            </a:r>
            <a:r>
              <a:rPr lang="de-DE" altLang="de-DE" sz="1800">
                <a:solidFill>
                  <a:srgbClr val="000000"/>
                </a:solidFill>
              </a:rPr>
              <a:t>:</a:t>
            </a:r>
            <a:endParaRPr lang="de-DE" altLang="de-DE" sz="1600"/>
          </a:p>
        </p:txBody>
      </p:sp>
      <p:sp>
        <p:nvSpPr>
          <p:cNvPr id="74758" name="Text Box 13"/>
          <p:cNvSpPr txBox="1">
            <a:spLocks noChangeArrowheads="1"/>
          </p:cNvSpPr>
          <p:nvPr/>
        </p:nvSpPr>
        <p:spPr bwMode="auto">
          <a:xfrm>
            <a:off x="762000" y="1752600"/>
            <a:ext cx="8458200" cy="10699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rgbClr val="000000"/>
                </a:solidFill>
              </a:rPr>
              <a:t>der praxisreifen Maschinen, Geräte und Anlagen. </a:t>
            </a:r>
          </a:p>
          <a:p>
            <a:pPr>
              <a:spcBef>
                <a:spcPct val="50000"/>
              </a:spcBef>
              <a:buClrTx/>
              <a:buFontTx/>
              <a:buNone/>
            </a:pPr>
            <a:r>
              <a:rPr lang="de-DE" altLang="de-DE" sz="1600">
                <a:solidFill>
                  <a:srgbClr val="000000"/>
                </a:solidFill>
              </a:rPr>
              <a:t>Zusätzlich TÜV-Abnahme für das Erlangen der Betriebserlaubnis.</a:t>
            </a:r>
          </a:p>
          <a:p>
            <a:pPr>
              <a:spcBef>
                <a:spcPct val="50000"/>
              </a:spcBef>
              <a:buClrTx/>
              <a:buFontTx/>
              <a:buNone/>
            </a:pPr>
            <a:r>
              <a:rPr lang="de-DE" altLang="de-DE" sz="1600">
                <a:solidFill>
                  <a:srgbClr val="000000"/>
                </a:solidFill>
              </a:rPr>
              <a:t>Erstellung einer Betriebsanleitung.</a:t>
            </a:r>
            <a:endParaRPr lang="de-DE" altLang="de-DE" sz="1600"/>
          </a:p>
        </p:txBody>
      </p:sp>
      <p:sp>
        <p:nvSpPr>
          <p:cNvPr id="74759" name="Text Box 14"/>
          <p:cNvSpPr txBox="1">
            <a:spLocks noChangeArrowheads="1"/>
          </p:cNvSpPr>
          <p:nvPr/>
        </p:nvSpPr>
        <p:spPr bwMode="auto">
          <a:xfrm>
            <a:off x="762000" y="3048000"/>
            <a:ext cx="3582988" cy="366713"/>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a:solidFill>
                  <a:srgbClr val="000000"/>
                </a:solidFill>
              </a:rPr>
              <a:t>4. Wartung und Reparatur:</a:t>
            </a:r>
            <a:endParaRPr lang="de-DE" altLang="de-DE" sz="1600" b="1"/>
          </a:p>
        </p:txBody>
      </p:sp>
      <p:sp>
        <p:nvSpPr>
          <p:cNvPr id="74760" name="Text Box 15"/>
          <p:cNvSpPr txBox="1">
            <a:spLocks noChangeArrowheads="1"/>
          </p:cNvSpPr>
          <p:nvPr/>
        </p:nvSpPr>
        <p:spPr bwMode="auto">
          <a:xfrm>
            <a:off x="762000" y="3581400"/>
            <a:ext cx="8458200" cy="1077913"/>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rgbClr val="000000"/>
                </a:solidFill>
              </a:rPr>
              <a:t>der landtechnischen Einrichtungen erfolgt in der Hauptsache durch den Vertriebspartner </a:t>
            </a:r>
          </a:p>
          <a:p>
            <a:pPr>
              <a:spcBef>
                <a:spcPct val="50000"/>
              </a:spcBef>
              <a:buClrTx/>
              <a:buFontTx/>
              <a:buNone/>
            </a:pPr>
            <a:r>
              <a:rPr lang="de-DE" altLang="de-DE" sz="1600">
                <a:solidFill>
                  <a:srgbClr val="000000"/>
                </a:solidFill>
              </a:rPr>
              <a:t>des Herstellungsbetriebes.</a:t>
            </a:r>
          </a:p>
          <a:p>
            <a:pPr>
              <a:spcBef>
                <a:spcPct val="50000"/>
              </a:spcBef>
              <a:buClrTx/>
              <a:buFontTx/>
              <a:buNone/>
            </a:pPr>
            <a:r>
              <a:rPr lang="de-DE" altLang="de-DE" sz="1600">
                <a:solidFill>
                  <a:srgbClr val="000000"/>
                </a:solidFill>
              </a:rPr>
              <a:t>Der Herstellungsbetrieb sorgt in der Regel für die Verfügbarkeit von Ersatzteilen.</a:t>
            </a:r>
            <a:endParaRPr lang="de-DE" altLang="de-DE" sz="1600"/>
          </a:p>
        </p:txBody>
      </p:sp>
      <p:sp>
        <p:nvSpPr>
          <p:cNvPr id="74761" name="Text Box 16"/>
          <p:cNvSpPr txBox="1">
            <a:spLocks noChangeArrowheads="1"/>
          </p:cNvSpPr>
          <p:nvPr/>
        </p:nvSpPr>
        <p:spPr bwMode="auto">
          <a:xfrm>
            <a:off x="762000" y="4724400"/>
            <a:ext cx="8458200" cy="1446213"/>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rgbClr val="000000"/>
                </a:solidFill>
              </a:rPr>
              <a:t>Die Auswahl geeigneter Maschinensysteme, abgestimmt auf die betrieblichen Erforder-</a:t>
            </a:r>
          </a:p>
          <a:p>
            <a:pPr>
              <a:spcBef>
                <a:spcPct val="50000"/>
              </a:spcBef>
              <a:buClrTx/>
              <a:buFontTx/>
              <a:buNone/>
            </a:pPr>
            <a:r>
              <a:rPr lang="de-DE" altLang="de-DE" sz="1600">
                <a:solidFill>
                  <a:srgbClr val="000000"/>
                </a:solidFill>
              </a:rPr>
              <a:t>nisse, ist Aufgabe des Landwirtes.</a:t>
            </a:r>
          </a:p>
          <a:p>
            <a:pPr>
              <a:spcBef>
                <a:spcPct val="50000"/>
              </a:spcBef>
              <a:buClrTx/>
              <a:buFontTx/>
              <a:buNone/>
            </a:pPr>
            <a:r>
              <a:rPr lang="de-DE" altLang="de-DE" sz="1600">
                <a:solidFill>
                  <a:srgbClr val="000000"/>
                </a:solidFill>
              </a:rPr>
              <a:t>Beratende Funktion hat dabei die Abteilung Verkaufsförderung des Herstellungsbetriebes.</a:t>
            </a:r>
          </a:p>
          <a:p>
            <a:pPr algn="ctr">
              <a:spcBef>
                <a:spcPct val="50000"/>
              </a:spcBef>
              <a:buClrTx/>
              <a:buFontTx/>
              <a:buNone/>
            </a:pPr>
            <a:r>
              <a:rPr lang="de-DE" altLang="de-DE" sz="1600" b="1"/>
              <a:t>„Die Beratung sollte objektiv und zum Vorteil des Käufers sein !!!?“</a:t>
            </a:r>
          </a:p>
        </p:txBody>
      </p:sp>
    </p:spTree>
  </p:cSld>
  <p:clrMapOvr>
    <a:masterClrMapping/>
  </p:clrMapOvr>
  <p:transition spd="med">
    <p:wipe dir="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Titel 1"/>
          <p:cNvSpPr>
            <a:spLocks noGrp="1"/>
          </p:cNvSpPr>
          <p:nvPr>
            <p:ph type="title"/>
          </p:nvPr>
        </p:nvSpPr>
        <p:spPr/>
        <p:txBody>
          <a:bodyPr/>
          <a:lstStyle/>
          <a:p>
            <a:r>
              <a:rPr lang="de-DE" altLang="de-DE"/>
              <a:t>Aufgaben der landtechnischen Industrie</a:t>
            </a:r>
          </a:p>
        </p:txBody>
      </p:sp>
      <p:sp>
        <p:nvSpPr>
          <p:cNvPr id="75779" name="Foliennummernplatzhalter 1"/>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3C98A3D2-85B8-4304-8409-AF755762DEE2}" type="slidenum">
              <a:rPr lang="de-DE" altLang="de-DE" sz="1000">
                <a:solidFill>
                  <a:srgbClr val="71AD2A"/>
                </a:solidFill>
              </a:rPr>
              <a:pPr algn="r">
                <a:spcBef>
                  <a:spcPct val="0"/>
                </a:spcBef>
                <a:buClrTx/>
                <a:buFontTx/>
                <a:buNone/>
              </a:pPr>
              <a:t>45</a:t>
            </a:fld>
            <a:endParaRPr lang="de-DE" altLang="de-DE" sz="1000">
              <a:solidFill>
                <a:srgbClr val="71AD2A"/>
              </a:solidFill>
            </a:endParaRPr>
          </a:p>
        </p:txBody>
      </p:sp>
      <p:sp>
        <p:nvSpPr>
          <p:cNvPr id="13" name="Fußzeilenplatzhalter 2"/>
          <p:cNvSpPr>
            <a:spLocks noGrp="1"/>
          </p:cNvSpPr>
          <p:nvPr>
            <p:ph type="ftr" sz="quarter" idx="11"/>
          </p:nvPr>
        </p:nvSpPr>
        <p:spPr/>
        <p:txBody>
          <a:bodyPr/>
          <a:lstStyle/>
          <a:p>
            <a:pPr>
              <a:defRPr/>
            </a:pPr>
            <a:r>
              <a:rPr lang="de-DE" dirty="0"/>
              <a:t>HSWT    Prof. Dr. U. Groß                  Modul: Grundlagen der Agrartechnik   2.Sem.                  Einführung</a:t>
            </a:r>
          </a:p>
        </p:txBody>
      </p:sp>
      <p:sp>
        <p:nvSpPr>
          <p:cNvPr id="208908" name="Text Box 12"/>
          <p:cNvSpPr txBox="1">
            <a:spLocks noChangeArrowheads="1"/>
          </p:cNvSpPr>
          <p:nvPr/>
        </p:nvSpPr>
        <p:spPr bwMode="auto">
          <a:xfrm>
            <a:off x="762000" y="1371600"/>
            <a:ext cx="4478338" cy="366713"/>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dirty="0">
                <a:solidFill>
                  <a:srgbClr val="000000"/>
                </a:solidFill>
              </a:rPr>
              <a:t>6. Forschung und Entwicklung:</a:t>
            </a:r>
            <a:endParaRPr lang="de-DE" altLang="de-DE" sz="1600" b="1" dirty="0"/>
          </a:p>
        </p:txBody>
      </p:sp>
      <p:sp>
        <p:nvSpPr>
          <p:cNvPr id="208909" name="Text Box 13"/>
          <p:cNvSpPr txBox="1">
            <a:spLocks noChangeArrowheads="1"/>
          </p:cNvSpPr>
          <p:nvPr/>
        </p:nvSpPr>
        <p:spPr bwMode="auto">
          <a:xfrm>
            <a:off x="762000" y="1828800"/>
            <a:ext cx="8458200" cy="33855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chemeClr val="tx2"/>
                </a:solidFill>
                <a:sym typeface="Wingdings" pitchFamily="2" charset="2"/>
              </a:rPr>
              <a:t> </a:t>
            </a:r>
            <a:r>
              <a:rPr lang="de-DE" altLang="de-DE" sz="1600" dirty="0">
                <a:solidFill>
                  <a:srgbClr val="000000"/>
                </a:solidFill>
              </a:rPr>
              <a:t>Abgasfreundliche Dieselmotoren, Einhaltung der   Abgasgrenzen</a:t>
            </a:r>
            <a:endParaRPr lang="de-DE" altLang="de-DE" sz="1600" dirty="0"/>
          </a:p>
        </p:txBody>
      </p:sp>
      <p:sp>
        <p:nvSpPr>
          <p:cNvPr id="208910" name="Text Box 14"/>
          <p:cNvSpPr txBox="1">
            <a:spLocks noChangeArrowheads="1"/>
          </p:cNvSpPr>
          <p:nvPr/>
        </p:nvSpPr>
        <p:spPr bwMode="auto">
          <a:xfrm>
            <a:off x="762000" y="2590800"/>
            <a:ext cx="8458200" cy="33655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chemeClr val="tx2"/>
                </a:solidFill>
                <a:sym typeface="Wingdings" pitchFamily="2" charset="2"/>
              </a:rPr>
              <a:t> </a:t>
            </a:r>
            <a:r>
              <a:rPr lang="de-DE" altLang="de-DE" sz="1600">
                <a:solidFill>
                  <a:srgbClr val="000000"/>
                </a:solidFill>
              </a:rPr>
              <a:t>Erhöhung der Wirkungsgrade von Motor, Getriebe und Achsen</a:t>
            </a:r>
            <a:endParaRPr lang="de-DE" altLang="de-DE" sz="1600"/>
          </a:p>
        </p:txBody>
      </p:sp>
      <p:sp>
        <p:nvSpPr>
          <p:cNvPr id="208911" name="Text Box 15"/>
          <p:cNvSpPr txBox="1">
            <a:spLocks noChangeArrowheads="1"/>
          </p:cNvSpPr>
          <p:nvPr/>
        </p:nvSpPr>
        <p:spPr bwMode="auto">
          <a:xfrm>
            <a:off x="762000" y="2971800"/>
            <a:ext cx="8458200" cy="70802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chemeClr val="tx2"/>
                </a:solidFill>
                <a:sym typeface="Wingdings" pitchFamily="2" charset="2"/>
              </a:rPr>
              <a:t> </a:t>
            </a:r>
            <a:r>
              <a:rPr lang="de-DE" altLang="de-DE" sz="1600" dirty="0">
                <a:solidFill>
                  <a:srgbClr val="000000"/>
                </a:solidFill>
              </a:rPr>
              <a:t>Steigerung der Flächenleistung und Produktivität durch  Automatisierung der Prozesse     </a:t>
            </a:r>
          </a:p>
          <a:p>
            <a:pPr>
              <a:spcBef>
                <a:spcPct val="50000"/>
              </a:spcBef>
              <a:buClrTx/>
              <a:buFontTx/>
              <a:buNone/>
            </a:pPr>
            <a:r>
              <a:rPr lang="de-DE" altLang="de-DE" sz="1600" dirty="0">
                <a:solidFill>
                  <a:srgbClr val="000000"/>
                </a:solidFill>
              </a:rPr>
              <a:t>    </a:t>
            </a:r>
            <a:endParaRPr lang="de-DE" altLang="de-DE" sz="1600" dirty="0"/>
          </a:p>
        </p:txBody>
      </p:sp>
      <p:sp>
        <p:nvSpPr>
          <p:cNvPr id="208912" name="Text Box 16"/>
          <p:cNvSpPr txBox="1">
            <a:spLocks noChangeArrowheads="1"/>
          </p:cNvSpPr>
          <p:nvPr/>
        </p:nvSpPr>
        <p:spPr bwMode="auto">
          <a:xfrm>
            <a:off x="762000" y="3733800"/>
            <a:ext cx="8458200" cy="33655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chemeClr val="tx2"/>
                </a:solidFill>
                <a:sym typeface="Wingdings" pitchFamily="2" charset="2"/>
              </a:rPr>
              <a:t> </a:t>
            </a:r>
            <a:r>
              <a:rPr lang="de-DE" altLang="de-DE" sz="1600">
                <a:solidFill>
                  <a:srgbClr val="000000"/>
                </a:solidFill>
              </a:rPr>
              <a:t>Verbesserung der Zugkraftübertragung auf den Boden durch neue Reifenarten</a:t>
            </a:r>
            <a:endParaRPr lang="de-DE" altLang="de-DE" sz="1600"/>
          </a:p>
        </p:txBody>
      </p:sp>
      <p:sp>
        <p:nvSpPr>
          <p:cNvPr id="208913" name="Text Box 17"/>
          <p:cNvSpPr txBox="1">
            <a:spLocks noChangeArrowheads="1"/>
          </p:cNvSpPr>
          <p:nvPr/>
        </p:nvSpPr>
        <p:spPr bwMode="auto">
          <a:xfrm>
            <a:off x="762000" y="4343400"/>
            <a:ext cx="3582988" cy="36671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dirty="0">
                <a:solidFill>
                  <a:srgbClr val="000000"/>
                </a:solidFill>
              </a:rPr>
              <a:t>7. Fertigung:</a:t>
            </a:r>
            <a:endParaRPr lang="de-DE" altLang="de-DE" sz="1600" b="1" dirty="0"/>
          </a:p>
        </p:txBody>
      </p:sp>
      <p:sp>
        <p:nvSpPr>
          <p:cNvPr id="208914" name="Text Box 18"/>
          <p:cNvSpPr txBox="1">
            <a:spLocks noChangeArrowheads="1"/>
          </p:cNvSpPr>
          <p:nvPr/>
        </p:nvSpPr>
        <p:spPr bwMode="auto">
          <a:xfrm>
            <a:off x="762000" y="4800600"/>
            <a:ext cx="8458200" cy="33655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chemeClr val="tx2"/>
                </a:solidFill>
                <a:sym typeface="Wingdings" pitchFamily="2" charset="2"/>
              </a:rPr>
              <a:t> </a:t>
            </a:r>
            <a:r>
              <a:rPr lang="de-DE" altLang="de-DE" sz="1600">
                <a:solidFill>
                  <a:srgbClr val="000000"/>
                </a:solidFill>
              </a:rPr>
              <a:t>Reduzierung des Primärenergiebedarfes bei Schmelzprozessen</a:t>
            </a:r>
            <a:endParaRPr lang="de-DE" altLang="de-DE" sz="1600"/>
          </a:p>
        </p:txBody>
      </p:sp>
      <p:sp>
        <p:nvSpPr>
          <p:cNvPr id="208915" name="Text Box 19"/>
          <p:cNvSpPr txBox="1">
            <a:spLocks noChangeArrowheads="1"/>
          </p:cNvSpPr>
          <p:nvPr/>
        </p:nvSpPr>
        <p:spPr bwMode="auto">
          <a:xfrm>
            <a:off x="762000" y="5562600"/>
            <a:ext cx="8458200" cy="33655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chemeClr val="tx2"/>
                </a:solidFill>
                <a:sym typeface="Wingdings" pitchFamily="2" charset="2"/>
              </a:rPr>
              <a:t> </a:t>
            </a:r>
            <a:r>
              <a:rPr lang="de-DE" altLang="de-DE" sz="1600">
                <a:solidFill>
                  <a:srgbClr val="000000"/>
                </a:solidFill>
              </a:rPr>
              <a:t>Einsparung von Rohstoffen durch Wiederverwertung von Altteilen </a:t>
            </a:r>
            <a:endParaRPr lang="de-DE" altLang="de-DE" sz="1600"/>
          </a:p>
        </p:txBody>
      </p:sp>
      <p:sp>
        <p:nvSpPr>
          <p:cNvPr id="208916" name="Text Box 20"/>
          <p:cNvSpPr txBox="1">
            <a:spLocks noChangeArrowheads="1"/>
          </p:cNvSpPr>
          <p:nvPr/>
        </p:nvSpPr>
        <p:spPr bwMode="auto">
          <a:xfrm>
            <a:off x="762000" y="5181600"/>
            <a:ext cx="8458200" cy="33655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chemeClr val="tx2"/>
                </a:solidFill>
                <a:sym typeface="Wingdings" pitchFamily="2" charset="2"/>
              </a:rPr>
              <a:t> </a:t>
            </a:r>
            <a:r>
              <a:rPr lang="de-DE" altLang="de-DE" sz="1600">
                <a:solidFill>
                  <a:srgbClr val="000000"/>
                </a:solidFill>
              </a:rPr>
              <a:t>Senkung der Emissionswerte</a:t>
            </a:r>
            <a:endParaRPr lang="de-DE" altLang="de-DE" sz="160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8908"/>
                                        </p:tgtEl>
                                        <p:attrNameLst>
                                          <p:attrName>style.visibility</p:attrName>
                                        </p:attrNameLst>
                                      </p:cBhvr>
                                      <p:to>
                                        <p:strVal val="visible"/>
                                      </p:to>
                                    </p:set>
                                    <p:animEffect transition="in" filter="wipe(left)">
                                      <p:cBhvr>
                                        <p:cTn id="7" dur="500"/>
                                        <p:tgtEl>
                                          <p:spTgt spid="2089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8909"/>
                                        </p:tgtEl>
                                        <p:attrNameLst>
                                          <p:attrName>style.visibility</p:attrName>
                                        </p:attrNameLst>
                                      </p:cBhvr>
                                      <p:to>
                                        <p:strVal val="visible"/>
                                      </p:to>
                                    </p:set>
                                    <p:animEffect transition="in" filter="wipe(left)">
                                      <p:cBhvr>
                                        <p:cTn id="12" dur="500"/>
                                        <p:tgtEl>
                                          <p:spTgt spid="2089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8910"/>
                                        </p:tgtEl>
                                        <p:attrNameLst>
                                          <p:attrName>style.visibility</p:attrName>
                                        </p:attrNameLst>
                                      </p:cBhvr>
                                      <p:to>
                                        <p:strVal val="visible"/>
                                      </p:to>
                                    </p:set>
                                    <p:animEffect transition="in" filter="wipe(left)">
                                      <p:cBhvr>
                                        <p:cTn id="17" dur="500"/>
                                        <p:tgtEl>
                                          <p:spTgt spid="2089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8911"/>
                                        </p:tgtEl>
                                        <p:attrNameLst>
                                          <p:attrName>style.visibility</p:attrName>
                                        </p:attrNameLst>
                                      </p:cBhvr>
                                      <p:to>
                                        <p:strVal val="visible"/>
                                      </p:to>
                                    </p:set>
                                    <p:animEffect transition="in" filter="wipe(left)">
                                      <p:cBhvr>
                                        <p:cTn id="22" dur="500"/>
                                        <p:tgtEl>
                                          <p:spTgt spid="2089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8912"/>
                                        </p:tgtEl>
                                        <p:attrNameLst>
                                          <p:attrName>style.visibility</p:attrName>
                                        </p:attrNameLst>
                                      </p:cBhvr>
                                      <p:to>
                                        <p:strVal val="visible"/>
                                      </p:to>
                                    </p:set>
                                    <p:animEffect transition="in" filter="wipe(left)">
                                      <p:cBhvr>
                                        <p:cTn id="27" dur="500"/>
                                        <p:tgtEl>
                                          <p:spTgt spid="2089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8913"/>
                                        </p:tgtEl>
                                        <p:attrNameLst>
                                          <p:attrName>style.visibility</p:attrName>
                                        </p:attrNameLst>
                                      </p:cBhvr>
                                      <p:to>
                                        <p:strVal val="visible"/>
                                      </p:to>
                                    </p:set>
                                    <p:animEffect transition="in" filter="wipe(left)">
                                      <p:cBhvr>
                                        <p:cTn id="32" dur="500"/>
                                        <p:tgtEl>
                                          <p:spTgt spid="2089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8914"/>
                                        </p:tgtEl>
                                        <p:attrNameLst>
                                          <p:attrName>style.visibility</p:attrName>
                                        </p:attrNameLst>
                                      </p:cBhvr>
                                      <p:to>
                                        <p:strVal val="visible"/>
                                      </p:to>
                                    </p:set>
                                    <p:animEffect transition="in" filter="wipe(left)">
                                      <p:cBhvr>
                                        <p:cTn id="37" dur="500"/>
                                        <p:tgtEl>
                                          <p:spTgt spid="2089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8916"/>
                                        </p:tgtEl>
                                        <p:attrNameLst>
                                          <p:attrName>style.visibility</p:attrName>
                                        </p:attrNameLst>
                                      </p:cBhvr>
                                      <p:to>
                                        <p:strVal val="visible"/>
                                      </p:to>
                                    </p:set>
                                    <p:animEffect transition="in" filter="wipe(left)">
                                      <p:cBhvr>
                                        <p:cTn id="42" dur="500"/>
                                        <p:tgtEl>
                                          <p:spTgt spid="2089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8915"/>
                                        </p:tgtEl>
                                        <p:attrNameLst>
                                          <p:attrName>style.visibility</p:attrName>
                                        </p:attrNameLst>
                                      </p:cBhvr>
                                      <p:to>
                                        <p:strVal val="visible"/>
                                      </p:to>
                                    </p:set>
                                    <p:animEffect transition="in" filter="wipe(left)">
                                      <p:cBhvr>
                                        <p:cTn id="47" dur="500"/>
                                        <p:tgtEl>
                                          <p:spTgt spid="20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nimBg="1" autoUpdateAnimBg="0"/>
      <p:bldP spid="208909" grpId="0" animBg="1" autoUpdateAnimBg="0"/>
      <p:bldP spid="208910" grpId="0" animBg="1" autoUpdateAnimBg="0"/>
      <p:bldP spid="208911" grpId="0" animBg="1" autoUpdateAnimBg="0"/>
      <p:bldP spid="208912" grpId="0" animBg="1" autoUpdateAnimBg="0"/>
      <p:bldP spid="208913" grpId="0" animBg="1" autoUpdateAnimBg="0"/>
      <p:bldP spid="208914" grpId="0" animBg="1" autoUpdateAnimBg="0"/>
      <p:bldP spid="208915" grpId="0" animBg="1" autoUpdateAnimBg="0"/>
      <p:bldP spid="208916"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Foliennummernplatzhalter 2"/>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89405D5F-85B1-40E2-8E0F-D0BAAA6D43F0}" type="slidenum">
              <a:rPr lang="de-DE" altLang="de-DE" sz="1000">
                <a:solidFill>
                  <a:srgbClr val="71AD2A"/>
                </a:solidFill>
              </a:rPr>
              <a:pPr algn="r">
                <a:spcBef>
                  <a:spcPct val="0"/>
                </a:spcBef>
                <a:buClrTx/>
                <a:buFontTx/>
                <a:buNone/>
              </a:pPr>
              <a:t>46</a:t>
            </a:fld>
            <a:endParaRPr lang="de-DE" altLang="de-DE" sz="1000">
              <a:solidFill>
                <a:srgbClr val="71AD2A"/>
              </a:solidFill>
            </a:endParaRPr>
          </a:p>
        </p:txBody>
      </p:sp>
      <p:sp>
        <p:nvSpPr>
          <p:cNvPr id="11" name="Fußzeilenplatzhalter 3"/>
          <p:cNvSpPr>
            <a:spLocks noGrp="1"/>
          </p:cNvSpPr>
          <p:nvPr>
            <p:ph type="ftr" sz="quarter" idx="11"/>
          </p:nvPr>
        </p:nvSpPr>
        <p:spPr/>
        <p:txBody>
          <a:bodyPr/>
          <a:lstStyle/>
          <a:p>
            <a:pPr>
              <a:defRPr/>
            </a:pPr>
            <a:r>
              <a:rPr lang="de-DE" dirty="0"/>
              <a:t>HSWT    Prof. Dr. U. Groß                  Modul: Grundlagen der Agrartechnik   2.Sem.                  Einführung</a:t>
            </a:r>
          </a:p>
        </p:txBody>
      </p:sp>
      <p:sp>
        <p:nvSpPr>
          <p:cNvPr id="76804" name="Text Box 16"/>
          <p:cNvSpPr txBox="1">
            <a:spLocks noChangeArrowheads="1"/>
          </p:cNvSpPr>
          <p:nvPr/>
        </p:nvSpPr>
        <p:spPr bwMode="auto">
          <a:xfrm>
            <a:off x="762000" y="1219200"/>
            <a:ext cx="4191000" cy="36671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a:solidFill>
                  <a:srgbClr val="000000"/>
                </a:solidFill>
              </a:rPr>
              <a:t>Erhöhung der Flächenproduktivität:</a:t>
            </a:r>
            <a:endParaRPr lang="de-DE" altLang="de-DE" sz="1600"/>
          </a:p>
        </p:txBody>
      </p:sp>
      <p:sp>
        <p:nvSpPr>
          <p:cNvPr id="76805" name="Text Box 17"/>
          <p:cNvSpPr txBox="1">
            <a:spLocks noChangeArrowheads="1"/>
          </p:cNvSpPr>
          <p:nvPr/>
        </p:nvSpPr>
        <p:spPr bwMode="auto">
          <a:xfrm>
            <a:off x="5257800" y="1219200"/>
            <a:ext cx="4114800" cy="123983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nSpc>
                <a:spcPct val="80000"/>
              </a:lnSpc>
              <a:spcBef>
                <a:spcPct val="50000"/>
              </a:spcBef>
              <a:buClrTx/>
              <a:buFontTx/>
              <a:buNone/>
            </a:pPr>
            <a:r>
              <a:rPr lang="de-DE" altLang="de-DE" sz="1600">
                <a:solidFill>
                  <a:srgbClr val="000000"/>
                </a:solidFill>
              </a:rPr>
              <a:t>- Qualitätsverbesserung</a:t>
            </a:r>
          </a:p>
          <a:p>
            <a:pPr>
              <a:lnSpc>
                <a:spcPct val="80000"/>
              </a:lnSpc>
              <a:spcBef>
                <a:spcPct val="50000"/>
              </a:spcBef>
              <a:buClrTx/>
              <a:buFontTx/>
              <a:buNone/>
            </a:pPr>
            <a:r>
              <a:rPr lang="de-DE" altLang="de-DE" sz="1600">
                <a:solidFill>
                  <a:srgbClr val="000000"/>
                </a:solidFill>
              </a:rPr>
              <a:t>- Ertragssteigerung</a:t>
            </a:r>
          </a:p>
          <a:p>
            <a:pPr>
              <a:lnSpc>
                <a:spcPct val="80000"/>
              </a:lnSpc>
              <a:spcBef>
                <a:spcPct val="50000"/>
              </a:spcBef>
              <a:buClrTx/>
              <a:buFontTx/>
              <a:buNone/>
            </a:pPr>
            <a:r>
              <a:rPr lang="de-DE" altLang="de-DE" sz="1600">
                <a:solidFill>
                  <a:srgbClr val="000000"/>
                </a:solidFill>
              </a:rPr>
              <a:t>- Verlustminimierung</a:t>
            </a:r>
          </a:p>
          <a:p>
            <a:pPr>
              <a:lnSpc>
                <a:spcPct val="80000"/>
              </a:lnSpc>
              <a:spcBef>
                <a:spcPct val="50000"/>
              </a:spcBef>
              <a:buClrTx/>
              <a:buFontTx/>
              <a:buNone/>
            </a:pPr>
            <a:r>
              <a:rPr lang="de-DE" altLang="de-DE" sz="1600">
                <a:solidFill>
                  <a:srgbClr val="000000"/>
                </a:solidFill>
              </a:rPr>
              <a:t>- Umwelterhaltung</a:t>
            </a:r>
            <a:endParaRPr lang="de-DE" altLang="de-DE" sz="1600"/>
          </a:p>
        </p:txBody>
      </p:sp>
      <p:sp>
        <p:nvSpPr>
          <p:cNvPr id="76806" name="Text Box 18"/>
          <p:cNvSpPr txBox="1">
            <a:spLocks noChangeArrowheads="1"/>
          </p:cNvSpPr>
          <p:nvPr/>
        </p:nvSpPr>
        <p:spPr bwMode="auto">
          <a:xfrm>
            <a:off x="762000" y="2895600"/>
            <a:ext cx="4191000" cy="36988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a:solidFill>
                  <a:srgbClr val="000000"/>
                </a:solidFill>
              </a:rPr>
              <a:t>Verbesserung der Arbeitsproduktivität:</a:t>
            </a:r>
            <a:endParaRPr lang="de-DE" altLang="de-DE" sz="1600"/>
          </a:p>
        </p:txBody>
      </p:sp>
      <p:sp>
        <p:nvSpPr>
          <p:cNvPr id="76807" name="Text Box 19"/>
          <p:cNvSpPr txBox="1">
            <a:spLocks noChangeArrowheads="1"/>
          </p:cNvSpPr>
          <p:nvPr/>
        </p:nvSpPr>
        <p:spPr bwMode="auto">
          <a:xfrm>
            <a:off x="762000" y="4572000"/>
            <a:ext cx="4191000" cy="36671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a:solidFill>
                  <a:srgbClr val="000000"/>
                </a:solidFill>
              </a:rPr>
              <a:t>Reduzierung der Kosten:</a:t>
            </a:r>
            <a:endParaRPr lang="de-DE" altLang="de-DE" sz="1600"/>
          </a:p>
        </p:txBody>
      </p:sp>
      <p:sp>
        <p:nvSpPr>
          <p:cNvPr id="76808" name="Text Box 20"/>
          <p:cNvSpPr txBox="1">
            <a:spLocks noChangeArrowheads="1"/>
          </p:cNvSpPr>
          <p:nvPr/>
        </p:nvSpPr>
        <p:spPr bwMode="auto">
          <a:xfrm>
            <a:off x="5257800" y="2895600"/>
            <a:ext cx="4114800" cy="123983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nSpc>
                <a:spcPct val="80000"/>
              </a:lnSpc>
              <a:spcBef>
                <a:spcPct val="50000"/>
              </a:spcBef>
              <a:buClrTx/>
              <a:buFontTx/>
              <a:buNone/>
            </a:pPr>
            <a:r>
              <a:rPr lang="de-DE" altLang="de-DE" sz="1600">
                <a:solidFill>
                  <a:srgbClr val="000000"/>
                </a:solidFill>
              </a:rPr>
              <a:t>- Einsparung von [Akh] und [Ak]</a:t>
            </a:r>
          </a:p>
          <a:p>
            <a:pPr>
              <a:lnSpc>
                <a:spcPct val="80000"/>
              </a:lnSpc>
              <a:spcBef>
                <a:spcPct val="50000"/>
              </a:spcBef>
              <a:buClrTx/>
              <a:buFontTx/>
              <a:buNone/>
            </a:pPr>
            <a:r>
              <a:rPr lang="de-DE" altLang="de-DE" sz="1600">
                <a:solidFill>
                  <a:srgbClr val="000000"/>
                </a:solidFill>
              </a:rPr>
              <a:t>- Schlagkrafterhöhung</a:t>
            </a:r>
          </a:p>
          <a:p>
            <a:pPr>
              <a:lnSpc>
                <a:spcPct val="80000"/>
              </a:lnSpc>
              <a:spcBef>
                <a:spcPct val="50000"/>
              </a:spcBef>
              <a:buClrTx/>
              <a:buFontTx/>
              <a:buNone/>
            </a:pPr>
            <a:r>
              <a:rPr lang="de-DE" altLang="de-DE" sz="1600">
                <a:solidFill>
                  <a:srgbClr val="000000"/>
                </a:solidFill>
              </a:rPr>
              <a:t>- Verbesserung der Arbeitsbedingungen</a:t>
            </a:r>
          </a:p>
          <a:p>
            <a:pPr>
              <a:lnSpc>
                <a:spcPct val="80000"/>
              </a:lnSpc>
              <a:spcBef>
                <a:spcPct val="50000"/>
              </a:spcBef>
              <a:buClrTx/>
              <a:buFontTx/>
              <a:buNone/>
            </a:pPr>
            <a:r>
              <a:rPr lang="de-DE" altLang="de-DE" sz="1600">
                <a:solidFill>
                  <a:srgbClr val="000000"/>
                </a:solidFill>
              </a:rPr>
              <a:t>   (physisch und psychisch)</a:t>
            </a:r>
            <a:endParaRPr lang="de-DE" altLang="de-DE" sz="1600"/>
          </a:p>
        </p:txBody>
      </p:sp>
      <p:sp>
        <p:nvSpPr>
          <p:cNvPr id="76809" name="Text Box 21"/>
          <p:cNvSpPr txBox="1">
            <a:spLocks noChangeArrowheads="1"/>
          </p:cNvSpPr>
          <p:nvPr/>
        </p:nvSpPr>
        <p:spPr bwMode="auto">
          <a:xfrm>
            <a:off x="5257800" y="4572000"/>
            <a:ext cx="4114800" cy="92233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nSpc>
                <a:spcPct val="80000"/>
              </a:lnSpc>
              <a:spcBef>
                <a:spcPct val="50000"/>
              </a:spcBef>
              <a:buClrTx/>
              <a:buFontTx/>
              <a:buNone/>
            </a:pPr>
            <a:r>
              <a:rPr lang="de-DE" altLang="de-DE" sz="1600">
                <a:solidFill>
                  <a:srgbClr val="000000"/>
                </a:solidFill>
              </a:rPr>
              <a:t>- Einsparung von Betriebsmitteln</a:t>
            </a:r>
          </a:p>
          <a:p>
            <a:pPr>
              <a:lnSpc>
                <a:spcPct val="80000"/>
              </a:lnSpc>
              <a:spcBef>
                <a:spcPct val="50000"/>
              </a:spcBef>
              <a:buClrTx/>
              <a:buFontTx/>
              <a:buNone/>
            </a:pPr>
            <a:r>
              <a:rPr lang="de-DE" altLang="de-DE" sz="1600">
                <a:solidFill>
                  <a:srgbClr val="000000"/>
                </a:solidFill>
              </a:rPr>
              <a:t>- Verbesserung der Ausnutzung</a:t>
            </a:r>
          </a:p>
          <a:p>
            <a:pPr>
              <a:lnSpc>
                <a:spcPct val="80000"/>
              </a:lnSpc>
              <a:spcBef>
                <a:spcPct val="50000"/>
              </a:spcBef>
              <a:buClrTx/>
              <a:buFontTx/>
              <a:buNone/>
            </a:pPr>
            <a:r>
              <a:rPr lang="de-DE" altLang="de-DE" sz="1600">
                <a:solidFill>
                  <a:srgbClr val="000000"/>
                </a:solidFill>
              </a:rPr>
              <a:t>  (Gebrauchsdauer, Vielseitigkeit) </a:t>
            </a:r>
          </a:p>
        </p:txBody>
      </p:sp>
      <p:sp>
        <p:nvSpPr>
          <p:cNvPr id="76811" name="Rectangle 23"/>
          <p:cNvSpPr>
            <a:spLocks noGrp="1" noChangeArrowheads="1"/>
          </p:cNvSpPr>
          <p:nvPr>
            <p:ph type="title"/>
          </p:nvPr>
        </p:nvSpPr>
        <p:spPr/>
        <p:txBody>
          <a:bodyPr/>
          <a:lstStyle/>
          <a:p>
            <a:pPr eaLnBrk="1" hangingPunct="1"/>
            <a:r>
              <a:rPr lang="de-DE" altLang="de-DE"/>
              <a:t>Ziele der landtechnischen Industrie</a:t>
            </a:r>
          </a:p>
        </p:txBody>
      </p:sp>
    </p:spTree>
  </p:cSld>
  <p:clrMapOvr>
    <a:masterClrMapping/>
  </p:clrMapOvr>
  <p:transition spd="med">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Teilflächenspezifische Bewirtschaftung</a:t>
            </a:r>
          </a:p>
        </p:txBody>
      </p:sp>
      <p:sp>
        <p:nvSpPr>
          <p:cNvPr id="3" name="Foliennummernplatzhalter 2"/>
          <p:cNvSpPr>
            <a:spLocks noGrp="1"/>
          </p:cNvSpPr>
          <p:nvPr>
            <p:ph type="sldNum" sz="quarter" idx="10"/>
          </p:nvPr>
        </p:nvSpPr>
        <p:spPr/>
        <p:txBody>
          <a:bodyPr/>
          <a:lstStyle/>
          <a:p>
            <a:pPr>
              <a:defRPr/>
            </a:pPr>
            <a:r>
              <a:rPr lang="de-DE" altLang="de-DE"/>
              <a:t> Folie </a:t>
            </a:r>
            <a:fld id="{A5CC95E4-3327-4E6D-82A6-F720D74A793D}" type="slidenum">
              <a:rPr lang="de-DE" altLang="de-DE" smtClean="0"/>
              <a:pPr>
                <a:defRPr/>
              </a:pPr>
              <a:t>47</a:t>
            </a:fld>
            <a:endParaRPr lang="de-DE" altLang="de-DE"/>
          </a:p>
        </p:txBody>
      </p:sp>
      <p:sp>
        <p:nvSpPr>
          <p:cNvPr id="4" name="Fußzeilenplatzhalter 3"/>
          <p:cNvSpPr>
            <a:spLocks noGrp="1"/>
          </p:cNvSpPr>
          <p:nvPr>
            <p:ph type="ftr" sz="quarter" idx="11"/>
          </p:nvPr>
        </p:nvSpPr>
        <p:spPr/>
        <p:txBody>
          <a:bodyPr/>
          <a:lstStyle/>
          <a:p>
            <a:pPr>
              <a:defRPr/>
            </a:pPr>
            <a:r>
              <a:rPr lang="de-DE"/>
              <a:t>HSWT    Prof. Dr. U. Groß                  Modul: Grundlagen der Agrartechnik   2.Sem.                  Einführung</a:t>
            </a:r>
            <a:endParaRPr lang="de-DE"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9" y="826772"/>
            <a:ext cx="6080639" cy="3648384"/>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968" y="826772"/>
            <a:ext cx="4337508" cy="2442964"/>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8664" y="3907474"/>
            <a:ext cx="5241032" cy="2940523"/>
          </a:xfrm>
          <a:prstGeom prst="rect">
            <a:avLst/>
          </a:prstGeom>
        </p:spPr>
      </p:pic>
      <p:sp>
        <p:nvSpPr>
          <p:cNvPr id="6" name="Textfeld 5"/>
          <p:cNvSpPr txBox="1"/>
          <p:nvPr/>
        </p:nvSpPr>
        <p:spPr>
          <a:xfrm>
            <a:off x="7545288" y="3717032"/>
            <a:ext cx="1152128" cy="461665"/>
          </a:xfrm>
          <a:prstGeom prst="rect">
            <a:avLst/>
          </a:prstGeom>
          <a:noFill/>
        </p:spPr>
        <p:txBody>
          <a:bodyPr wrap="square" rtlCol="0">
            <a:spAutoFit/>
          </a:bodyPr>
          <a:lstStyle/>
          <a:p>
            <a:r>
              <a:rPr lang="de-DE">
                <a:hlinkClick r:id="rId5"/>
              </a:rPr>
              <a:t>Film</a:t>
            </a:r>
            <a:endParaRPr lang="de-DE"/>
          </a:p>
        </p:txBody>
      </p:sp>
    </p:spTree>
    <p:extLst>
      <p:ext uri="{BB962C8B-B14F-4D97-AF65-F5344CB8AC3E}">
        <p14:creationId xmlns:p14="http://schemas.microsoft.com/office/powerpoint/2010/main" val="37955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5672" y="3091929"/>
            <a:ext cx="3575065" cy="3445340"/>
          </a:xfrm>
          <a:prstGeom prst="rect">
            <a:avLst/>
          </a:prstGeom>
        </p:spPr>
      </p:pic>
      <p:sp>
        <p:nvSpPr>
          <p:cNvPr id="2" name="Titel 1"/>
          <p:cNvSpPr>
            <a:spLocks noGrp="1"/>
          </p:cNvSpPr>
          <p:nvPr>
            <p:ph type="title"/>
          </p:nvPr>
        </p:nvSpPr>
        <p:spPr>
          <a:xfrm>
            <a:off x="167672" y="23717"/>
            <a:ext cx="8718550" cy="609600"/>
          </a:xfrm>
        </p:spPr>
        <p:txBody>
          <a:bodyPr/>
          <a:lstStyle/>
          <a:p>
            <a:r>
              <a:rPr lang="de-DE"/>
              <a:t>Smart Farming </a:t>
            </a:r>
          </a:p>
        </p:txBody>
      </p:sp>
      <p:sp>
        <p:nvSpPr>
          <p:cNvPr id="3" name="Foliennummernplatzhalter 2"/>
          <p:cNvSpPr>
            <a:spLocks noGrp="1"/>
          </p:cNvSpPr>
          <p:nvPr>
            <p:ph type="sldNum" sz="quarter" idx="10"/>
          </p:nvPr>
        </p:nvSpPr>
        <p:spPr/>
        <p:txBody>
          <a:bodyPr/>
          <a:lstStyle/>
          <a:p>
            <a:pPr>
              <a:defRPr/>
            </a:pPr>
            <a:r>
              <a:rPr lang="de-DE" altLang="de-DE"/>
              <a:t> Folie </a:t>
            </a:r>
            <a:fld id="{A5CC95E4-3327-4E6D-82A6-F720D74A793D}" type="slidenum">
              <a:rPr lang="de-DE" altLang="de-DE" smtClean="0"/>
              <a:pPr>
                <a:defRPr/>
              </a:pPr>
              <a:t>48</a:t>
            </a:fld>
            <a:endParaRPr lang="de-DE" altLang="de-DE"/>
          </a:p>
        </p:txBody>
      </p:sp>
      <p:sp>
        <p:nvSpPr>
          <p:cNvPr id="4" name="Fußzeilenplatzhalter 3"/>
          <p:cNvSpPr>
            <a:spLocks noGrp="1"/>
          </p:cNvSpPr>
          <p:nvPr>
            <p:ph type="ftr" sz="quarter" idx="11"/>
          </p:nvPr>
        </p:nvSpPr>
        <p:spPr/>
        <p:txBody>
          <a:bodyPr/>
          <a:lstStyle/>
          <a:p>
            <a:pPr>
              <a:defRPr/>
            </a:pPr>
            <a:r>
              <a:rPr lang="de-DE"/>
              <a:t>HSWT    Prof. Dr. U. Groß                  Modul: Grundlagen der Agrartechnik   2.Sem.                  Einführung</a:t>
            </a:r>
            <a:endParaRPr lang="de-DE"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995" y="496884"/>
            <a:ext cx="4752528" cy="3168352"/>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60" y="3481269"/>
            <a:ext cx="7670546" cy="3835273"/>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7239" y="0"/>
            <a:ext cx="3973498" cy="2648352"/>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0312" y="2904744"/>
            <a:ext cx="1865376" cy="1048512"/>
          </a:xfrm>
          <a:prstGeom prst="rect">
            <a:avLst/>
          </a:prstGeom>
        </p:spPr>
      </p:pic>
      <p:pic>
        <p:nvPicPr>
          <p:cNvPr id="11" name="Grafik 10"/>
          <p:cNvPicPr>
            <a:picLocks noChangeAspect="1"/>
          </p:cNvPicPr>
          <p:nvPr/>
        </p:nvPicPr>
        <p:blipFill>
          <a:blip r:embed="rId7"/>
          <a:stretch>
            <a:fillRect/>
          </a:stretch>
        </p:blipFill>
        <p:spPr>
          <a:xfrm>
            <a:off x="2822358" y="2118112"/>
            <a:ext cx="4261283" cy="2395231"/>
          </a:xfrm>
          <a:prstGeom prst="rect">
            <a:avLst/>
          </a:prstGeom>
        </p:spPr>
      </p:pic>
    </p:spTree>
    <p:extLst>
      <p:ext uri="{BB962C8B-B14F-4D97-AF65-F5344CB8AC3E}">
        <p14:creationId xmlns:p14="http://schemas.microsoft.com/office/powerpoint/2010/main" val="777408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Praktika</a:t>
            </a:r>
          </a:p>
        </p:txBody>
      </p:sp>
      <p:sp>
        <p:nvSpPr>
          <p:cNvPr id="3" name="Inhaltsplatzhalter 2"/>
          <p:cNvSpPr>
            <a:spLocks noGrp="1"/>
          </p:cNvSpPr>
          <p:nvPr>
            <p:ph idx="1"/>
          </p:nvPr>
        </p:nvSpPr>
        <p:spPr>
          <a:xfrm>
            <a:off x="311150" y="980728"/>
            <a:ext cx="8915400" cy="5145881"/>
          </a:xfrm>
        </p:spPr>
        <p:txBody>
          <a:bodyPr/>
          <a:lstStyle/>
          <a:p>
            <a:pPr>
              <a:buFont typeface="Wingdings" panose="05000000000000000000" pitchFamily="2" charset="2"/>
              <a:buChar char="§"/>
            </a:pPr>
            <a:r>
              <a:rPr lang="de-DE" sz="1800"/>
              <a:t>Die Praktika werden in Ergänzung  </a:t>
            </a:r>
            <a:r>
              <a:rPr lang="de-DE" sz="1800" dirty="0"/>
              <a:t>zu den theoretischen </a:t>
            </a:r>
            <a:r>
              <a:rPr lang="de-DE" sz="1800"/>
              <a:t>Vorlesungsinhalten angeboten!</a:t>
            </a:r>
            <a:endParaRPr lang="de-DE" sz="1800" dirty="0"/>
          </a:p>
          <a:p>
            <a:pPr marL="0" indent="0">
              <a:buNone/>
            </a:pPr>
            <a:endParaRPr lang="de-DE" sz="1800" dirty="0"/>
          </a:p>
          <a:p>
            <a:pPr>
              <a:buFont typeface="Wingdings" panose="05000000000000000000" pitchFamily="2" charset="2"/>
              <a:buChar char="§"/>
            </a:pPr>
            <a:r>
              <a:rPr lang="de-DE" sz="1800" dirty="0"/>
              <a:t>Ansprechpartner und Chef der Praktika ist mein Assistent, </a:t>
            </a:r>
            <a:r>
              <a:rPr lang="de-DE" sz="1800" b="1" dirty="0">
                <a:solidFill>
                  <a:srgbClr val="FF0000"/>
                </a:solidFill>
              </a:rPr>
              <a:t>Herr Helmut Geyer</a:t>
            </a:r>
          </a:p>
          <a:p>
            <a:pPr marL="0" indent="0">
              <a:buNone/>
            </a:pPr>
            <a:r>
              <a:rPr lang="de-DE" sz="1800" dirty="0"/>
              <a:t>      Bei allen Fragen zu den Praktika, wenden Sie Sich bitte direkt an Herrn Geyer</a:t>
            </a:r>
          </a:p>
          <a:p>
            <a:pPr marL="0" indent="0">
              <a:buNone/>
            </a:pPr>
            <a:r>
              <a:rPr lang="de-DE" sz="1800" dirty="0"/>
              <a:t>      E-Mail: </a:t>
            </a:r>
            <a:r>
              <a:rPr lang="de-DE" sz="1800" dirty="0">
                <a:hlinkClick r:id="rId2"/>
              </a:rPr>
              <a:t>helmut.geyer@hswt.de</a:t>
            </a:r>
            <a:r>
              <a:rPr lang="de-DE" sz="1800" dirty="0"/>
              <a:t>, </a:t>
            </a:r>
            <a:r>
              <a:rPr lang="de-DE" sz="1800" dirty="0">
                <a:solidFill>
                  <a:schemeClr val="tx2">
                    <a:lumMod val="60000"/>
                    <a:lumOff val="40000"/>
                  </a:schemeClr>
                </a:solidFill>
              </a:rPr>
              <a:t>Tel:09826654 223, Büro: A.229      </a:t>
            </a:r>
          </a:p>
          <a:p>
            <a:pPr marL="0" indent="0">
              <a:buNone/>
            </a:pPr>
            <a:endParaRPr lang="de-DE" sz="1800" dirty="0"/>
          </a:p>
          <a:p>
            <a:pPr>
              <a:buFont typeface="Wingdings" panose="05000000000000000000" pitchFamily="2" charset="2"/>
              <a:buChar char="§"/>
            </a:pPr>
            <a:r>
              <a:rPr lang="de-DE" sz="1800" dirty="0"/>
              <a:t>Die Praktika werden in Kooperation mit dem </a:t>
            </a:r>
            <a:r>
              <a:rPr lang="de-DE" sz="1800" dirty="0">
                <a:solidFill>
                  <a:srgbClr val="FF0000"/>
                </a:solidFill>
              </a:rPr>
              <a:t>Fachzentrum für Energie und Landtechnik</a:t>
            </a:r>
            <a:r>
              <a:rPr lang="de-DE" sz="1800" dirty="0"/>
              <a:t> </a:t>
            </a:r>
            <a:r>
              <a:rPr lang="de-DE" sz="1800" dirty="0">
                <a:solidFill>
                  <a:srgbClr val="FF0000"/>
                </a:solidFill>
              </a:rPr>
              <a:t>(FEL)</a:t>
            </a:r>
            <a:r>
              <a:rPr lang="de-DE" sz="1800" dirty="0"/>
              <a:t> (früher LMS Landmaschinenschule) durchgeführt, die Fachkräfte des FEL unterstützen die Praktika mit großem Engagement und dozieren kompetent und eigenständig unterschiedliche </a:t>
            </a:r>
            <a:r>
              <a:rPr lang="de-DE" sz="1800"/>
              <a:t>Themen!</a:t>
            </a:r>
          </a:p>
          <a:p>
            <a:pPr>
              <a:buFont typeface="Wingdings" panose="05000000000000000000" pitchFamily="2" charset="2"/>
              <a:buChar char="§"/>
            </a:pPr>
            <a:endParaRPr lang="de-DE" sz="1800" dirty="0"/>
          </a:p>
          <a:p>
            <a:pPr>
              <a:buFont typeface="Wingdings" panose="05000000000000000000" pitchFamily="2" charset="2"/>
              <a:buChar char="§"/>
            </a:pPr>
            <a:r>
              <a:rPr lang="de-DE" sz="1800" dirty="0"/>
              <a:t>Die Gruppeneinteilung bei den Praktika ist fest, der Ablauf aller Praktika-Aktivitäten ist insgesamt in Ihrem Semester geblockt – bitte definitiv an diese Einteilung halten!</a:t>
            </a:r>
          </a:p>
          <a:p>
            <a:pPr lvl="0">
              <a:buFont typeface="Wingdings" panose="05000000000000000000" pitchFamily="2" charset="2"/>
              <a:buChar char="§"/>
            </a:pPr>
            <a:r>
              <a:rPr lang="de-DE" sz="1800" dirty="0">
                <a:solidFill>
                  <a:srgbClr val="000000"/>
                </a:solidFill>
              </a:rPr>
              <a:t>Wir bieten Ihnen die Möglichkeit in den Praktika die Themen umfassend zu erarbeiten - bitte nutzen Sie diese Gelegenheit umfassend!</a:t>
            </a:r>
          </a:p>
          <a:p>
            <a:pPr>
              <a:buFont typeface="Wingdings" panose="05000000000000000000" pitchFamily="2" charset="2"/>
              <a:buChar char="§"/>
            </a:pPr>
            <a:endParaRPr lang="de-DE" sz="1800" dirty="0"/>
          </a:p>
          <a:p>
            <a:pPr>
              <a:buFont typeface="Wingdings" panose="05000000000000000000" pitchFamily="2" charset="2"/>
              <a:buChar char="§"/>
            </a:pPr>
            <a:endParaRPr lang="de-DE" sz="1800" dirty="0"/>
          </a:p>
          <a:p>
            <a:pPr>
              <a:buFont typeface="Wingdings" panose="05000000000000000000" pitchFamily="2" charset="2"/>
              <a:buChar char="§"/>
            </a:pPr>
            <a:endParaRPr lang="de-DE" sz="1800" dirty="0"/>
          </a:p>
        </p:txBody>
      </p:sp>
      <p:sp>
        <p:nvSpPr>
          <p:cNvPr id="4" name="Foliennummernplatzhalter 3"/>
          <p:cNvSpPr>
            <a:spLocks noGrp="1"/>
          </p:cNvSpPr>
          <p:nvPr>
            <p:ph type="sldNum" sz="quarter" idx="10"/>
          </p:nvPr>
        </p:nvSpPr>
        <p:spPr/>
        <p:txBody>
          <a:bodyPr/>
          <a:lstStyle/>
          <a:p>
            <a:pPr>
              <a:defRPr/>
            </a:pPr>
            <a:r>
              <a:rPr lang="de-DE" altLang="de-DE"/>
              <a:t> Folie </a:t>
            </a:r>
            <a:fld id="{F31F4837-D9EC-4D3E-84B4-4FC79C579D8D}" type="slidenum">
              <a:rPr lang="de-DE" altLang="de-DE" smtClean="0"/>
              <a:pPr>
                <a:defRPr/>
              </a:pPr>
              <a:t>5</a:t>
            </a:fld>
            <a:endParaRPr lang="de-DE" altLang="de-DE"/>
          </a:p>
        </p:txBody>
      </p:sp>
      <p:sp>
        <p:nvSpPr>
          <p:cNvPr id="5" name="Fußzeilenplatzhalter 4"/>
          <p:cNvSpPr>
            <a:spLocks noGrp="1"/>
          </p:cNvSpPr>
          <p:nvPr>
            <p:ph type="ftr" sz="quarter" idx="11"/>
          </p:nvPr>
        </p:nvSpPr>
        <p:spPr/>
        <p:txBody>
          <a:bodyPr/>
          <a:lstStyle/>
          <a:p>
            <a:pPr>
              <a:defRPr/>
            </a:pPr>
            <a:r>
              <a:rPr lang="de-DE"/>
              <a:t>HSWT    Prof. Dr. U. Groß                  Modul: Grundlagen der Agrartechnik   2.Sem.                  Einführung</a:t>
            </a:r>
            <a:endParaRPr lang="de-DE" dirty="0"/>
          </a:p>
        </p:txBody>
      </p:sp>
    </p:spTree>
    <p:extLst>
      <p:ext uri="{BB962C8B-B14F-4D97-AF65-F5344CB8AC3E}">
        <p14:creationId xmlns:p14="http://schemas.microsoft.com/office/powerpoint/2010/main" val="2676552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Praktika II</a:t>
            </a:r>
          </a:p>
        </p:txBody>
      </p:sp>
      <p:sp>
        <p:nvSpPr>
          <p:cNvPr id="3" name="Inhaltsplatzhalter 2"/>
          <p:cNvSpPr>
            <a:spLocks noGrp="1"/>
          </p:cNvSpPr>
          <p:nvPr>
            <p:ph idx="1"/>
          </p:nvPr>
        </p:nvSpPr>
        <p:spPr>
          <a:xfrm>
            <a:off x="508000" y="798514"/>
            <a:ext cx="8915400" cy="5945186"/>
          </a:xfrm>
        </p:spPr>
        <p:txBody>
          <a:bodyPr/>
          <a:lstStyle/>
          <a:p>
            <a:pPr lvl="0">
              <a:buFont typeface="Wingdings" panose="05000000000000000000" pitchFamily="2" charset="2"/>
              <a:buChar char="§"/>
            </a:pPr>
            <a:endParaRPr lang="de-DE" sz="1800" dirty="0">
              <a:solidFill>
                <a:srgbClr val="000000"/>
              </a:solidFill>
            </a:endParaRPr>
          </a:p>
          <a:p>
            <a:pPr lvl="0">
              <a:buFont typeface="Wingdings" panose="05000000000000000000" pitchFamily="2" charset="2"/>
              <a:buChar char="§"/>
            </a:pPr>
            <a:r>
              <a:rPr lang="de-DE" sz="1800" dirty="0">
                <a:solidFill>
                  <a:srgbClr val="000000"/>
                </a:solidFill>
              </a:rPr>
              <a:t>Sie erfahren zu jedem Praktika eine angepasst Sicherheitsbelehrung und sind verpflichtet die gesetzten Rahmenbedingungen einzuhalten!</a:t>
            </a:r>
          </a:p>
          <a:p>
            <a:pPr lvl="0">
              <a:buFont typeface="Wingdings" panose="05000000000000000000" pitchFamily="2" charset="2"/>
              <a:buChar char="§"/>
            </a:pPr>
            <a:r>
              <a:rPr lang="de-DE" sz="1800" dirty="0">
                <a:solidFill>
                  <a:srgbClr val="000000"/>
                </a:solidFill>
              </a:rPr>
              <a:t>Sie sind verpflichtet entsprechende Arbeitskleidung zu tragen und auch die Hygienemaßnahmen einzuhalten (Nicht-Beachten führt zum Praktika-Ausschluss)</a:t>
            </a:r>
          </a:p>
          <a:p>
            <a:pPr lvl="0">
              <a:buFont typeface="Wingdings" panose="05000000000000000000" pitchFamily="2" charset="2"/>
              <a:buChar char="§"/>
            </a:pPr>
            <a:r>
              <a:rPr lang="de-DE" sz="1800" dirty="0">
                <a:solidFill>
                  <a:srgbClr val="000000"/>
                </a:solidFill>
              </a:rPr>
              <a:t>Die Praktika können leider nur blockweise und kompakt anboten werden (verschiedene Themen an einem Tag). Die Inhalte können also nicht zielgerichtet in den Vorlesungen vorbereitet werden – bitte bereiten Sie Sich </a:t>
            </a:r>
            <a:r>
              <a:rPr lang="de-DE" sz="1800" dirty="0" err="1">
                <a:solidFill>
                  <a:srgbClr val="000000"/>
                </a:solidFill>
              </a:rPr>
              <a:t>eigentständig</a:t>
            </a:r>
            <a:r>
              <a:rPr lang="de-DE" sz="1800" dirty="0">
                <a:solidFill>
                  <a:srgbClr val="000000"/>
                </a:solidFill>
              </a:rPr>
              <a:t> mit den entsprechenden Skripten und Vorlesungsunterlagen vor. Die Vorbereitung wird zu Beginn der Praktika abgefragt – Nichtkenntnis kann zum Ausschluss der Praktikumsteilnahme führen.</a:t>
            </a:r>
          </a:p>
          <a:p>
            <a:pPr lvl="0">
              <a:buFont typeface="Wingdings" panose="05000000000000000000" pitchFamily="2" charset="2"/>
              <a:buChar char="§"/>
            </a:pPr>
            <a:r>
              <a:rPr lang="de-DE" sz="1800" dirty="0">
                <a:solidFill>
                  <a:srgbClr val="000000"/>
                </a:solidFill>
              </a:rPr>
              <a:t>Sie sind aufgefordert und auch verpflichtet die Praktika mittels der zur Verfügung gestellten Skripte gut vorzubereiten, zu Beginn der Praktika erfolgt im Regel eine Abfrage der Inhalte- und Aufgaben- Skripte</a:t>
            </a:r>
          </a:p>
          <a:p>
            <a:pPr>
              <a:buFont typeface="Wingdings" panose="05000000000000000000" pitchFamily="2" charset="2"/>
              <a:buChar char="§"/>
            </a:pPr>
            <a:r>
              <a:rPr lang="de-DE" sz="1800" dirty="0"/>
              <a:t>Die Inhalte der Praktika sind prüfungsrelevant – dies  gilt für die theoretische Prüfung am Ende des Sommersemesters, aber auch für die Praktikumsprüfung nach Ihrem Praktikums-Semester!</a:t>
            </a:r>
          </a:p>
          <a:p>
            <a:pPr>
              <a:buFont typeface="Wingdings" panose="05000000000000000000" pitchFamily="2" charset="2"/>
              <a:buChar char="§"/>
            </a:pPr>
            <a:endParaRPr lang="de-DE" sz="1800" dirty="0"/>
          </a:p>
          <a:p>
            <a:pPr lvl="0">
              <a:buFont typeface="Wingdings" panose="05000000000000000000" pitchFamily="2" charset="2"/>
              <a:buChar char="§"/>
            </a:pPr>
            <a:endParaRPr lang="de-DE" sz="1800" dirty="0">
              <a:solidFill>
                <a:srgbClr val="000000"/>
              </a:solidFill>
            </a:endParaRPr>
          </a:p>
          <a:p>
            <a:pPr lvl="0">
              <a:buFont typeface="Wingdings" panose="05000000000000000000" pitchFamily="2" charset="2"/>
              <a:buChar char="§"/>
            </a:pPr>
            <a:r>
              <a:rPr lang="de-DE" sz="1800" dirty="0">
                <a:solidFill>
                  <a:srgbClr val="000000"/>
                </a:solidFill>
              </a:rPr>
              <a:t> </a:t>
            </a:r>
          </a:p>
        </p:txBody>
      </p:sp>
      <p:sp>
        <p:nvSpPr>
          <p:cNvPr id="4" name="Foliennummernplatzhalter 3"/>
          <p:cNvSpPr>
            <a:spLocks noGrp="1"/>
          </p:cNvSpPr>
          <p:nvPr>
            <p:ph type="sldNum" sz="quarter" idx="10"/>
          </p:nvPr>
        </p:nvSpPr>
        <p:spPr/>
        <p:txBody>
          <a:bodyPr/>
          <a:lstStyle/>
          <a:p>
            <a:pPr>
              <a:defRPr/>
            </a:pPr>
            <a:r>
              <a:rPr lang="de-DE" altLang="de-DE"/>
              <a:t> Folie </a:t>
            </a:r>
            <a:fld id="{F31F4837-D9EC-4D3E-84B4-4FC79C579D8D}" type="slidenum">
              <a:rPr lang="de-DE" altLang="de-DE" smtClean="0"/>
              <a:pPr>
                <a:defRPr/>
              </a:pPr>
              <a:t>6</a:t>
            </a:fld>
            <a:endParaRPr lang="de-DE" altLang="de-DE"/>
          </a:p>
        </p:txBody>
      </p:sp>
      <p:sp>
        <p:nvSpPr>
          <p:cNvPr id="5" name="Fußzeilenplatzhalter 4"/>
          <p:cNvSpPr>
            <a:spLocks noGrp="1"/>
          </p:cNvSpPr>
          <p:nvPr>
            <p:ph type="ftr" sz="quarter" idx="11"/>
          </p:nvPr>
        </p:nvSpPr>
        <p:spPr/>
        <p:txBody>
          <a:bodyPr/>
          <a:lstStyle/>
          <a:p>
            <a:pPr>
              <a:defRPr/>
            </a:pPr>
            <a:r>
              <a:rPr lang="de-DE"/>
              <a:t>HSWT    Prof. Dr. U. Groß                  Modul: Grundlagen der Agrartechnik   2.Sem.                  Einführung</a:t>
            </a:r>
            <a:endParaRPr lang="de-DE" dirty="0"/>
          </a:p>
        </p:txBody>
      </p:sp>
    </p:spTree>
    <p:extLst>
      <p:ext uri="{BB962C8B-B14F-4D97-AF65-F5344CB8AC3E}">
        <p14:creationId xmlns:p14="http://schemas.microsoft.com/office/powerpoint/2010/main" val="4052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Praktika III</a:t>
            </a:r>
          </a:p>
        </p:txBody>
      </p:sp>
      <p:sp>
        <p:nvSpPr>
          <p:cNvPr id="3" name="Inhaltsplatzhalter 2"/>
          <p:cNvSpPr>
            <a:spLocks noGrp="1"/>
          </p:cNvSpPr>
          <p:nvPr>
            <p:ph idx="1"/>
          </p:nvPr>
        </p:nvSpPr>
        <p:spPr/>
        <p:txBody>
          <a:bodyPr/>
          <a:lstStyle/>
          <a:p>
            <a:pPr marL="0" indent="0">
              <a:buNone/>
            </a:pPr>
            <a:r>
              <a:rPr lang="de-DE" sz="2800" b="1" dirty="0">
                <a:latin typeface="+mj-lt"/>
              </a:rPr>
              <a:t>Praktika im </a:t>
            </a:r>
            <a:r>
              <a:rPr lang="de-DE" sz="2800" b="1">
                <a:latin typeface="+mj-lt"/>
              </a:rPr>
              <a:t>SS 2025</a:t>
            </a:r>
            <a:endParaRPr lang="de-DE" sz="2800" b="1" dirty="0">
              <a:latin typeface="+mj-lt"/>
            </a:endParaRPr>
          </a:p>
          <a:p>
            <a:pPr lvl="0">
              <a:buFont typeface="+mj-lt"/>
              <a:buAutoNum type="arabicPeriod"/>
            </a:pPr>
            <a:r>
              <a:rPr lang="de-DE" sz="2800" dirty="0">
                <a:latin typeface="+mj-lt"/>
                <a:ea typeface="Calibri" panose="020F0502020204030204" pitchFamily="34" charset="0"/>
              </a:rPr>
              <a:t>Schlepperbeurteilung </a:t>
            </a:r>
          </a:p>
          <a:p>
            <a:pPr lvl="0">
              <a:buFont typeface="+mj-lt"/>
              <a:buAutoNum type="arabicPeriod"/>
            </a:pPr>
            <a:r>
              <a:rPr lang="de-DE" sz="2800" dirty="0">
                <a:latin typeface="+mj-lt"/>
                <a:ea typeface="Calibri" panose="020F0502020204030204" pitchFamily="34" charset="0"/>
              </a:rPr>
              <a:t>Motor und Motorbeurteilung</a:t>
            </a:r>
          </a:p>
          <a:p>
            <a:pPr lvl="0">
              <a:buFont typeface="+mj-lt"/>
              <a:buAutoNum type="arabicPeriod"/>
            </a:pPr>
            <a:r>
              <a:rPr lang="de-DE" sz="2800" dirty="0">
                <a:latin typeface="+mj-lt"/>
                <a:ea typeface="Calibri" panose="020F0502020204030204" pitchFamily="34" charset="0"/>
              </a:rPr>
              <a:t>Reifen und Fahrwerk</a:t>
            </a:r>
          </a:p>
          <a:p>
            <a:pPr lvl="0">
              <a:buFont typeface="+mj-lt"/>
              <a:buAutoNum type="arabicPeriod"/>
            </a:pPr>
            <a:r>
              <a:rPr lang="de-DE" sz="2800" dirty="0">
                <a:latin typeface="+mj-lt"/>
                <a:ea typeface="Calibri" panose="020F0502020204030204" pitchFamily="34" charset="0"/>
              </a:rPr>
              <a:t>Schlupf (Messungen zur Zugkraft- und Zugleistung)</a:t>
            </a:r>
          </a:p>
          <a:p>
            <a:pPr lvl="0">
              <a:buFont typeface="+mj-lt"/>
              <a:buAutoNum type="arabicPeriod"/>
            </a:pPr>
            <a:endParaRPr lang="de-DE" sz="2800" dirty="0">
              <a:latin typeface="+mj-lt"/>
              <a:ea typeface="Calibri" panose="020F0502020204030204" pitchFamily="34" charset="0"/>
            </a:endParaRPr>
          </a:p>
          <a:p>
            <a:pPr marL="0" lvl="0" indent="0">
              <a:buNone/>
            </a:pPr>
            <a:endParaRPr lang="de-DE" sz="2800" dirty="0">
              <a:latin typeface="+mj-lt"/>
              <a:ea typeface="Calibri" panose="020F0502020204030204" pitchFamily="34" charset="0"/>
            </a:endParaRPr>
          </a:p>
          <a:p>
            <a:pPr marL="0" lvl="0" indent="0">
              <a:buNone/>
            </a:pPr>
            <a:endParaRPr lang="de-DE" sz="2800" dirty="0">
              <a:latin typeface="+mj-lt"/>
              <a:ea typeface="Calibri" panose="020F0502020204030204" pitchFamily="34" charset="0"/>
            </a:endParaRPr>
          </a:p>
          <a:p>
            <a:pPr marL="0" indent="0">
              <a:buNone/>
            </a:pPr>
            <a:endParaRPr lang="de-DE" sz="2800" dirty="0">
              <a:latin typeface="+mj-lt"/>
            </a:endParaRPr>
          </a:p>
        </p:txBody>
      </p:sp>
      <p:sp>
        <p:nvSpPr>
          <p:cNvPr id="4" name="Foliennummernplatzhalter 3"/>
          <p:cNvSpPr>
            <a:spLocks noGrp="1"/>
          </p:cNvSpPr>
          <p:nvPr>
            <p:ph type="sldNum" sz="quarter" idx="10"/>
          </p:nvPr>
        </p:nvSpPr>
        <p:spPr/>
        <p:txBody>
          <a:bodyPr/>
          <a:lstStyle/>
          <a:p>
            <a:pPr>
              <a:defRPr/>
            </a:pPr>
            <a:r>
              <a:rPr lang="de-DE" altLang="de-DE"/>
              <a:t> Folie </a:t>
            </a:r>
            <a:fld id="{F31F4837-D9EC-4D3E-84B4-4FC79C579D8D}" type="slidenum">
              <a:rPr lang="de-DE" altLang="de-DE" smtClean="0"/>
              <a:pPr>
                <a:defRPr/>
              </a:pPr>
              <a:t>7</a:t>
            </a:fld>
            <a:endParaRPr lang="de-DE" altLang="de-DE"/>
          </a:p>
        </p:txBody>
      </p:sp>
      <p:sp>
        <p:nvSpPr>
          <p:cNvPr id="5" name="Fußzeilenplatzhalter 4"/>
          <p:cNvSpPr>
            <a:spLocks noGrp="1"/>
          </p:cNvSpPr>
          <p:nvPr>
            <p:ph type="ftr" sz="quarter" idx="11"/>
          </p:nvPr>
        </p:nvSpPr>
        <p:spPr/>
        <p:txBody>
          <a:bodyPr/>
          <a:lstStyle/>
          <a:p>
            <a:pPr>
              <a:defRPr/>
            </a:pPr>
            <a:r>
              <a:rPr lang="de-DE"/>
              <a:t>HSWT    Prof. Dr. U. Groß                  Modul: Grundlagen der Agrartechnik   2.Sem.                  Einführung</a:t>
            </a:r>
            <a:endParaRPr lang="de-DE" dirty="0"/>
          </a:p>
        </p:txBody>
      </p:sp>
    </p:spTree>
    <p:extLst>
      <p:ext uri="{BB962C8B-B14F-4D97-AF65-F5344CB8AC3E}">
        <p14:creationId xmlns:p14="http://schemas.microsoft.com/office/powerpoint/2010/main" val="2880966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Foliennummernplatzhalter 2"/>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53E5F2E4-B05D-43E5-88EE-76D176AE5F95}" type="slidenum">
              <a:rPr lang="de-DE" altLang="de-DE" sz="1000">
                <a:solidFill>
                  <a:srgbClr val="71AD2A"/>
                </a:solidFill>
              </a:rPr>
              <a:pPr algn="r">
                <a:spcBef>
                  <a:spcPct val="0"/>
                </a:spcBef>
                <a:buClrTx/>
                <a:buFontTx/>
                <a:buNone/>
              </a:pPr>
              <a:t>8</a:t>
            </a:fld>
            <a:endParaRPr lang="de-DE" altLang="de-DE" sz="1000">
              <a:solidFill>
                <a:srgbClr val="71AD2A"/>
              </a:solidFill>
            </a:endParaRPr>
          </a:p>
        </p:txBody>
      </p:sp>
      <p:sp>
        <p:nvSpPr>
          <p:cNvPr id="12" name="Fußzeilenplatzhalter 3"/>
          <p:cNvSpPr>
            <a:spLocks noGrp="1"/>
          </p:cNvSpPr>
          <p:nvPr>
            <p:ph type="ftr" sz="quarter" idx="11"/>
          </p:nvPr>
        </p:nvSpPr>
        <p:spPr/>
        <p:txBody>
          <a:bodyPr/>
          <a:lstStyle/>
          <a:p>
            <a:pPr>
              <a:defRPr/>
            </a:pPr>
            <a:r>
              <a:rPr lang="de-DE" dirty="0"/>
              <a:t>HSWT    Prof. Dr. U. Groß                  Modul: Grundlagen der Agrartechnik   2.Sem.                  Einführung</a:t>
            </a:r>
          </a:p>
        </p:txBody>
      </p:sp>
      <p:sp>
        <p:nvSpPr>
          <p:cNvPr id="35844" name="Rectangle 22"/>
          <p:cNvSpPr>
            <a:spLocks noGrp="1" noChangeArrowheads="1"/>
          </p:cNvSpPr>
          <p:nvPr>
            <p:ph type="title"/>
          </p:nvPr>
        </p:nvSpPr>
        <p:spPr/>
        <p:txBody>
          <a:bodyPr/>
          <a:lstStyle/>
          <a:p>
            <a:pPr eaLnBrk="1" hangingPunct="1"/>
            <a:r>
              <a:rPr lang="de-DE" altLang="de-DE" sz="2400"/>
              <a:t>Gliederung – Grundlagen der Agrartechnik</a:t>
            </a:r>
          </a:p>
        </p:txBody>
      </p:sp>
      <p:sp>
        <p:nvSpPr>
          <p:cNvPr id="35845" name="Textfeld 1"/>
          <p:cNvSpPr txBox="1">
            <a:spLocks noChangeArrowheads="1"/>
          </p:cNvSpPr>
          <p:nvPr/>
        </p:nvSpPr>
        <p:spPr bwMode="auto">
          <a:xfrm>
            <a:off x="631825" y="764704"/>
            <a:ext cx="8137525" cy="585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 typeface="+mj-lt"/>
              <a:buAutoNum type="arabicPeriod"/>
            </a:pPr>
            <a:r>
              <a:rPr lang="de-DE" altLang="de-DE" sz="1600" dirty="0"/>
              <a:t>Einführung mit Literaturvorschlägen</a:t>
            </a:r>
          </a:p>
          <a:p>
            <a:pPr marL="0" indent="0">
              <a:spcBef>
                <a:spcPct val="0"/>
              </a:spcBef>
              <a:buClrTx/>
              <a:buNone/>
            </a:pPr>
            <a:r>
              <a:rPr lang="de-DE" altLang="de-DE" sz="1600" dirty="0"/>
              <a:t>	Bedeutung der Landtechnik mit aktuellen Entwicklungen und 	Tendenzen</a:t>
            </a:r>
          </a:p>
          <a:p>
            <a:pPr>
              <a:spcBef>
                <a:spcPct val="0"/>
              </a:spcBef>
              <a:buClrTx/>
              <a:buAutoNum type="arabicPeriod" startAt="2"/>
            </a:pPr>
            <a:r>
              <a:rPr lang="de-DE" altLang="de-DE" sz="1600" dirty="0"/>
              <a:t>Traktoren Übersicht</a:t>
            </a:r>
          </a:p>
          <a:p>
            <a:pPr marL="0" indent="0">
              <a:buNone/>
            </a:pPr>
            <a:r>
              <a:rPr lang="de-DE" altLang="de-DE" sz="1600" dirty="0"/>
              <a:t>	Historie Traktoren</a:t>
            </a:r>
          </a:p>
          <a:p>
            <a:pPr marL="0" indent="0">
              <a:buNone/>
            </a:pPr>
            <a:r>
              <a:rPr lang="de-DE" altLang="de-DE" sz="1600" dirty="0"/>
              <a:t>	Wirkungsgrad</a:t>
            </a:r>
          </a:p>
          <a:p>
            <a:pPr marL="0" indent="0">
              <a:buNone/>
            </a:pPr>
            <a:r>
              <a:rPr lang="de-DE" altLang="de-DE" sz="1600" dirty="0"/>
              <a:t>	Meilensteine in der Traktorenentwicklung</a:t>
            </a:r>
          </a:p>
          <a:p>
            <a:pPr marL="0" indent="0">
              <a:buNone/>
            </a:pPr>
            <a:r>
              <a:rPr lang="de-DE" altLang="de-DE" sz="1600" dirty="0"/>
              <a:t>	Traktorenbauarten und deren Einsatzspektrum</a:t>
            </a:r>
          </a:p>
          <a:p>
            <a:pPr marL="0" indent="0">
              <a:buNone/>
            </a:pPr>
            <a:r>
              <a:rPr lang="de-DE" altLang="de-DE" sz="1600" dirty="0"/>
              <a:t>4.    Motoren – vom Saugmotor bis zum Hochleistungsmotor</a:t>
            </a:r>
          </a:p>
          <a:p>
            <a:pPr marL="0" indent="0">
              <a:buNone/>
            </a:pPr>
            <a:r>
              <a:rPr lang="de-DE" altLang="de-DE" sz="1600" dirty="0"/>
              <a:t>      	Motoraggregate – Aufbau, Funktion</a:t>
            </a:r>
            <a:r>
              <a:rPr lang="de-DE" altLang="de-DE" sz="1600"/>
              <a:t>, Wirkung, Beurteilung</a:t>
            </a:r>
            <a:endParaRPr lang="de-DE" altLang="de-DE" sz="1600" dirty="0"/>
          </a:p>
          <a:p>
            <a:pPr marL="0" indent="0">
              <a:buNone/>
            </a:pPr>
            <a:r>
              <a:rPr lang="de-DE" altLang="de-DE" sz="1600" dirty="0"/>
              <a:t>     	 Leistungscharakteristik, Verbrauch, Abgasnormen</a:t>
            </a:r>
          </a:p>
          <a:p>
            <a:pPr>
              <a:buAutoNum type="arabicPeriod" startAt="5"/>
            </a:pPr>
            <a:r>
              <a:rPr lang="de-DE" altLang="de-DE" sz="1600" dirty="0"/>
              <a:t>Traktorbedienkonzepte </a:t>
            </a:r>
            <a:r>
              <a:rPr lang="de-DE" altLang="de-DE" sz="1600" dirty="0">
                <a:solidFill>
                  <a:srgbClr val="00B0F0"/>
                </a:solidFill>
              </a:rPr>
              <a:t>(Ernst </a:t>
            </a:r>
            <a:r>
              <a:rPr lang="de-DE" altLang="de-DE" sz="1600" dirty="0" err="1">
                <a:solidFill>
                  <a:srgbClr val="00B0F0"/>
                </a:solidFill>
              </a:rPr>
              <a:t>Wöhrle</a:t>
            </a:r>
            <a:r>
              <a:rPr lang="de-DE" altLang="de-DE" sz="1600" dirty="0">
                <a:solidFill>
                  <a:srgbClr val="00B0F0"/>
                </a:solidFill>
              </a:rPr>
              <a:t>)</a:t>
            </a:r>
          </a:p>
          <a:p>
            <a:pPr marL="0" indent="0">
              <a:buNone/>
            </a:pPr>
            <a:r>
              <a:rPr lang="de-DE" altLang="de-DE" sz="1600" dirty="0">
                <a:solidFill>
                  <a:srgbClr val="00B0F0"/>
                </a:solidFill>
              </a:rPr>
              <a:t>	</a:t>
            </a:r>
            <a:r>
              <a:rPr lang="de-DE" altLang="de-DE" sz="1600" dirty="0"/>
              <a:t>Anbauräume, Bedienkonzepte, Verbindung Traktor Gerät, Gelenkwellen</a:t>
            </a:r>
            <a:endParaRPr lang="de-DE" altLang="de-DE" sz="1600" dirty="0">
              <a:solidFill>
                <a:srgbClr val="00B0F0"/>
              </a:solidFill>
            </a:endParaRPr>
          </a:p>
          <a:p>
            <a:pPr marL="0" indent="0">
              <a:buNone/>
            </a:pPr>
            <a:r>
              <a:rPr lang="de-DE" altLang="de-DE" sz="1600" dirty="0"/>
              <a:t>6.    Fahrwerke, Reifen: Anforderungen, Aufbau, Systematik</a:t>
            </a:r>
          </a:p>
          <a:p>
            <a:pPr marL="400050" lvl="1" indent="0">
              <a:buNone/>
            </a:pPr>
            <a:r>
              <a:rPr lang="de-DE" altLang="de-DE" sz="1600" dirty="0"/>
              <a:t>	Wechselwirkung Fahrwerk-Boden: Bodendruck,  Zugkraft -,       	Zugleistungsübertragung, effizienter, wirtschaftlicher Einsatz</a:t>
            </a:r>
          </a:p>
          <a:p>
            <a:pPr marL="0" indent="0">
              <a:buNone/>
            </a:pPr>
            <a:r>
              <a:rPr lang="de-DE" altLang="de-DE" sz="1600" dirty="0"/>
              <a:t>7.    Landwirtschaftlicher Transport, Anhänger und Transportfahrzeuge</a:t>
            </a:r>
          </a:p>
          <a:p>
            <a:pPr marL="0" indent="0">
              <a:spcBef>
                <a:spcPct val="0"/>
              </a:spcBef>
              <a:buClrTx/>
              <a:buNone/>
            </a:pPr>
            <a:r>
              <a:rPr lang="de-DE" altLang="de-DE" sz="1600" dirty="0"/>
              <a:t>8.    Landwirtschaftliche Arbeitsmaschinen im Straßenverkehr </a:t>
            </a:r>
          </a:p>
          <a:p>
            <a:pPr marL="0" indent="0">
              <a:spcBef>
                <a:spcPct val="0"/>
              </a:spcBef>
              <a:buClrTx/>
              <a:buNone/>
            </a:pPr>
            <a:r>
              <a:rPr lang="de-DE" altLang="de-DE" sz="1600" dirty="0"/>
              <a:t>       Führerscheine, Anforderungen und Grenzen (StVZO), Unfallprävention,</a:t>
            </a:r>
          </a:p>
          <a:p>
            <a:pPr marL="0" indent="0">
              <a:spcBef>
                <a:spcPct val="0"/>
              </a:spcBef>
              <a:buClrTx/>
              <a:buNone/>
            </a:pPr>
            <a:r>
              <a:rPr lang="de-DE" altLang="de-DE" sz="1600" dirty="0"/>
              <a:t>       Ladungssicherung </a:t>
            </a:r>
            <a:r>
              <a:rPr lang="de-DE" altLang="de-DE" sz="1600" dirty="0">
                <a:solidFill>
                  <a:srgbClr val="00B0F0"/>
                </a:solidFill>
              </a:rPr>
              <a:t>(Landwirtschaftliche Sozialversicherungen - SVLFG)</a:t>
            </a:r>
          </a:p>
          <a:p>
            <a:pPr marL="0" indent="0">
              <a:spcBef>
                <a:spcPct val="0"/>
              </a:spcBef>
              <a:buClrTx/>
              <a:buNone/>
            </a:pPr>
            <a:endParaRPr lang="de-DE" altLang="de-DE" sz="1600" dirty="0"/>
          </a:p>
        </p:txBody>
      </p:sp>
    </p:spTree>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Foliennummernplatzhalter 1"/>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6B55DBE6-8A0E-4D10-9640-00B4254924FE}" type="slidenum">
              <a:rPr lang="de-DE" altLang="de-DE" sz="1000">
                <a:solidFill>
                  <a:srgbClr val="71AD2A"/>
                </a:solidFill>
              </a:rPr>
              <a:pPr algn="r">
                <a:spcBef>
                  <a:spcPct val="0"/>
                </a:spcBef>
                <a:buClrTx/>
                <a:buFontTx/>
                <a:buNone/>
              </a:pPr>
              <a:t>9</a:t>
            </a:fld>
            <a:endParaRPr lang="de-DE" altLang="de-DE" sz="1000">
              <a:solidFill>
                <a:srgbClr val="71AD2A"/>
              </a:solidFill>
            </a:endParaRPr>
          </a:p>
        </p:txBody>
      </p:sp>
      <p:sp>
        <p:nvSpPr>
          <p:cNvPr id="5" name="Fußzeilenplatzhalter 2"/>
          <p:cNvSpPr>
            <a:spLocks noGrp="1"/>
          </p:cNvSpPr>
          <p:nvPr>
            <p:ph type="ftr" sz="quarter" idx="11"/>
          </p:nvPr>
        </p:nvSpPr>
        <p:spPr/>
        <p:txBody>
          <a:bodyPr/>
          <a:lstStyle/>
          <a:p>
            <a:pPr>
              <a:defRPr/>
            </a:pPr>
            <a:r>
              <a:rPr lang="de-DE" dirty="0"/>
              <a:t>HSWT    Prof. Dr. U. Groß                  Modul: Grundlagen der Agrartechnik   .                  Einführung</a:t>
            </a:r>
          </a:p>
        </p:txBody>
      </p:sp>
      <p:sp>
        <p:nvSpPr>
          <p:cNvPr id="36868" name="Text Box 12"/>
          <p:cNvSpPr txBox="1">
            <a:spLocks noChangeArrowheads="1"/>
          </p:cNvSpPr>
          <p:nvPr/>
        </p:nvSpPr>
        <p:spPr bwMode="auto">
          <a:xfrm>
            <a:off x="415925" y="333375"/>
            <a:ext cx="830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u="sng">
                <a:solidFill>
                  <a:srgbClr val="000000"/>
                </a:solidFill>
              </a:rPr>
              <a:t>Literaturvorschläge:</a:t>
            </a:r>
          </a:p>
        </p:txBody>
      </p:sp>
      <p:sp>
        <p:nvSpPr>
          <p:cNvPr id="36869" name="Text Box 13"/>
          <p:cNvSpPr txBox="1">
            <a:spLocks noChangeArrowheads="1"/>
          </p:cNvSpPr>
          <p:nvPr/>
        </p:nvSpPr>
        <p:spPr bwMode="auto">
          <a:xfrm>
            <a:off x="560388" y="981075"/>
            <a:ext cx="8305800" cy="538609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AutoNum type="arabicPeriod"/>
            </a:pPr>
            <a:r>
              <a:rPr lang="de-DE" altLang="de-DE" sz="1600" dirty="0">
                <a:solidFill>
                  <a:srgbClr val="000000"/>
                </a:solidFill>
              </a:rPr>
              <a:t>Prof. K.T. </a:t>
            </a:r>
            <a:r>
              <a:rPr lang="de-DE" altLang="de-DE" sz="1600" dirty="0" err="1">
                <a:solidFill>
                  <a:srgbClr val="000000"/>
                </a:solidFill>
              </a:rPr>
              <a:t>Renius</a:t>
            </a:r>
            <a:r>
              <a:rPr lang="de-DE" altLang="de-DE" sz="1600" dirty="0">
                <a:solidFill>
                  <a:srgbClr val="000000"/>
                </a:solidFill>
              </a:rPr>
              <a:t>, „Traktoren - Technik und ihre Anwendung“, BLV Verlag</a:t>
            </a:r>
          </a:p>
          <a:p>
            <a:pPr>
              <a:spcBef>
                <a:spcPct val="50000"/>
              </a:spcBef>
              <a:buClrTx/>
              <a:buFontTx/>
              <a:buAutoNum type="arabicPeriod"/>
            </a:pPr>
            <a:r>
              <a:rPr lang="de-DE" altLang="de-DE" sz="1600" dirty="0">
                <a:solidFill>
                  <a:srgbClr val="000000"/>
                </a:solidFill>
              </a:rPr>
              <a:t>Prof. Eichhorn, „Landtechnik“, Ulmer Verlag</a:t>
            </a:r>
          </a:p>
          <a:p>
            <a:pPr>
              <a:spcBef>
                <a:spcPct val="50000"/>
              </a:spcBef>
              <a:buClrTx/>
              <a:buFontTx/>
              <a:buAutoNum type="arabicPeriod"/>
            </a:pPr>
            <a:r>
              <a:rPr lang="de-DE" altLang="de-DE" sz="1600" dirty="0"/>
              <a:t>Prof. H.E. Schön, „Landtechnik Bauwesen“ BLV Verlag</a:t>
            </a:r>
          </a:p>
          <a:p>
            <a:pPr>
              <a:spcBef>
                <a:spcPct val="50000"/>
              </a:spcBef>
              <a:buClrTx/>
              <a:buFontTx/>
              <a:buAutoNum type="arabicPeriod"/>
            </a:pPr>
            <a:r>
              <a:rPr lang="de-DE" altLang="de-DE" sz="1600" dirty="0"/>
              <a:t>Profi </a:t>
            </a:r>
            <a:r>
              <a:rPr lang="de-DE" altLang="de-DE" sz="1600" dirty="0" err="1"/>
              <a:t>special</a:t>
            </a:r>
            <a:r>
              <a:rPr lang="de-DE" altLang="de-DE" sz="1600" dirty="0"/>
              <a:t>, „Der Schleppertest“, Landwirtschaftsverlag GmbH, Münster</a:t>
            </a:r>
          </a:p>
          <a:p>
            <a:pPr>
              <a:spcBef>
                <a:spcPct val="50000"/>
              </a:spcBef>
              <a:buClrTx/>
              <a:buFontTx/>
              <a:buAutoNum type="arabicPeriod"/>
            </a:pPr>
            <a:r>
              <a:rPr lang="de-DE" altLang="de-DE" sz="1600" dirty="0"/>
              <a:t>Heinrich Riedl (2003): Handbuch praktischer Traktorentechnik, Eugen Ulmer Verlag</a:t>
            </a:r>
          </a:p>
          <a:p>
            <a:pPr>
              <a:spcBef>
                <a:spcPct val="50000"/>
              </a:spcBef>
              <a:buClrTx/>
              <a:buFontTx/>
              <a:buAutoNum type="arabicPeriod"/>
            </a:pPr>
            <a:r>
              <a:rPr lang="de-DE" altLang="de-DE" sz="1600" dirty="0"/>
              <a:t>Profi, Traktion, Agrartechnik</a:t>
            </a:r>
          </a:p>
          <a:p>
            <a:pPr>
              <a:spcBef>
                <a:spcPct val="50000"/>
              </a:spcBef>
              <a:buClrTx/>
              <a:buFontTx/>
              <a:buAutoNum type="arabicPeriod"/>
            </a:pPr>
            <a:r>
              <a:rPr lang="de-DE" altLang="de-DE" sz="1600" dirty="0"/>
              <a:t>DLZ, Top-</a:t>
            </a:r>
            <a:r>
              <a:rPr lang="de-DE" altLang="de-DE" sz="1600" dirty="0" err="1"/>
              <a:t>Agrar</a:t>
            </a:r>
            <a:endParaRPr lang="de-DE" altLang="de-DE" sz="1600" dirty="0"/>
          </a:p>
          <a:p>
            <a:pPr>
              <a:spcBef>
                <a:spcPct val="50000"/>
              </a:spcBef>
              <a:buClrTx/>
              <a:buFontTx/>
              <a:buAutoNum type="arabicPeriod"/>
            </a:pPr>
            <a:r>
              <a:rPr lang="de-DE" altLang="de-DE" sz="1600" dirty="0"/>
              <a:t>Landtechnik (VDI - MEG) (Verein Deutscher Ingenieure – Max </a:t>
            </a:r>
            <a:r>
              <a:rPr lang="de-DE" altLang="de-DE" sz="1600" dirty="0" err="1"/>
              <a:t>Eyth</a:t>
            </a:r>
            <a:r>
              <a:rPr lang="de-DE" altLang="de-DE" sz="1600" dirty="0"/>
              <a:t>-Gesellschaft)</a:t>
            </a:r>
          </a:p>
          <a:p>
            <a:pPr marL="0" indent="0">
              <a:spcBef>
                <a:spcPct val="50000"/>
              </a:spcBef>
              <a:buClrTx/>
              <a:buNone/>
            </a:pPr>
            <a:r>
              <a:rPr lang="de-DE" altLang="de-DE" sz="1600" dirty="0">
                <a:solidFill>
                  <a:srgbClr val="FF0000"/>
                </a:solidFill>
              </a:rPr>
              <a:t>        - wissenschaftliche Plattform der Landtechnik</a:t>
            </a:r>
          </a:p>
          <a:p>
            <a:pPr marL="0" indent="0">
              <a:spcBef>
                <a:spcPct val="50000"/>
              </a:spcBef>
              <a:buClrTx/>
              <a:buNone/>
            </a:pPr>
            <a:r>
              <a:rPr lang="de-DE" altLang="de-DE" sz="1600">
                <a:solidFill>
                  <a:srgbClr val="FF0000"/>
                </a:solidFill>
              </a:rPr>
              <a:t>	</a:t>
            </a:r>
            <a:r>
              <a:rPr lang="de-DE" altLang="de-DE" sz="1600">
                <a:solidFill>
                  <a:srgbClr val="FF0000"/>
                </a:solidFill>
                <a:hlinkClick r:id="rId2"/>
              </a:rPr>
              <a:t>https</a:t>
            </a:r>
            <a:r>
              <a:rPr lang="de-DE" altLang="de-DE" sz="1600" dirty="0">
                <a:solidFill>
                  <a:srgbClr val="FF0000"/>
                </a:solidFill>
                <a:hlinkClick r:id="rId2"/>
              </a:rPr>
              <a:t>://www.landtechnik-online.eu/landtechnik</a:t>
            </a:r>
            <a:r>
              <a:rPr lang="de-DE" altLang="de-DE" sz="1600" dirty="0">
                <a:solidFill>
                  <a:srgbClr val="FF0000"/>
                </a:solidFill>
              </a:rPr>
              <a:t>	</a:t>
            </a:r>
          </a:p>
          <a:p>
            <a:pPr marL="0" indent="0">
              <a:spcBef>
                <a:spcPct val="50000"/>
              </a:spcBef>
              <a:buClrTx/>
              <a:buNone/>
            </a:pPr>
            <a:r>
              <a:rPr lang="de-DE" altLang="de-DE" sz="1600" dirty="0">
                <a:solidFill>
                  <a:srgbClr val="FF0000"/>
                </a:solidFill>
              </a:rPr>
              <a:t>9.      Mechanikerin/Mechaniker für Land- und Baumaschinentechnik, Handwerk und    	Technik – Hamburg ISBN 978-3-58203126-6</a:t>
            </a:r>
          </a:p>
          <a:p>
            <a:pPr marL="0" indent="0">
              <a:spcBef>
                <a:spcPct val="50000"/>
              </a:spcBef>
              <a:buClrTx/>
              <a:buNone/>
            </a:pPr>
            <a:endParaRPr lang="de-DE" altLang="de-DE" sz="1600" dirty="0"/>
          </a:p>
          <a:p>
            <a:pPr marL="0" indent="0">
              <a:spcBef>
                <a:spcPct val="50000"/>
              </a:spcBef>
              <a:buClrTx/>
              <a:buNone/>
            </a:pPr>
            <a:r>
              <a:rPr lang="de-DE" altLang="de-DE" sz="1600" dirty="0"/>
              <a:t>Siehe auch Literaturliste in </a:t>
            </a:r>
            <a:r>
              <a:rPr lang="de-DE" altLang="de-DE" sz="1600" dirty="0" err="1"/>
              <a:t>Moodle</a:t>
            </a:r>
            <a:endParaRPr lang="de-DE" altLang="de-DE" sz="1600" dirty="0"/>
          </a:p>
          <a:p>
            <a:pPr marL="0" indent="0">
              <a:spcBef>
                <a:spcPct val="50000"/>
              </a:spcBef>
              <a:buClrTx/>
              <a:buNone/>
            </a:pPr>
            <a:endParaRPr lang="de-DE" altLang="de-DE" sz="1600" dirty="0"/>
          </a:p>
        </p:txBody>
      </p:sp>
    </p:spTree>
  </p:cSld>
  <p:clrMapOvr>
    <a:masterClrMapping/>
  </p:clrMapOvr>
  <p:transition spd="med">
    <p:wipe dir="r"/>
  </p:transition>
</p:sld>
</file>

<file path=ppt/theme/theme1.xml><?xml version="1.0" encoding="utf-8"?>
<a:theme xmlns:a="http://schemas.openxmlformats.org/drawingml/2006/main" name="1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andtechnik">
  <a:themeElements>
    <a:clrScheme name="">
      <a:dk1>
        <a:srgbClr val="000000"/>
      </a:dk1>
      <a:lt1>
        <a:srgbClr val="FFFFFF"/>
      </a:lt1>
      <a:dk2>
        <a:srgbClr val="000000"/>
      </a:dk2>
      <a:lt2>
        <a:srgbClr val="808080"/>
      </a:lt2>
      <a:accent1>
        <a:srgbClr val="006582"/>
      </a:accent1>
      <a:accent2>
        <a:srgbClr val="F49100"/>
      </a:accent2>
      <a:accent3>
        <a:srgbClr val="FFFFFF"/>
      </a:accent3>
      <a:accent4>
        <a:srgbClr val="000000"/>
      </a:accent4>
      <a:accent5>
        <a:srgbClr val="AAB8C1"/>
      </a:accent5>
      <a:accent6>
        <a:srgbClr val="DD8300"/>
      </a:accent6>
      <a:hlink>
        <a:srgbClr val="7E597E"/>
      </a:hlink>
      <a:folHlink>
        <a:srgbClr val="FEEC00"/>
      </a:folHlink>
    </a:clrScheme>
    <a:fontScheme name="Landtechnik">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0000"/>
          </a:lnSpc>
          <a:spcBef>
            <a:spcPct val="50000"/>
          </a:spcBef>
          <a:spcAft>
            <a:spcPct val="0"/>
          </a:spcAft>
          <a:buClrTx/>
          <a:buSzTx/>
          <a:buFontTx/>
          <a:buNone/>
          <a:tabLst/>
          <a:defRPr kumimoji="0" lang="en-US" sz="2400" b="1" i="0" u="none" strike="noStrike" cap="none" normalizeH="0" baseline="0" smtClean="0">
            <a:ln>
              <a:noFill/>
            </a:ln>
            <a:solidFill>
              <a:schemeClr val="bg1"/>
            </a:solidFill>
            <a:effectLst/>
            <a:latin typeface="TheSans B7 Bold"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0000"/>
          </a:lnSpc>
          <a:spcBef>
            <a:spcPct val="50000"/>
          </a:spcBef>
          <a:spcAft>
            <a:spcPct val="0"/>
          </a:spcAft>
          <a:buClrTx/>
          <a:buSzTx/>
          <a:buFontTx/>
          <a:buNone/>
          <a:tabLst/>
          <a:defRPr kumimoji="0" lang="en-US" sz="2400" b="1" i="0" u="none" strike="noStrike" cap="none" normalizeH="0" baseline="0" smtClean="0">
            <a:ln>
              <a:noFill/>
            </a:ln>
            <a:solidFill>
              <a:schemeClr val="bg1"/>
            </a:solidFill>
            <a:effectLst/>
            <a:latin typeface="TheSans B7 Bold" pitchFamily="34" charset="0"/>
          </a:defRPr>
        </a:defPPr>
      </a:lstStyle>
    </a:lnDef>
  </a:objectDefaults>
  <a:extraClrSchemeLst>
    <a:extraClrScheme>
      <a:clrScheme name="Landtechnik 1">
        <a:dk1>
          <a:srgbClr val="000000"/>
        </a:dk1>
        <a:lt1>
          <a:srgbClr val="FFFFFF"/>
        </a:lt1>
        <a:dk2>
          <a:srgbClr val="000000"/>
        </a:dk2>
        <a:lt2>
          <a:srgbClr val="808080"/>
        </a:lt2>
        <a:accent1>
          <a:srgbClr val="006F7A"/>
        </a:accent1>
        <a:accent2>
          <a:srgbClr val="FF8700"/>
        </a:accent2>
        <a:accent3>
          <a:srgbClr val="FFFFFF"/>
        </a:accent3>
        <a:accent4>
          <a:srgbClr val="000000"/>
        </a:accent4>
        <a:accent5>
          <a:srgbClr val="AABBBE"/>
        </a:accent5>
        <a:accent6>
          <a:srgbClr val="E77A00"/>
        </a:accent6>
        <a:hlink>
          <a:srgbClr val="7E597E"/>
        </a:hlink>
        <a:folHlink>
          <a:srgbClr val="FEE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VDMA-BLANKO-MASTER_LEER_V2015">
  <a:themeElements>
    <a:clrScheme name="VDMA">
      <a:dk1>
        <a:srgbClr val="F49100"/>
      </a:dk1>
      <a:lt1>
        <a:srgbClr val="006582"/>
      </a:lt1>
      <a:dk2>
        <a:srgbClr val="FFBE6E"/>
      </a:dk2>
      <a:lt2>
        <a:srgbClr val="FAAA32"/>
      </a:lt2>
      <a:accent1>
        <a:srgbClr val="FFD2A5"/>
      </a:accent1>
      <a:accent2>
        <a:srgbClr val="197DA0"/>
      </a:accent2>
      <a:accent3>
        <a:srgbClr val="64AAC8"/>
      </a:accent3>
      <a:accent4>
        <a:srgbClr val="A0C8DE"/>
      </a:accent4>
      <a:accent5>
        <a:srgbClr val="6F6F6F"/>
      </a:accent5>
      <a:accent6>
        <a:srgbClr val="929292"/>
      </a:accent6>
      <a:hlink>
        <a:srgbClr val="64AAC8"/>
      </a:hlink>
      <a:folHlink>
        <a:srgbClr val="929292"/>
      </a:folHlink>
    </a:clrScheme>
    <a:fontScheme name="Benutzerdefiniert 1">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DMA-BLANKO-MASTER_LEER.potx" id="{704812A8-3D95-4596-8DA6-1F6DF3F9F9C0}" vid="{CD5C3FA7-2B5A-45AE-B876-0CE99E6287C2}"/>
    </a:ext>
  </a:extLst>
</a:theme>
</file>

<file path=ppt/theme/theme4.xml><?xml version="1.0" encoding="utf-8"?>
<a:theme xmlns:a="http://schemas.openxmlformats.org/drawingml/2006/main" name="2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3014</Words>
  <Application>Microsoft Office PowerPoint</Application>
  <PresentationFormat>A4-Papier (210 x 297 mm)</PresentationFormat>
  <Paragraphs>431</Paragraphs>
  <Slides>48</Slides>
  <Notes>15</Notes>
  <HiddenSlides>2</HiddenSlides>
  <MMClips>2</MMClips>
  <ScaleCrop>false</ScaleCrop>
  <HeadingPairs>
    <vt:vector size="8" baseType="variant">
      <vt:variant>
        <vt:lpstr>Verwendete Schriftarten</vt:lpstr>
      </vt:variant>
      <vt:variant>
        <vt:i4>6</vt:i4>
      </vt:variant>
      <vt:variant>
        <vt:lpstr>Design</vt:lpstr>
      </vt:variant>
      <vt:variant>
        <vt:i4>4</vt:i4>
      </vt:variant>
      <vt:variant>
        <vt:lpstr>Eingebettete OLE-Server</vt:lpstr>
      </vt:variant>
      <vt:variant>
        <vt:i4>2</vt:i4>
      </vt:variant>
      <vt:variant>
        <vt:lpstr>Folientitel</vt:lpstr>
      </vt:variant>
      <vt:variant>
        <vt:i4>48</vt:i4>
      </vt:variant>
    </vt:vector>
  </HeadingPairs>
  <TitlesOfParts>
    <vt:vector size="60" baseType="lpstr">
      <vt:lpstr>Arial Unicode MS</vt:lpstr>
      <vt:lpstr>Arial</vt:lpstr>
      <vt:lpstr>TheSans B7 Bold</vt:lpstr>
      <vt:lpstr>Times New Roman</vt:lpstr>
      <vt:lpstr>Univers</vt:lpstr>
      <vt:lpstr>Wingdings</vt:lpstr>
      <vt:lpstr>1_alleSeiten</vt:lpstr>
      <vt:lpstr>1_Landtechnik</vt:lpstr>
      <vt:lpstr>VDMA-BLANKO-MASTER_LEER_V2015</vt:lpstr>
      <vt:lpstr>2_alleSeiten</vt:lpstr>
      <vt:lpstr>Image</vt:lpstr>
      <vt:lpstr>CorelDRAW</vt:lpstr>
      <vt:lpstr>Herzlich Willkommen in der Agrartechnik</vt:lpstr>
      <vt:lpstr>Esprit der Ausbildung</vt:lpstr>
      <vt:lpstr>Kennenlernrunde</vt:lpstr>
      <vt:lpstr>Aufbau der "Agrartechnischen Ausbildung-Studiengang LT" </vt:lpstr>
      <vt:lpstr>Praktika</vt:lpstr>
      <vt:lpstr>Praktika II</vt:lpstr>
      <vt:lpstr>Praktika III</vt:lpstr>
      <vt:lpstr>Gliederung – Grundlagen der Agrartechnik</vt:lpstr>
      <vt:lpstr>PowerPoint-Präsentation</vt:lpstr>
      <vt:lpstr> LANDTECHNISCHE FACHORGANISATIONEN IM IN- UND AUSLAND </vt:lpstr>
      <vt:lpstr>Antriebsenergie in der Landwirtschaft über die Zeit</vt:lpstr>
      <vt:lpstr>PowerPoint-Präsentation</vt:lpstr>
      <vt:lpstr>PowerPoint-Präsentation</vt:lpstr>
      <vt:lpstr>PowerPoint-Präsentation</vt:lpstr>
      <vt:lpstr>PowerPoint-Präsentation</vt:lpstr>
      <vt:lpstr>PowerPoint-Präsentation</vt:lpstr>
      <vt:lpstr>PowerPoint-Präsentation</vt:lpstr>
      <vt:lpstr>Landwirtschaftliche Betriebe in der BRD</vt:lpstr>
      <vt:lpstr>Agrarentwicklung bis 2000</vt:lpstr>
      <vt:lpstr>Landwirte verdienen immer weniger an Lebensmitteln Wir bezahlen immer weniger für Lebensmittel </vt:lpstr>
      <vt:lpstr>PowerPoint-Präsentation</vt:lpstr>
      <vt:lpstr>PowerPoint-Präsentation</vt:lpstr>
      <vt:lpstr>Aufgaben der Landwirtschaft und Landtechnik Versorgungssicherheit für unsere Gesellschaft</vt:lpstr>
      <vt:lpstr>Aufgaben der Landwirtschaft und Landtechnik Gesellschaftliche Verantwortung (VDMA)</vt:lpstr>
      <vt:lpstr>PowerPoint-Präsentation</vt:lpstr>
      <vt:lpstr>Eine rasant steigende Weldbevölkerung muss von immer weniger Fläche ernährt werden! Flächenproduktivität muss steigen!</vt:lpstr>
      <vt:lpstr>PowerPoint-Präsentation</vt:lpstr>
      <vt:lpstr>Wachstumsbranche Agrartechnik –   Schwerpunkte deutscher Produktion</vt:lpstr>
      <vt:lpstr>Wachstumsbranche Agrartechnik –   Exportweltmeister Deutschland</vt:lpstr>
      <vt:lpstr>  Landtechnikbranche wird zum attraktiven Arbeitgeber </vt:lpstr>
      <vt:lpstr>Schlagkraft durch moderne Landtechnik</vt:lpstr>
      <vt:lpstr>Vorsprung durch technologische Innovation</vt:lpstr>
      <vt:lpstr>PowerPoint-Präsentation</vt:lpstr>
      <vt:lpstr>Leistungssteigerung bei den landtechnischen Leitmaschinen</vt:lpstr>
      <vt:lpstr>Vom Landwirt zum Energieproduzenten -Biomasse - Grundlage</vt:lpstr>
      <vt:lpstr>PowerPoint-Präsentation</vt:lpstr>
      <vt:lpstr>PowerPoint-Präsentation</vt:lpstr>
      <vt:lpstr>PowerPoint-Präsentation</vt:lpstr>
      <vt:lpstr>PowerPoint-Präsentation</vt:lpstr>
      <vt:lpstr>PowerPoint-Präsentation</vt:lpstr>
      <vt:lpstr>Energiegewinnung aus Biomasse</vt:lpstr>
      <vt:lpstr>PowerPoint-Präsentation</vt:lpstr>
      <vt:lpstr>Aufgaben der landtechnischen Industrie/ Beispiel Traktor</vt:lpstr>
      <vt:lpstr>Aufgaben der landtechnischen Industrie</vt:lpstr>
      <vt:lpstr>Aufgaben der landtechnischen Industrie</vt:lpstr>
      <vt:lpstr>Ziele der landtechnischen Industrie</vt:lpstr>
      <vt:lpstr>Teilflächenspezifische Bewirtschaftung</vt:lpstr>
      <vt:lpstr>Smart Farming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Aufbau der "Agrartechnischen Ausbildung"</dc:title>
  <dc:creator>Prof. Dr. Ulrich Gross</dc:creator>
  <cp:lastModifiedBy>hswt</cp:lastModifiedBy>
  <cp:revision>147</cp:revision>
  <dcterms:modified xsi:type="dcterms:W3CDTF">2025-03-18T13:34:18Z</dcterms:modified>
</cp:coreProperties>
</file>