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62" r:id="rId2"/>
    <p:sldMasterId id="2147483774" r:id="rId3"/>
    <p:sldMasterId id="2147483786" r:id="rId4"/>
  </p:sldMasterIdLst>
  <p:notesMasterIdLst>
    <p:notesMasterId r:id="rId95"/>
  </p:notesMasterIdLst>
  <p:handoutMasterIdLst>
    <p:handoutMasterId r:id="rId96"/>
  </p:handoutMasterIdLst>
  <p:sldIdLst>
    <p:sldId id="1076" r:id="rId5"/>
    <p:sldId id="974" r:id="rId6"/>
    <p:sldId id="1067" r:id="rId7"/>
    <p:sldId id="1069" r:id="rId8"/>
    <p:sldId id="1070" r:id="rId9"/>
    <p:sldId id="1071" r:id="rId10"/>
    <p:sldId id="1072" r:id="rId11"/>
    <p:sldId id="1073" r:id="rId12"/>
    <p:sldId id="1074" r:id="rId13"/>
    <p:sldId id="1075" r:id="rId14"/>
    <p:sldId id="965" r:id="rId15"/>
    <p:sldId id="971" r:id="rId16"/>
    <p:sldId id="975" r:id="rId17"/>
    <p:sldId id="973" r:id="rId18"/>
    <p:sldId id="969" r:id="rId19"/>
    <p:sldId id="992" r:id="rId20"/>
    <p:sldId id="993" r:id="rId21"/>
    <p:sldId id="976" r:id="rId22"/>
    <p:sldId id="984" r:id="rId23"/>
    <p:sldId id="985" r:id="rId24"/>
    <p:sldId id="983" r:id="rId25"/>
    <p:sldId id="980" r:id="rId26"/>
    <p:sldId id="982" r:id="rId27"/>
    <p:sldId id="978" r:id="rId28"/>
    <p:sldId id="967" r:id="rId29"/>
    <p:sldId id="968" r:id="rId30"/>
    <p:sldId id="979" r:id="rId31"/>
    <p:sldId id="987" r:id="rId32"/>
    <p:sldId id="986" r:id="rId33"/>
    <p:sldId id="988" r:id="rId34"/>
    <p:sldId id="989" r:id="rId35"/>
    <p:sldId id="990" r:id="rId36"/>
    <p:sldId id="991" r:id="rId37"/>
    <p:sldId id="994" r:id="rId38"/>
    <p:sldId id="996" r:id="rId39"/>
    <p:sldId id="997" r:id="rId40"/>
    <p:sldId id="999" r:id="rId41"/>
    <p:sldId id="1001" r:id="rId42"/>
    <p:sldId id="1002" r:id="rId43"/>
    <p:sldId id="1003" r:id="rId44"/>
    <p:sldId id="1007" r:id="rId45"/>
    <p:sldId id="1005" r:id="rId46"/>
    <p:sldId id="1009" r:id="rId47"/>
    <p:sldId id="1011" r:id="rId48"/>
    <p:sldId id="1012" r:id="rId49"/>
    <p:sldId id="1013" r:id="rId50"/>
    <p:sldId id="1014" r:id="rId51"/>
    <p:sldId id="1015" r:id="rId52"/>
    <p:sldId id="1016" r:id="rId53"/>
    <p:sldId id="1017" r:id="rId54"/>
    <p:sldId id="1018" r:id="rId55"/>
    <p:sldId id="1019" r:id="rId56"/>
    <p:sldId id="1020" r:id="rId57"/>
    <p:sldId id="1021" r:id="rId58"/>
    <p:sldId id="1022" r:id="rId59"/>
    <p:sldId id="1023" r:id="rId60"/>
    <p:sldId id="1024" r:id="rId61"/>
    <p:sldId id="1066" r:id="rId62"/>
    <p:sldId id="1026" r:id="rId63"/>
    <p:sldId id="1027" r:id="rId64"/>
    <p:sldId id="1028" r:id="rId65"/>
    <p:sldId id="1029" r:id="rId66"/>
    <p:sldId id="1030" r:id="rId67"/>
    <p:sldId id="1031" r:id="rId68"/>
    <p:sldId id="1032" r:id="rId69"/>
    <p:sldId id="1033" r:id="rId70"/>
    <p:sldId id="1034" r:id="rId71"/>
    <p:sldId id="1035" r:id="rId72"/>
    <p:sldId id="1036" r:id="rId73"/>
    <p:sldId id="1037" r:id="rId74"/>
    <p:sldId id="1038" r:id="rId75"/>
    <p:sldId id="1041" r:id="rId76"/>
    <p:sldId id="1039" r:id="rId77"/>
    <p:sldId id="1042" r:id="rId78"/>
    <p:sldId id="1044" r:id="rId79"/>
    <p:sldId id="1043" r:id="rId80"/>
    <p:sldId id="1046" r:id="rId81"/>
    <p:sldId id="1047" r:id="rId82"/>
    <p:sldId id="1048" r:id="rId83"/>
    <p:sldId id="1045" r:id="rId84"/>
    <p:sldId id="1051" r:id="rId85"/>
    <p:sldId id="1049" r:id="rId86"/>
    <p:sldId id="1050" r:id="rId87"/>
    <p:sldId id="1052" r:id="rId88"/>
    <p:sldId id="1053" r:id="rId89"/>
    <p:sldId id="1054" r:id="rId90"/>
    <p:sldId id="1055" r:id="rId91"/>
    <p:sldId id="1057" r:id="rId92"/>
    <p:sldId id="1056" r:id="rId93"/>
    <p:sldId id="1058" r:id="rId94"/>
  </p:sldIdLst>
  <p:sldSz cx="9144000" cy="6858000" type="screen4x3"/>
  <p:notesSz cx="6858000" cy="9144000"/>
  <p:defaultTextStyle>
    <a:defPPr>
      <a:defRPr lang="de-DE"/>
    </a:defPPr>
    <a:lvl1pPr algn="ctr" rtl="0" fontAlgn="base">
      <a:spcBef>
        <a:spcPct val="0"/>
      </a:spcBef>
      <a:spcAft>
        <a:spcPct val="0"/>
      </a:spcAft>
      <a:defRPr sz="4400" kern="1200">
        <a:solidFill>
          <a:schemeClr val="bg2"/>
        </a:solidFill>
        <a:latin typeface="Arial" charset="0"/>
        <a:ea typeface="+mn-ea"/>
        <a:cs typeface="+mn-cs"/>
      </a:defRPr>
    </a:lvl1pPr>
    <a:lvl2pPr marL="457200" algn="ctr" rtl="0" fontAlgn="base">
      <a:spcBef>
        <a:spcPct val="0"/>
      </a:spcBef>
      <a:spcAft>
        <a:spcPct val="0"/>
      </a:spcAft>
      <a:defRPr sz="4400" kern="1200">
        <a:solidFill>
          <a:schemeClr val="bg2"/>
        </a:solidFill>
        <a:latin typeface="Arial" charset="0"/>
        <a:ea typeface="+mn-ea"/>
        <a:cs typeface="+mn-cs"/>
      </a:defRPr>
    </a:lvl2pPr>
    <a:lvl3pPr marL="914400" algn="ctr" rtl="0" fontAlgn="base">
      <a:spcBef>
        <a:spcPct val="0"/>
      </a:spcBef>
      <a:spcAft>
        <a:spcPct val="0"/>
      </a:spcAft>
      <a:defRPr sz="4400" kern="1200">
        <a:solidFill>
          <a:schemeClr val="bg2"/>
        </a:solidFill>
        <a:latin typeface="Arial" charset="0"/>
        <a:ea typeface="+mn-ea"/>
        <a:cs typeface="+mn-cs"/>
      </a:defRPr>
    </a:lvl3pPr>
    <a:lvl4pPr marL="1371600" algn="ctr" rtl="0" fontAlgn="base">
      <a:spcBef>
        <a:spcPct val="0"/>
      </a:spcBef>
      <a:spcAft>
        <a:spcPct val="0"/>
      </a:spcAft>
      <a:defRPr sz="4400" kern="1200">
        <a:solidFill>
          <a:schemeClr val="bg2"/>
        </a:solidFill>
        <a:latin typeface="Arial" charset="0"/>
        <a:ea typeface="+mn-ea"/>
        <a:cs typeface="+mn-cs"/>
      </a:defRPr>
    </a:lvl4pPr>
    <a:lvl5pPr marL="1828800" algn="ctr" rtl="0" fontAlgn="base">
      <a:spcBef>
        <a:spcPct val="0"/>
      </a:spcBef>
      <a:spcAft>
        <a:spcPct val="0"/>
      </a:spcAft>
      <a:defRPr sz="4400" kern="1200">
        <a:solidFill>
          <a:schemeClr val="bg2"/>
        </a:solidFill>
        <a:latin typeface="Arial" charset="0"/>
        <a:ea typeface="+mn-ea"/>
        <a:cs typeface="+mn-cs"/>
      </a:defRPr>
    </a:lvl5pPr>
    <a:lvl6pPr marL="2286000" algn="l" defTabSz="914400" rtl="0" eaLnBrk="1" latinLnBrk="0" hangingPunct="1">
      <a:defRPr sz="4400" kern="1200">
        <a:solidFill>
          <a:schemeClr val="bg2"/>
        </a:solidFill>
        <a:latin typeface="Arial" charset="0"/>
        <a:ea typeface="+mn-ea"/>
        <a:cs typeface="+mn-cs"/>
      </a:defRPr>
    </a:lvl6pPr>
    <a:lvl7pPr marL="2743200" algn="l" defTabSz="914400" rtl="0" eaLnBrk="1" latinLnBrk="0" hangingPunct="1">
      <a:defRPr sz="4400" kern="1200">
        <a:solidFill>
          <a:schemeClr val="bg2"/>
        </a:solidFill>
        <a:latin typeface="Arial" charset="0"/>
        <a:ea typeface="+mn-ea"/>
        <a:cs typeface="+mn-cs"/>
      </a:defRPr>
    </a:lvl7pPr>
    <a:lvl8pPr marL="3200400" algn="l" defTabSz="914400" rtl="0" eaLnBrk="1" latinLnBrk="0" hangingPunct="1">
      <a:defRPr sz="4400" kern="1200">
        <a:solidFill>
          <a:schemeClr val="bg2"/>
        </a:solidFill>
        <a:latin typeface="Arial" charset="0"/>
        <a:ea typeface="+mn-ea"/>
        <a:cs typeface="+mn-cs"/>
      </a:defRPr>
    </a:lvl8pPr>
    <a:lvl9pPr marL="3657600" algn="l" defTabSz="914400" rtl="0" eaLnBrk="1" latinLnBrk="0" hangingPunct="1">
      <a:defRPr sz="4400" kern="1200">
        <a:solidFill>
          <a:schemeClr val="bg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C602"/>
    <a:srgbClr val="0066FF"/>
    <a:srgbClr val="FFCC00"/>
    <a:srgbClr val="FFFFCC"/>
    <a:srgbClr val="FAFAD4"/>
    <a:srgbClr val="FFFF00"/>
    <a:srgbClr val="99CCFF"/>
    <a:srgbClr val="5F5FFF"/>
    <a:srgbClr val="CC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24" autoAdjust="0"/>
  </p:normalViewPr>
  <p:slideViewPr>
    <p:cSldViewPr>
      <p:cViewPr varScale="1">
        <p:scale>
          <a:sx n="109" d="100"/>
          <a:sy n="109" d="100"/>
        </p:scale>
        <p:origin x="1602" y="102"/>
      </p:cViewPr>
      <p:guideLst>
        <p:guide orient="horz" pos="2160"/>
        <p:guide pos="2880"/>
      </p:guideLst>
    </p:cSldViewPr>
  </p:slideViewPr>
  <p:outlineViewPr>
    <p:cViewPr>
      <p:scale>
        <a:sx n="33" d="100"/>
        <a:sy n="33" d="100"/>
      </p:scale>
      <p:origin x="0" y="14496"/>
    </p:cViewPr>
  </p:outlineViewPr>
  <p:notesTextViewPr>
    <p:cViewPr>
      <p:scale>
        <a:sx n="125" d="100"/>
        <a:sy n="125" d="100"/>
      </p:scale>
      <p:origin x="0" y="0"/>
    </p:cViewPr>
  </p:notesTextViewPr>
  <p:sorterViewPr>
    <p:cViewPr>
      <p:scale>
        <a:sx n="66" d="100"/>
        <a:sy n="66" d="100"/>
      </p:scale>
      <p:origin x="0" y="-942"/>
    </p:cViewPr>
  </p:sorterViewPr>
  <p:notesViewPr>
    <p:cSldViewPr>
      <p:cViewPr varScale="1">
        <p:scale>
          <a:sx n="56" d="100"/>
          <a:sy n="56" d="100"/>
        </p:scale>
        <p:origin x="-123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019189-5D82-4051-9E2F-E5ED1DD347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e-DE"/>
        </a:p>
      </dgm:t>
    </dgm:pt>
    <dgm:pt modelId="{27CD31AA-ED41-4449-AAC2-18126861D125}">
      <dgm:prSet phldrT="[Text]" custT="1"/>
      <dgm:spPr>
        <a:solidFill>
          <a:schemeClr val="bg1"/>
        </a:solidFill>
        <a:ln w="31750">
          <a:solidFill>
            <a:srgbClr val="92D050"/>
          </a:solidFill>
        </a:ln>
        <a:effectLst/>
      </dgm:spPr>
      <dgm:t>
        <a:bodyPr/>
        <a:lstStyle/>
        <a:p>
          <a:r>
            <a:rPr lang="de-DE" sz="2400" b="1" dirty="0" smtClean="0">
              <a:solidFill>
                <a:schemeClr val="tx1"/>
              </a:solidFill>
            </a:rPr>
            <a:t>Gesetzliche Grundlagen</a:t>
          </a:r>
          <a:endParaRPr lang="de-DE" sz="2400" b="1" dirty="0">
            <a:solidFill>
              <a:schemeClr val="tx1"/>
            </a:solidFill>
          </a:endParaRPr>
        </a:p>
      </dgm:t>
    </dgm:pt>
    <dgm:pt modelId="{4CF98486-FF56-4C84-9229-677FAE7DFDAF}" type="parTrans" cxnId="{77C6632E-268A-459C-B45D-3BBF9902B4D9}">
      <dgm:prSet/>
      <dgm:spPr/>
      <dgm:t>
        <a:bodyPr/>
        <a:lstStyle/>
        <a:p>
          <a:endParaRPr lang="de-DE"/>
        </a:p>
      </dgm:t>
    </dgm:pt>
    <dgm:pt modelId="{BF4818D5-8006-47CF-A836-D2F6AB4F358D}" type="sibTrans" cxnId="{77C6632E-268A-459C-B45D-3BBF9902B4D9}">
      <dgm:prSet/>
      <dgm:spPr/>
      <dgm:t>
        <a:bodyPr/>
        <a:lstStyle/>
        <a:p>
          <a:endParaRPr lang="de-DE"/>
        </a:p>
      </dgm:t>
    </dgm:pt>
    <dgm:pt modelId="{872AC867-6214-4A72-B99C-74A2E06AE371}">
      <dgm:prSet phldrT="[Text]" custT="1"/>
      <dgm:spPr>
        <a:solidFill>
          <a:schemeClr val="bg1"/>
        </a:solidFill>
        <a:ln w="31750" cap="rnd">
          <a:solidFill>
            <a:srgbClr val="92D050"/>
          </a:solidFill>
        </a:ln>
      </dgm:spPr>
      <dgm:t>
        <a:bodyPr/>
        <a:lstStyle/>
        <a:p>
          <a:r>
            <a:rPr lang="de-DE" sz="1600" b="0" dirty="0" smtClean="0">
              <a:solidFill>
                <a:schemeClr val="tx1"/>
              </a:solidFill>
            </a:rPr>
            <a:t>Anforderungen an Anhänger</a:t>
          </a:r>
          <a:endParaRPr lang="de-DE" sz="1600" b="0" dirty="0">
            <a:solidFill>
              <a:schemeClr val="tx1"/>
            </a:solidFill>
          </a:endParaRPr>
        </a:p>
      </dgm:t>
    </dgm:pt>
    <dgm:pt modelId="{8026F3F0-490B-4C77-93CF-734D5BFFC281}" type="parTrans" cxnId="{5D24ECEC-84F6-44D2-8533-D0B68A22E964}">
      <dgm:prSet/>
      <dgm:spPr>
        <a:solidFill>
          <a:schemeClr val="bg1"/>
        </a:solidFill>
        <a:ln w="31750">
          <a:solidFill>
            <a:srgbClr val="92D050"/>
          </a:solidFill>
        </a:ln>
      </dgm:spPr>
      <dgm:t>
        <a:bodyPr/>
        <a:lstStyle/>
        <a:p>
          <a:endParaRPr lang="de-DE"/>
        </a:p>
      </dgm:t>
    </dgm:pt>
    <dgm:pt modelId="{01E51BEA-D9BF-4E43-8BAD-AD3BC277ACAE}" type="sibTrans" cxnId="{5D24ECEC-84F6-44D2-8533-D0B68A22E964}">
      <dgm:prSet/>
      <dgm:spPr/>
      <dgm:t>
        <a:bodyPr/>
        <a:lstStyle/>
        <a:p>
          <a:endParaRPr lang="de-DE"/>
        </a:p>
      </dgm:t>
    </dgm:pt>
    <dgm:pt modelId="{D2434C30-E39D-4A65-90A6-97D16786E5DB}">
      <dgm:prSet phldrT="[Text]" custT="1"/>
      <dgm:spPr>
        <a:solidFill>
          <a:schemeClr val="bg1"/>
        </a:solidFill>
        <a:ln w="31750">
          <a:solidFill>
            <a:srgbClr val="92D050"/>
          </a:solidFill>
        </a:ln>
      </dgm:spPr>
      <dgm:t>
        <a:bodyPr/>
        <a:lstStyle/>
        <a:p>
          <a:r>
            <a:rPr lang="de-DE" sz="1600" b="0" dirty="0" smtClean="0">
              <a:solidFill>
                <a:schemeClr val="tx1"/>
              </a:solidFill>
            </a:rPr>
            <a:t>Zulässige Zugkombinationen</a:t>
          </a:r>
          <a:endParaRPr lang="de-DE" sz="1600" b="0" dirty="0">
            <a:solidFill>
              <a:schemeClr val="tx1"/>
            </a:solidFill>
          </a:endParaRPr>
        </a:p>
      </dgm:t>
    </dgm:pt>
    <dgm:pt modelId="{0A778C33-9172-4EB0-96F2-CE09EAAE212E}" type="parTrans" cxnId="{BF729209-2788-4612-9125-B662ADC0761B}">
      <dgm:prSet/>
      <dgm:spPr>
        <a:ln w="31750">
          <a:solidFill>
            <a:srgbClr val="92D050"/>
          </a:solidFill>
        </a:ln>
      </dgm:spPr>
      <dgm:t>
        <a:bodyPr/>
        <a:lstStyle/>
        <a:p>
          <a:endParaRPr lang="de-DE"/>
        </a:p>
      </dgm:t>
    </dgm:pt>
    <dgm:pt modelId="{66FDEFB8-ED6D-4236-AB60-1148638F7A93}" type="sibTrans" cxnId="{BF729209-2788-4612-9125-B662ADC0761B}">
      <dgm:prSet/>
      <dgm:spPr/>
      <dgm:t>
        <a:bodyPr/>
        <a:lstStyle/>
        <a:p>
          <a:endParaRPr lang="de-DE"/>
        </a:p>
      </dgm:t>
    </dgm:pt>
    <dgm:pt modelId="{3016B9C6-18E9-4493-97A4-D628C94BF563}">
      <dgm:prSet phldrT="[Text]" custT="1"/>
      <dgm:spPr>
        <a:solidFill>
          <a:schemeClr val="bg1"/>
        </a:solidFill>
        <a:ln w="31750">
          <a:solidFill>
            <a:srgbClr val="92D050"/>
          </a:solidFill>
        </a:ln>
      </dgm:spPr>
      <dgm:t>
        <a:bodyPr/>
        <a:lstStyle/>
        <a:p>
          <a:r>
            <a:rPr lang="de-DE" sz="1600" b="0" dirty="0" smtClean="0">
              <a:solidFill>
                <a:schemeClr val="tx1"/>
              </a:solidFill>
            </a:rPr>
            <a:t>Abmessungen</a:t>
          </a:r>
          <a:endParaRPr lang="de-DE" sz="1600" b="0" dirty="0">
            <a:solidFill>
              <a:schemeClr val="tx1"/>
            </a:solidFill>
          </a:endParaRPr>
        </a:p>
      </dgm:t>
    </dgm:pt>
    <dgm:pt modelId="{19A7E2B1-6561-48DA-BFFE-4FE7EA0A3020}" type="parTrans" cxnId="{F7209C32-A28F-46A3-81D3-9C8EECEA6176}">
      <dgm:prSet/>
      <dgm:spPr>
        <a:ln w="31750">
          <a:solidFill>
            <a:srgbClr val="92D050"/>
          </a:solidFill>
        </a:ln>
      </dgm:spPr>
      <dgm:t>
        <a:bodyPr/>
        <a:lstStyle/>
        <a:p>
          <a:endParaRPr lang="de-DE"/>
        </a:p>
      </dgm:t>
    </dgm:pt>
    <dgm:pt modelId="{C97E3C73-6F37-4CD6-8356-4571DF4233AF}" type="sibTrans" cxnId="{F7209C32-A28F-46A3-81D3-9C8EECEA6176}">
      <dgm:prSet/>
      <dgm:spPr/>
      <dgm:t>
        <a:bodyPr/>
        <a:lstStyle/>
        <a:p>
          <a:endParaRPr lang="de-DE"/>
        </a:p>
      </dgm:t>
    </dgm:pt>
    <dgm:pt modelId="{0A0875F7-F852-4CFC-8856-7CB4E794023E}">
      <dgm:prSet phldrT="[Text]" custT="1"/>
      <dgm:spPr>
        <a:solidFill>
          <a:schemeClr val="bg1"/>
        </a:solidFill>
        <a:ln w="31750">
          <a:solidFill>
            <a:srgbClr val="92D050"/>
          </a:solidFill>
        </a:ln>
      </dgm:spPr>
      <dgm:t>
        <a:bodyPr/>
        <a:lstStyle/>
        <a:p>
          <a:r>
            <a:rPr lang="de-DE" sz="1600" b="0" dirty="0" smtClean="0">
              <a:solidFill>
                <a:schemeClr val="tx1"/>
              </a:solidFill>
            </a:rPr>
            <a:t>Kenntlichmachung</a:t>
          </a:r>
          <a:endParaRPr lang="de-DE" sz="1600" b="0" dirty="0">
            <a:solidFill>
              <a:schemeClr val="tx1"/>
            </a:solidFill>
          </a:endParaRPr>
        </a:p>
      </dgm:t>
    </dgm:pt>
    <dgm:pt modelId="{C46F090E-EB2E-404A-BD5C-3FAB7C9E4864}" type="parTrans" cxnId="{AE2FE39C-60C4-44DD-88C7-2F9B094DC26A}">
      <dgm:prSet/>
      <dgm:spPr/>
      <dgm:t>
        <a:bodyPr/>
        <a:lstStyle/>
        <a:p>
          <a:endParaRPr lang="de-DE"/>
        </a:p>
      </dgm:t>
    </dgm:pt>
    <dgm:pt modelId="{A73AB962-BF70-4618-92CB-1A94ED5AA080}" type="sibTrans" cxnId="{AE2FE39C-60C4-44DD-88C7-2F9B094DC26A}">
      <dgm:prSet/>
      <dgm:spPr/>
      <dgm:t>
        <a:bodyPr/>
        <a:lstStyle/>
        <a:p>
          <a:endParaRPr lang="de-DE"/>
        </a:p>
      </dgm:t>
    </dgm:pt>
    <dgm:pt modelId="{A8E33DCB-44CF-418C-83A2-FA79E60CF74E}" type="pres">
      <dgm:prSet presAssocID="{AF019189-5D82-4051-9E2F-E5ED1DD34714}" presName="hierChild1" presStyleCnt="0">
        <dgm:presLayoutVars>
          <dgm:chPref val="1"/>
          <dgm:dir/>
          <dgm:animOne val="branch"/>
          <dgm:animLvl val="lvl"/>
          <dgm:resizeHandles/>
        </dgm:presLayoutVars>
      </dgm:prSet>
      <dgm:spPr/>
      <dgm:t>
        <a:bodyPr/>
        <a:lstStyle/>
        <a:p>
          <a:endParaRPr lang="de-DE"/>
        </a:p>
      </dgm:t>
    </dgm:pt>
    <dgm:pt modelId="{946D6B95-6BAE-4B28-A783-62ECC246D91D}" type="pres">
      <dgm:prSet presAssocID="{27CD31AA-ED41-4449-AAC2-18126861D125}" presName="hierRoot1" presStyleCnt="0"/>
      <dgm:spPr/>
    </dgm:pt>
    <dgm:pt modelId="{9A833F26-CE52-4B47-8EA4-2A466F48A2F4}" type="pres">
      <dgm:prSet presAssocID="{27CD31AA-ED41-4449-AAC2-18126861D125}" presName="composite" presStyleCnt="0"/>
      <dgm:spPr/>
    </dgm:pt>
    <dgm:pt modelId="{B969BAED-DDBC-4407-91E6-919DDCEA8625}" type="pres">
      <dgm:prSet presAssocID="{27CD31AA-ED41-4449-AAC2-18126861D125}" presName="background" presStyleLbl="node0" presStyleIdx="0" presStyleCnt="2"/>
      <dgm:spPr>
        <a:solidFill>
          <a:srgbClr val="92D050">
            <a:alpha val="50000"/>
          </a:srgbClr>
        </a:solidFill>
      </dgm:spPr>
      <dgm:t>
        <a:bodyPr/>
        <a:lstStyle/>
        <a:p>
          <a:endParaRPr lang="de-DE"/>
        </a:p>
      </dgm:t>
    </dgm:pt>
    <dgm:pt modelId="{9AC05233-C3C9-49E6-9599-E21874A8D2A8}" type="pres">
      <dgm:prSet presAssocID="{27CD31AA-ED41-4449-AAC2-18126861D125}" presName="text" presStyleLbl="fgAcc0" presStyleIdx="0" presStyleCnt="2" custScaleX="135711" custLinFactNeighborX="6348" custLinFactNeighborY="-2125">
        <dgm:presLayoutVars>
          <dgm:chPref val="3"/>
        </dgm:presLayoutVars>
      </dgm:prSet>
      <dgm:spPr/>
      <dgm:t>
        <a:bodyPr/>
        <a:lstStyle/>
        <a:p>
          <a:endParaRPr lang="de-DE"/>
        </a:p>
      </dgm:t>
    </dgm:pt>
    <dgm:pt modelId="{FBFC0CD3-CA72-4245-93AD-30FEFF3AF131}" type="pres">
      <dgm:prSet presAssocID="{27CD31AA-ED41-4449-AAC2-18126861D125}" presName="hierChild2" presStyleCnt="0"/>
      <dgm:spPr/>
    </dgm:pt>
    <dgm:pt modelId="{22381C41-C655-4710-95BA-125A73DF8031}" type="pres">
      <dgm:prSet presAssocID="{8026F3F0-490B-4C77-93CF-734D5BFFC281}" presName="Name10" presStyleLbl="parChTrans1D2" presStyleIdx="0" presStyleCnt="3"/>
      <dgm:spPr/>
      <dgm:t>
        <a:bodyPr/>
        <a:lstStyle/>
        <a:p>
          <a:endParaRPr lang="de-DE"/>
        </a:p>
      </dgm:t>
    </dgm:pt>
    <dgm:pt modelId="{704972E2-68F4-43FE-9987-E4530BB959DD}" type="pres">
      <dgm:prSet presAssocID="{872AC867-6214-4A72-B99C-74A2E06AE371}" presName="hierRoot2" presStyleCnt="0"/>
      <dgm:spPr/>
    </dgm:pt>
    <dgm:pt modelId="{4D0F057E-A8B9-49FF-AAF9-4AE59213B51D}" type="pres">
      <dgm:prSet presAssocID="{872AC867-6214-4A72-B99C-74A2E06AE371}" presName="composite2" presStyleCnt="0"/>
      <dgm:spPr/>
    </dgm:pt>
    <dgm:pt modelId="{7F651F08-9E2D-4BFD-9121-4D609459B29F}" type="pres">
      <dgm:prSet presAssocID="{872AC867-6214-4A72-B99C-74A2E06AE371}" presName="background2" presStyleLbl="node2" presStyleIdx="0" presStyleCnt="3"/>
      <dgm:spPr>
        <a:solidFill>
          <a:srgbClr val="92D050">
            <a:alpha val="50000"/>
          </a:srgbClr>
        </a:solidFill>
      </dgm:spPr>
      <dgm:t>
        <a:bodyPr/>
        <a:lstStyle/>
        <a:p>
          <a:endParaRPr lang="de-DE"/>
        </a:p>
      </dgm:t>
    </dgm:pt>
    <dgm:pt modelId="{535FE50C-283C-4010-B944-C38F5685AE2E}" type="pres">
      <dgm:prSet presAssocID="{872AC867-6214-4A72-B99C-74A2E06AE371}" presName="text2" presStyleLbl="fgAcc2" presStyleIdx="0" presStyleCnt="3" custScaleX="75439" custLinFactNeighborX="-28903" custLinFactNeighborY="-2033">
        <dgm:presLayoutVars>
          <dgm:chPref val="3"/>
        </dgm:presLayoutVars>
      </dgm:prSet>
      <dgm:spPr/>
      <dgm:t>
        <a:bodyPr/>
        <a:lstStyle/>
        <a:p>
          <a:endParaRPr lang="de-DE"/>
        </a:p>
      </dgm:t>
    </dgm:pt>
    <dgm:pt modelId="{56EE6D59-7CD0-4205-8F59-B3551FF5050E}" type="pres">
      <dgm:prSet presAssocID="{872AC867-6214-4A72-B99C-74A2E06AE371}" presName="hierChild3" presStyleCnt="0"/>
      <dgm:spPr/>
    </dgm:pt>
    <dgm:pt modelId="{3AA04CB6-B967-477B-835A-2734D9EE7227}" type="pres">
      <dgm:prSet presAssocID="{0A778C33-9172-4EB0-96F2-CE09EAAE212E}" presName="Name10" presStyleLbl="parChTrans1D2" presStyleIdx="1" presStyleCnt="3"/>
      <dgm:spPr/>
      <dgm:t>
        <a:bodyPr/>
        <a:lstStyle/>
        <a:p>
          <a:endParaRPr lang="de-DE"/>
        </a:p>
      </dgm:t>
    </dgm:pt>
    <dgm:pt modelId="{75756488-9329-428D-91AF-031E302A948E}" type="pres">
      <dgm:prSet presAssocID="{D2434C30-E39D-4A65-90A6-97D16786E5DB}" presName="hierRoot2" presStyleCnt="0"/>
      <dgm:spPr/>
    </dgm:pt>
    <dgm:pt modelId="{FDD162FB-0771-44BC-B76E-28CEB754E0D3}" type="pres">
      <dgm:prSet presAssocID="{D2434C30-E39D-4A65-90A6-97D16786E5DB}" presName="composite2" presStyleCnt="0"/>
      <dgm:spPr/>
    </dgm:pt>
    <dgm:pt modelId="{610EBFDE-769D-46AA-9AA8-2C58825C8FB8}" type="pres">
      <dgm:prSet presAssocID="{D2434C30-E39D-4A65-90A6-97D16786E5DB}" presName="background2" presStyleLbl="node2" presStyleIdx="1" presStyleCnt="3"/>
      <dgm:spPr>
        <a:solidFill>
          <a:srgbClr val="92D050">
            <a:alpha val="50000"/>
          </a:srgbClr>
        </a:solidFill>
      </dgm:spPr>
      <dgm:t>
        <a:bodyPr/>
        <a:lstStyle/>
        <a:p>
          <a:endParaRPr lang="de-DE"/>
        </a:p>
      </dgm:t>
    </dgm:pt>
    <dgm:pt modelId="{D7F4772E-36C6-45DD-AA0B-C22E0C05D88A}" type="pres">
      <dgm:prSet presAssocID="{D2434C30-E39D-4A65-90A6-97D16786E5DB}" presName="text2" presStyleLbl="fgAcc2" presStyleIdx="1" presStyleCnt="3" custScaleX="84539" custLinFactNeighborX="-34392" custLinFactNeighborY="-2033">
        <dgm:presLayoutVars>
          <dgm:chPref val="3"/>
        </dgm:presLayoutVars>
      </dgm:prSet>
      <dgm:spPr/>
      <dgm:t>
        <a:bodyPr/>
        <a:lstStyle/>
        <a:p>
          <a:endParaRPr lang="de-DE"/>
        </a:p>
      </dgm:t>
    </dgm:pt>
    <dgm:pt modelId="{ED8E1778-A3D3-468D-A314-FC50488CAA12}" type="pres">
      <dgm:prSet presAssocID="{D2434C30-E39D-4A65-90A6-97D16786E5DB}" presName="hierChild3" presStyleCnt="0"/>
      <dgm:spPr/>
    </dgm:pt>
    <dgm:pt modelId="{25B62EC1-9F16-438A-B28D-88830C41DF86}" type="pres">
      <dgm:prSet presAssocID="{19A7E2B1-6561-48DA-BFFE-4FE7EA0A3020}" presName="Name10" presStyleLbl="parChTrans1D2" presStyleIdx="2" presStyleCnt="3"/>
      <dgm:spPr/>
      <dgm:t>
        <a:bodyPr/>
        <a:lstStyle/>
        <a:p>
          <a:endParaRPr lang="de-DE"/>
        </a:p>
      </dgm:t>
    </dgm:pt>
    <dgm:pt modelId="{6D8DC9B3-26A8-47E1-9B5F-87CA05B258ED}" type="pres">
      <dgm:prSet presAssocID="{3016B9C6-18E9-4493-97A4-D628C94BF563}" presName="hierRoot2" presStyleCnt="0"/>
      <dgm:spPr/>
    </dgm:pt>
    <dgm:pt modelId="{59D4C265-9678-4F0E-8D1E-5650E4B33D55}" type="pres">
      <dgm:prSet presAssocID="{3016B9C6-18E9-4493-97A4-D628C94BF563}" presName="composite2" presStyleCnt="0"/>
      <dgm:spPr/>
    </dgm:pt>
    <dgm:pt modelId="{45BFA905-F747-44E4-8D6C-08E779BD44B9}" type="pres">
      <dgm:prSet presAssocID="{3016B9C6-18E9-4493-97A4-D628C94BF563}" presName="background2" presStyleLbl="node2" presStyleIdx="2" presStyleCnt="3"/>
      <dgm:spPr>
        <a:solidFill>
          <a:srgbClr val="92D050">
            <a:alpha val="50000"/>
          </a:srgbClr>
        </a:solidFill>
      </dgm:spPr>
      <dgm:t>
        <a:bodyPr/>
        <a:lstStyle/>
        <a:p>
          <a:endParaRPr lang="de-DE"/>
        </a:p>
      </dgm:t>
    </dgm:pt>
    <dgm:pt modelId="{4009448F-5648-4849-9363-C278B9708D11}" type="pres">
      <dgm:prSet presAssocID="{3016B9C6-18E9-4493-97A4-D628C94BF563}" presName="text2" presStyleLbl="fgAcc2" presStyleIdx="2" presStyleCnt="3" custScaleX="77016" custLinFactNeighborX="-41866" custLinFactNeighborY="-2033">
        <dgm:presLayoutVars>
          <dgm:chPref val="3"/>
        </dgm:presLayoutVars>
      </dgm:prSet>
      <dgm:spPr/>
      <dgm:t>
        <a:bodyPr/>
        <a:lstStyle/>
        <a:p>
          <a:endParaRPr lang="de-DE"/>
        </a:p>
      </dgm:t>
    </dgm:pt>
    <dgm:pt modelId="{B5249244-9D04-4F9E-A87A-C2DE5EE5951D}" type="pres">
      <dgm:prSet presAssocID="{3016B9C6-18E9-4493-97A4-D628C94BF563}" presName="hierChild3" presStyleCnt="0"/>
      <dgm:spPr/>
    </dgm:pt>
    <dgm:pt modelId="{06677CD5-21D4-4206-851C-F066F8FA7210}" type="pres">
      <dgm:prSet presAssocID="{0A0875F7-F852-4CFC-8856-7CB4E794023E}" presName="hierRoot1" presStyleCnt="0"/>
      <dgm:spPr/>
    </dgm:pt>
    <dgm:pt modelId="{CD270B43-2B23-476D-B47E-70AEE883C8BD}" type="pres">
      <dgm:prSet presAssocID="{0A0875F7-F852-4CFC-8856-7CB4E794023E}" presName="composite" presStyleCnt="0"/>
      <dgm:spPr/>
    </dgm:pt>
    <dgm:pt modelId="{55428A43-903F-4EAA-9C0C-3B1F0E18AF45}" type="pres">
      <dgm:prSet presAssocID="{0A0875F7-F852-4CFC-8856-7CB4E794023E}" presName="background" presStyleLbl="node0" presStyleIdx="1" presStyleCnt="2"/>
      <dgm:spPr>
        <a:solidFill>
          <a:srgbClr val="92D050">
            <a:alpha val="50000"/>
          </a:srgbClr>
        </a:solidFill>
      </dgm:spPr>
      <dgm:t>
        <a:bodyPr/>
        <a:lstStyle/>
        <a:p>
          <a:endParaRPr lang="de-DE"/>
        </a:p>
      </dgm:t>
    </dgm:pt>
    <dgm:pt modelId="{A20BB4F9-1FC7-42B3-8A96-0ADC85B38D7C}" type="pres">
      <dgm:prSet presAssocID="{0A0875F7-F852-4CFC-8856-7CB4E794023E}" presName="text" presStyleLbl="fgAcc0" presStyleIdx="1" presStyleCnt="2" custScaleX="83811" custLinFactY="43767" custLinFactNeighborX="46050" custLinFactNeighborY="100000">
        <dgm:presLayoutVars>
          <dgm:chPref val="3"/>
        </dgm:presLayoutVars>
      </dgm:prSet>
      <dgm:spPr/>
      <dgm:t>
        <a:bodyPr/>
        <a:lstStyle/>
        <a:p>
          <a:endParaRPr lang="de-DE"/>
        </a:p>
      </dgm:t>
    </dgm:pt>
    <dgm:pt modelId="{1BAE84F4-FA25-4B13-A27F-9E2207C6F956}" type="pres">
      <dgm:prSet presAssocID="{0A0875F7-F852-4CFC-8856-7CB4E794023E}" presName="hierChild2" presStyleCnt="0"/>
      <dgm:spPr/>
    </dgm:pt>
  </dgm:ptLst>
  <dgm:cxnLst>
    <dgm:cxn modelId="{AE2FE39C-60C4-44DD-88C7-2F9B094DC26A}" srcId="{AF019189-5D82-4051-9E2F-E5ED1DD34714}" destId="{0A0875F7-F852-4CFC-8856-7CB4E794023E}" srcOrd="1" destOrd="0" parTransId="{C46F090E-EB2E-404A-BD5C-3FAB7C9E4864}" sibTransId="{A73AB962-BF70-4618-92CB-1A94ED5AA080}"/>
    <dgm:cxn modelId="{F5EC7DC5-6DC8-4F15-9FE5-4D216D074972}" type="presOf" srcId="{8026F3F0-490B-4C77-93CF-734D5BFFC281}" destId="{22381C41-C655-4710-95BA-125A73DF8031}" srcOrd="0" destOrd="0" presId="urn:microsoft.com/office/officeart/2005/8/layout/hierarchy1"/>
    <dgm:cxn modelId="{C6B52680-791A-4110-B306-5BFE506B92A2}" type="presOf" srcId="{0A778C33-9172-4EB0-96F2-CE09EAAE212E}" destId="{3AA04CB6-B967-477B-835A-2734D9EE7227}" srcOrd="0" destOrd="0" presId="urn:microsoft.com/office/officeart/2005/8/layout/hierarchy1"/>
    <dgm:cxn modelId="{DED6C883-6524-4CE4-8CFB-0A403797652E}" type="presOf" srcId="{D2434C30-E39D-4A65-90A6-97D16786E5DB}" destId="{D7F4772E-36C6-45DD-AA0B-C22E0C05D88A}" srcOrd="0" destOrd="0" presId="urn:microsoft.com/office/officeart/2005/8/layout/hierarchy1"/>
    <dgm:cxn modelId="{E461C120-B6DA-4E9C-A669-0827C0DB98C7}" type="presOf" srcId="{19A7E2B1-6561-48DA-BFFE-4FE7EA0A3020}" destId="{25B62EC1-9F16-438A-B28D-88830C41DF86}" srcOrd="0" destOrd="0" presId="urn:microsoft.com/office/officeart/2005/8/layout/hierarchy1"/>
    <dgm:cxn modelId="{0AE20264-0C05-4603-B4B8-13B5B675CD52}" type="presOf" srcId="{0A0875F7-F852-4CFC-8856-7CB4E794023E}" destId="{A20BB4F9-1FC7-42B3-8A96-0ADC85B38D7C}" srcOrd="0" destOrd="0" presId="urn:microsoft.com/office/officeart/2005/8/layout/hierarchy1"/>
    <dgm:cxn modelId="{CA97C1A9-9F61-42C9-9E55-235C29392FD8}" type="presOf" srcId="{27CD31AA-ED41-4449-AAC2-18126861D125}" destId="{9AC05233-C3C9-49E6-9599-E21874A8D2A8}" srcOrd="0" destOrd="0" presId="urn:microsoft.com/office/officeart/2005/8/layout/hierarchy1"/>
    <dgm:cxn modelId="{BF729209-2788-4612-9125-B662ADC0761B}" srcId="{27CD31AA-ED41-4449-AAC2-18126861D125}" destId="{D2434C30-E39D-4A65-90A6-97D16786E5DB}" srcOrd="1" destOrd="0" parTransId="{0A778C33-9172-4EB0-96F2-CE09EAAE212E}" sibTransId="{66FDEFB8-ED6D-4236-AB60-1148638F7A93}"/>
    <dgm:cxn modelId="{5D24ECEC-84F6-44D2-8533-D0B68A22E964}" srcId="{27CD31AA-ED41-4449-AAC2-18126861D125}" destId="{872AC867-6214-4A72-B99C-74A2E06AE371}" srcOrd="0" destOrd="0" parTransId="{8026F3F0-490B-4C77-93CF-734D5BFFC281}" sibTransId="{01E51BEA-D9BF-4E43-8BAD-AD3BC277ACAE}"/>
    <dgm:cxn modelId="{A8CDE66B-0DD7-4889-AC7F-30345DE98B13}" type="presOf" srcId="{AF019189-5D82-4051-9E2F-E5ED1DD34714}" destId="{A8E33DCB-44CF-418C-83A2-FA79E60CF74E}" srcOrd="0" destOrd="0" presId="urn:microsoft.com/office/officeart/2005/8/layout/hierarchy1"/>
    <dgm:cxn modelId="{684E57A3-FA28-48DF-B436-FC9F6BD21375}" type="presOf" srcId="{872AC867-6214-4A72-B99C-74A2E06AE371}" destId="{535FE50C-283C-4010-B944-C38F5685AE2E}" srcOrd="0" destOrd="0" presId="urn:microsoft.com/office/officeart/2005/8/layout/hierarchy1"/>
    <dgm:cxn modelId="{77C6632E-268A-459C-B45D-3BBF9902B4D9}" srcId="{AF019189-5D82-4051-9E2F-E5ED1DD34714}" destId="{27CD31AA-ED41-4449-AAC2-18126861D125}" srcOrd="0" destOrd="0" parTransId="{4CF98486-FF56-4C84-9229-677FAE7DFDAF}" sibTransId="{BF4818D5-8006-47CF-A836-D2F6AB4F358D}"/>
    <dgm:cxn modelId="{F7209C32-A28F-46A3-81D3-9C8EECEA6176}" srcId="{27CD31AA-ED41-4449-AAC2-18126861D125}" destId="{3016B9C6-18E9-4493-97A4-D628C94BF563}" srcOrd="2" destOrd="0" parTransId="{19A7E2B1-6561-48DA-BFFE-4FE7EA0A3020}" sibTransId="{C97E3C73-6F37-4CD6-8356-4571DF4233AF}"/>
    <dgm:cxn modelId="{7EAF040D-F147-4AD4-96D3-4D7E7F47E973}" type="presOf" srcId="{3016B9C6-18E9-4493-97A4-D628C94BF563}" destId="{4009448F-5648-4849-9363-C278B9708D11}" srcOrd="0" destOrd="0" presId="urn:microsoft.com/office/officeart/2005/8/layout/hierarchy1"/>
    <dgm:cxn modelId="{CF5C6D54-01EF-4538-ABF0-88B7DCE39008}" type="presParOf" srcId="{A8E33DCB-44CF-418C-83A2-FA79E60CF74E}" destId="{946D6B95-6BAE-4B28-A783-62ECC246D91D}" srcOrd="0" destOrd="0" presId="urn:microsoft.com/office/officeart/2005/8/layout/hierarchy1"/>
    <dgm:cxn modelId="{42FE262E-A30E-4962-81F1-52509413D3AE}" type="presParOf" srcId="{946D6B95-6BAE-4B28-A783-62ECC246D91D}" destId="{9A833F26-CE52-4B47-8EA4-2A466F48A2F4}" srcOrd="0" destOrd="0" presId="urn:microsoft.com/office/officeart/2005/8/layout/hierarchy1"/>
    <dgm:cxn modelId="{45779274-D433-44D6-8E7F-0E75F2EB654B}" type="presParOf" srcId="{9A833F26-CE52-4B47-8EA4-2A466F48A2F4}" destId="{B969BAED-DDBC-4407-91E6-919DDCEA8625}" srcOrd="0" destOrd="0" presId="urn:microsoft.com/office/officeart/2005/8/layout/hierarchy1"/>
    <dgm:cxn modelId="{D9005E70-2DA2-438C-AE33-50C1778289DF}" type="presParOf" srcId="{9A833F26-CE52-4B47-8EA4-2A466F48A2F4}" destId="{9AC05233-C3C9-49E6-9599-E21874A8D2A8}" srcOrd="1" destOrd="0" presId="urn:microsoft.com/office/officeart/2005/8/layout/hierarchy1"/>
    <dgm:cxn modelId="{EC55CC12-E9DA-4831-A50B-75D551544303}" type="presParOf" srcId="{946D6B95-6BAE-4B28-A783-62ECC246D91D}" destId="{FBFC0CD3-CA72-4245-93AD-30FEFF3AF131}" srcOrd="1" destOrd="0" presId="urn:microsoft.com/office/officeart/2005/8/layout/hierarchy1"/>
    <dgm:cxn modelId="{F1972717-D0A4-4B30-B082-BF19265C80AD}" type="presParOf" srcId="{FBFC0CD3-CA72-4245-93AD-30FEFF3AF131}" destId="{22381C41-C655-4710-95BA-125A73DF8031}" srcOrd="0" destOrd="0" presId="urn:microsoft.com/office/officeart/2005/8/layout/hierarchy1"/>
    <dgm:cxn modelId="{0EED5215-6F63-4AE8-BDD7-E00950F46EAA}" type="presParOf" srcId="{FBFC0CD3-CA72-4245-93AD-30FEFF3AF131}" destId="{704972E2-68F4-43FE-9987-E4530BB959DD}" srcOrd="1" destOrd="0" presId="urn:microsoft.com/office/officeart/2005/8/layout/hierarchy1"/>
    <dgm:cxn modelId="{0B86DD6C-3A2D-4390-96EC-D17D2F236304}" type="presParOf" srcId="{704972E2-68F4-43FE-9987-E4530BB959DD}" destId="{4D0F057E-A8B9-49FF-AAF9-4AE59213B51D}" srcOrd="0" destOrd="0" presId="urn:microsoft.com/office/officeart/2005/8/layout/hierarchy1"/>
    <dgm:cxn modelId="{7414F57F-E3DC-4CBC-AABC-B6CEC27B52F1}" type="presParOf" srcId="{4D0F057E-A8B9-49FF-AAF9-4AE59213B51D}" destId="{7F651F08-9E2D-4BFD-9121-4D609459B29F}" srcOrd="0" destOrd="0" presId="urn:microsoft.com/office/officeart/2005/8/layout/hierarchy1"/>
    <dgm:cxn modelId="{89FAEFBC-20AF-46FB-80F8-E766673B49F3}" type="presParOf" srcId="{4D0F057E-A8B9-49FF-AAF9-4AE59213B51D}" destId="{535FE50C-283C-4010-B944-C38F5685AE2E}" srcOrd="1" destOrd="0" presId="urn:microsoft.com/office/officeart/2005/8/layout/hierarchy1"/>
    <dgm:cxn modelId="{108D1AA1-8B3F-480D-A8A1-27B6739D3EB7}" type="presParOf" srcId="{704972E2-68F4-43FE-9987-E4530BB959DD}" destId="{56EE6D59-7CD0-4205-8F59-B3551FF5050E}" srcOrd="1" destOrd="0" presId="urn:microsoft.com/office/officeart/2005/8/layout/hierarchy1"/>
    <dgm:cxn modelId="{F1D825BD-7308-46B8-B30D-04A21E170911}" type="presParOf" srcId="{FBFC0CD3-CA72-4245-93AD-30FEFF3AF131}" destId="{3AA04CB6-B967-477B-835A-2734D9EE7227}" srcOrd="2" destOrd="0" presId="urn:microsoft.com/office/officeart/2005/8/layout/hierarchy1"/>
    <dgm:cxn modelId="{91638FA7-1D72-4276-8099-C20F246A3A28}" type="presParOf" srcId="{FBFC0CD3-CA72-4245-93AD-30FEFF3AF131}" destId="{75756488-9329-428D-91AF-031E302A948E}" srcOrd="3" destOrd="0" presId="urn:microsoft.com/office/officeart/2005/8/layout/hierarchy1"/>
    <dgm:cxn modelId="{6043EA99-BC8B-426E-A0A9-8C6576D29E49}" type="presParOf" srcId="{75756488-9329-428D-91AF-031E302A948E}" destId="{FDD162FB-0771-44BC-B76E-28CEB754E0D3}" srcOrd="0" destOrd="0" presId="urn:microsoft.com/office/officeart/2005/8/layout/hierarchy1"/>
    <dgm:cxn modelId="{BC1B5F3F-74F8-4E54-AE05-1C97E0856C25}" type="presParOf" srcId="{FDD162FB-0771-44BC-B76E-28CEB754E0D3}" destId="{610EBFDE-769D-46AA-9AA8-2C58825C8FB8}" srcOrd="0" destOrd="0" presId="urn:microsoft.com/office/officeart/2005/8/layout/hierarchy1"/>
    <dgm:cxn modelId="{FC7D4D32-88C1-480B-9F05-44AAAA332BAA}" type="presParOf" srcId="{FDD162FB-0771-44BC-B76E-28CEB754E0D3}" destId="{D7F4772E-36C6-45DD-AA0B-C22E0C05D88A}" srcOrd="1" destOrd="0" presId="urn:microsoft.com/office/officeart/2005/8/layout/hierarchy1"/>
    <dgm:cxn modelId="{27697DF4-B303-4DED-BC2D-50C2C912C33B}" type="presParOf" srcId="{75756488-9329-428D-91AF-031E302A948E}" destId="{ED8E1778-A3D3-468D-A314-FC50488CAA12}" srcOrd="1" destOrd="0" presId="urn:microsoft.com/office/officeart/2005/8/layout/hierarchy1"/>
    <dgm:cxn modelId="{F2D90B3A-EC62-4C52-8E4A-70A23206AB3A}" type="presParOf" srcId="{FBFC0CD3-CA72-4245-93AD-30FEFF3AF131}" destId="{25B62EC1-9F16-438A-B28D-88830C41DF86}" srcOrd="4" destOrd="0" presId="urn:microsoft.com/office/officeart/2005/8/layout/hierarchy1"/>
    <dgm:cxn modelId="{547CDF1F-0B5F-4852-A217-CD968F6C3A45}" type="presParOf" srcId="{FBFC0CD3-CA72-4245-93AD-30FEFF3AF131}" destId="{6D8DC9B3-26A8-47E1-9B5F-87CA05B258ED}" srcOrd="5" destOrd="0" presId="urn:microsoft.com/office/officeart/2005/8/layout/hierarchy1"/>
    <dgm:cxn modelId="{76F4EB4D-5264-4863-BFF0-E9724925945C}" type="presParOf" srcId="{6D8DC9B3-26A8-47E1-9B5F-87CA05B258ED}" destId="{59D4C265-9678-4F0E-8D1E-5650E4B33D55}" srcOrd="0" destOrd="0" presId="urn:microsoft.com/office/officeart/2005/8/layout/hierarchy1"/>
    <dgm:cxn modelId="{D1363F57-9AC8-4544-AD56-4D4FFFE44DD3}" type="presParOf" srcId="{59D4C265-9678-4F0E-8D1E-5650E4B33D55}" destId="{45BFA905-F747-44E4-8D6C-08E779BD44B9}" srcOrd="0" destOrd="0" presId="urn:microsoft.com/office/officeart/2005/8/layout/hierarchy1"/>
    <dgm:cxn modelId="{679E3BF9-41D2-4134-8B5E-82DFCDD4479C}" type="presParOf" srcId="{59D4C265-9678-4F0E-8D1E-5650E4B33D55}" destId="{4009448F-5648-4849-9363-C278B9708D11}" srcOrd="1" destOrd="0" presId="urn:microsoft.com/office/officeart/2005/8/layout/hierarchy1"/>
    <dgm:cxn modelId="{95360BA2-E873-4A6C-9380-BAF176E7FBF5}" type="presParOf" srcId="{6D8DC9B3-26A8-47E1-9B5F-87CA05B258ED}" destId="{B5249244-9D04-4F9E-A87A-C2DE5EE5951D}" srcOrd="1" destOrd="0" presId="urn:microsoft.com/office/officeart/2005/8/layout/hierarchy1"/>
    <dgm:cxn modelId="{14A8F1A7-B6F1-4EFB-9282-B17B43665DBB}" type="presParOf" srcId="{A8E33DCB-44CF-418C-83A2-FA79E60CF74E}" destId="{06677CD5-21D4-4206-851C-F066F8FA7210}" srcOrd="1" destOrd="0" presId="urn:microsoft.com/office/officeart/2005/8/layout/hierarchy1"/>
    <dgm:cxn modelId="{3F2086BE-59C1-48A3-9F51-A0BAD10C2231}" type="presParOf" srcId="{06677CD5-21D4-4206-851C-F066F8FA7210}" destId="{CD270B43-2B23-476D-B47E-70AEE883C8BD}" srcOrd="0" destOrd="0" presId="urn:microsoft.com/office/officeart/2005/8/layout/hierarchy1"/>
    <dgm:cxn modelId="{984B037B-5AFD-4FD0-936D-5C34F6913FD1}" type="presParOf" srcId="{CD270B43-2B23-476D-B47E-70AEE883C8BD}" destId="{55428A43-903F-4EAA-9C0C-3B1F0E18AF45}" srcOrd="0" destOrd="0" presId="urn:microsoft.com/office/officeart/2005/8/layout/hierarchy1"/>
    <dgm:cxn modelId="{AC65BD4D-FEFC-4FB0-A0F6-EC1C0C62C54B}" type="presParOf" srcId="{CD270B43-2B23-476D-B47E-70AEE883C8BD}" destId="{A20BB4F9-1FC7-42B3-8A96-0ADC85B38D7C}" srcOrd="1" destOrd="0" presId="urn:microsoft.com/office/officeart/2005/8/layout/hierarchy1"/>
    <dgm:cxn modelId="{1D63C334-1304-4011-AEFE-48D9827434F7}" type="presParOf" srcId="{06677CD5-21D4-4206-851C-F066F8FA7210}" destId="{1BAE84F4-FA25-4B13-A27F-9E2207C6F956}" srcOrd="1" destOrd="0" presId="urn:microsoft.com/office/officeart/2005/8/layout/hierarchy1"/>
  </dgm:cxnLst>
  <dgm:bg>
    <a:noFill/>
    <a:effectLst/>
  </dgm:bg>
  <dgm:whole>
    <a:ln w="9525" cap="rnd"/>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019189-5D82-4051-9E2F-E5ED1DD347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e-DE"/>
        </a:p>
      </dgm:t>
    </dgm:pt>
    <dgm:pt modelId="{27CD31AA-ED41-4449-AAC2-18126861D125}">
      <dgm:prSet phldrT="[Text]" custT="1"/>
      <dgm:spPr>
        <a:solidFill>
          <a:schemeClr val="bg1"/>
        </a:solidFill>
        <a:ln w="31750">
          <a:solidFill>
            <a:srgbClr val="92D050"/>
          </a:solidFill>
        </a:ln>
        <a:effectLst/>
      </dgm:spPr>
      <dgm:t>
        <a:bodyPr/>
        <a:lstStyle/>
        <a:p>
          <a:pPr algn="ctr"/>
          <a:r>
            <a:rPr lang="de-DE" sz="2400" b="1" dirty="0" smtClean="0">
              <a:solidFill>
                <a:schemeClr val="tx1"/>
              </a:solidFill>
            </a:rPr>
            <a:t>Fahrwerks-</a:t>
          </a:r>
          <a:r>
            <a:rPr lang="de-DE" sz="2400" b="1" dirty="0" err="1" smtClean="0">
              <a:solidFill>
                <a:schemeClr val="tx1"/>
              </a:solidFill>
            </a:rPr>
            <a:t>konzepte</a:t>
          </a:r>
          <a:endParaRPr lang="de-DE" sz="2400" b="1" dirty="0">
            <a:solidFill>
              <a:schemeClr val="tx1"/>
            </a:solidFill>
          </a:endParaRPr>
        </a:p>
      </dgm:t>
    </dgm:pt>
    <dgm:pt modelId="{4CF98486-FF56-4C84-9229-677FAE7DFDAF}" type="parTrans" cxnId="{77C6632E-268A-459C-B45D-3BBF9902B4D9}">
      <dgm:prSet/>
      <dgm:spPr/>
      <dgm:t>
        <a:bodyPr/>
        <a:lstStyle/>
        <a:p>
          <a:endParaRPr lang="de-DE"/>
        </a:p>
      </dgm:t>
    </dgm:pt>
    <dgm:pt modelId="{BF4818D5-8006-47CF-A836-D2F6AB4F358D}" type="sibTrans" cxnId="{77C6632E-268A-459C-B45D-3BBF9902B4D9}">
      <dgm:prSet/>
      <dgm:spPr/>
      <dgm:t>
        <a:bodyPr/>
        <a:lstStyle/>
        <a:p>
          <a:endParaRPr lang="de-DE"/>
        </a:p>
      </dgm:t>
    </dgm:pt>
    <dgm:pt modelId="{872AC867-6214-4A72-B99C-74A2E06AE371}">
      <dgm:prSet phldrT="[Text]" custT="1"/>
      <dgm:spPr>
        <a:solidFill>
          <a:schemeClr val="bg1"/>
        </a:solidFill>
        <a:ln w="31750" cap="rnd">
          <a:solidFill>
            <a:srgbClr val="92D050"/>
          </a:solidFill>
        </a:ln>
      </dgm:spPr>
      <dgm:t>
        <a:bodyPr/>
        <a:lstStyle/>
        <a:p>
          <a:r>
            <a:rPr lang="de-DE" sz="1800" b="0" dirty="0" smtClean="0">
              <a:solidFill>
                <a:schemeClr val="tx1"/>
              </a:solidFill>
            </a:rPr>
            <a:t>Starrdeichsel-</a:t>
          </a:r>
          <a:r>
            <a:rPr lang="de-DE" sz="1800" b="0" dirty="0" err="1" smtClean="0">
              <a:solidFill>
                <a:schemeClr val="tx1"/>
              </a:solidFill>
            </a:rPr>
            <a:t>anhänger</a:t>
          </a:r>
          <a:endParaRPr lang="de-DE" sz="1800" b="0" dirty="0">
            <a:solidFill>
              <a:schemeClr val="tx1"/>
            </a:solidFill>
          </a:endParaRPr>
        </a:p>
      </dgm:t>
    </dgm:pt>
    <dgm:pt modelId="{8026F3F0-490B-4C77-93CF-734D5BFFC281}" type="parTrans" cxnId="{5D24ECEC-84F6-44D2-8533-D0B68A22E964}">
      <dgm:prSet/>
      <dgm:spPr>
        <a:ln w="31750">
          <a:solidFill>
            <a:srgbClr val="92D050"/>
          </a:solidFill>
        </a:ln>
      </dgm:spPr>
      <dgm:t>
        <a:bodyPr/>
        <a:lstStyle/>
        <a:p>
          <a:endParaRPr lang="de-DE"/>
        </a:p>
      </dgm:t>
    </dgm:pt>
    <dgm:pt modelId="{01E51BEA-D9BF-4E43-8BAD-AD3BC277ACAE}" type="sibTrans" cxnId="{5D24ECEC-84F6-44D2-8533-D0B68A22E964}">
      <dgm:prSet/>
      <dgm:spPr/>
      <dgm:t>
        <a:bodyPr/>
        <a:lstStyle/>
        <a:p>
          <a:endParaRPr lang="de-DE"/>
        </a:p>
      </dgm:t>
    </dgm:pt>
    <dgm:pt modelId="{D2434C30-E39D-4A65-90A6-97D16786E5DB}">
      <dgm:prSet phldrT="[Text]" custT="1"/>
      <dgm:spPr>
        <a:solidFill>
          <a:schemeClr val="bg1"/>
        </a:solidFill>
        <a:ln w="31750">
          <a:solidFill>
            <a:srgbClr val="92D050"/>
          </a:solidFill>
        </a:ln>
      </dgm:spPr>
      <dgm:t>
        <a:bodyPr/>
        <a:lstStyle/>
        <a:p>
          <a:r>
            <a:rPr lang="de-DE" sz="1800" b="0" dirty="0" smtClean="0">
              <a:solidFill>
                <a:schemeClr val="tx1"/>
              </a:solidFill>
            </a:rPr>
            <a:t>Gelenkdeichsel-</a:t>
          </a:r>
          <a:r>
            <a:rPr lang="de-DE" sz="1800" b="0" dirty="0" err="1" smtClean="0">
              <a:solidFill>
                <a:schemeClr val="tx1"/>
              </a:solidFill>
            </a:rPr>
            <a:t>anhänger</a:t>
          </a:r>
          <a:endParaRPr lang="de-DE" sz="1800" b="0" dirty="0">
            <a:solidFill>
              <a:schemeClr val="tx1"/>
            </a:solidFill>
          </a:endParaRPr>
        </a:p>
      </dgm:t>
    </dgm:pt>
    <dgm:pt modelId="{0A778C33-9172-4EB0-96F2-CE09EAAE212E}" type="parTrans" cxnId="{BF729209-2788-4612-9125-B662ADC0761B}">
      <dgm:prSet/>
      <dgm:spPr>
        <a:ln w="31750">
          <a:solidFill>
            <a:srgbClr val="92D050"/>
          </a:solidFill>
        </a:ln>
      </dgm:spPr>
      <dgm:t>
        <a:bodyPr/>
        <a:lstStyle/>
        <a:p>
          <a:endParaRPr lang="de-DE"/>
        </a:p>
      </dgm:t>
    </dgm:pt>
    <dgm:pt modelId="{66FDEFB8-ED6D-4236-AB60-1148638F7A93}" type="sibTrans" cxnId="{BF729209-2788-4612-9125-B662ADC0761B}">
      <dgm:prSet/>
      <dgm:spPr/>
      <dgm:t>
        <a:bodyPr/>
        <a:lstStyle/>
        <a:p>
          <a:endParaRPr lang="de-DE"/>
        </a:p>
      </dgm:t>
    </dgm:pt>
    <dgm:pt modelId="{3016B9C6-18E9-4493-97A4-D628C94BF563}">
      <dgm:prSet phldrT="[Text]" custT="1"/>
      <dgm:spPr>
        <a:solidFill>
          <a:schemeClr val="bg1"/>
        </a:solidFill>
        <a:ln w="31750">
          <a:solidFill>
            <a:srgbClr val="92D050"/>
          </a:solidFill>
        </a:ln>
      </dgm:spPr>
      <dgm:t>
        <a:bodyPr/>
        <a:lstStyle/>
        <a:p>
          <a:r>
            <a:rPr lang="de-DE" sz="1800" b="0" dirty="0" smtClean="0">
              <a:solidFill>
                <a:schemeClr val="tx1"/>
              </a:solidFill>
            </a:rPr>
            <a:t>Sattelanhänger</a:t>
          </a:r>
          <a:endParaRPr lang="de-DE" sz="1800" b="0" dirty="0">
            <a:solidFill>
              <a:schemeClr val="tx1"/>
            </a:solidFill>
          </a:endParaRPr>
        </a:p>
      </dgm:t>
    </dgm:pt>
    <dgm:pt modelId="{19A7E2B1-6561-48DA-BFFE-4FE7EA0A3020}" type="parTrans" cxnId="{F7209C32-A28F-46A3-81D3-9C8EECEA6176}">
      <dgm:prSet/>
      <dgm:spPr>
        <a:ln w="31750">
          <a:solidFill>
            <a:srgbClr val="92D050"/>
          </a:solidFill>
        </a:ln>
      </dgm:spPr>
      <dgm:t>
        <a:bodyPr/>
        <a:lstStyle/>
        <a:p>
          <a:endParaRPr lang="de-DE"/>
        </a:p>
      </dgm:t>
    </dgm:pt>
    <dgm:pt modelId="{C97E3C73-6F37-4CD6-8356-4571DF4233AF}" type="sibTrans" cxnId="{F7209C32-A28F-46A3-81D3-9C8EECEA6176}">
      <dgm:prSet/>
      <dgm:spPr/>
      <dgm:t>
        <a:bodyPr/>
        <a:lstStyle/>
        <a:p>
          <a:endParaRPr lang="de-DE"/>
        </a:p>
      </dgm:t>
    </dgm:pt>
    <dgm:pt modelId="{D3CBA91C-E058-452E-AC8A-B12D91799926}" type="pres">
      <dgm:prSet presAssocID="{AF019189-5D82-4051-9E2F-E5ED1DD34714}" presName="hierChild1" presStyleCnt="0">
        <dgm:presLayoutVars>
          <dgm:chPref val="1"/>
          <dgm:dir/>
          <dgm:animOne val="branch"/>
          <dgm:animLvl val="lvl"/>
          <dgm:resizeHandles/>
        </dgm:presLayoutVars>
      </dgm:prSet>
      <dgm:spPr/>
      <dgm:t>
        <a:bodyPr/>
        <a:lstStyle/>
        <a:p>
          <a:endParaRPr lang="de-DE"/>
        </a:p>
      </dgm:t>
    </dgm:pt>
    <dgm:pt modelId="{102D6ABD-1AF9-41FE-A993-47CB5A5AE349}" type="pres">
      <dgm:prSet presAssocID="{27CD31AA-ED41-4449-AAC2-18126861D125}" presName="hierRoot1" presStyleCnt="0"/>
      <dgm:spPr/>
    </dgm:pt>
    <dgm:pt modelId="{7A06FEDF-80BC-48A0-891B-C1EB7C95393A}" type="pres">
      <dgm:prSet presAssocID="{27CD31AA-ED41-4449-AAC2-18126861D125}" presName="composite" presStyleCnt="0"/>
      <dgm:spPr/>
    </dgm:pt>
    <dgm:pt modelId="{533EB338-0475-4B40-A718-FE10012EFB98}" type="pres">
      <dgm:prSet presAssocID="{27CD31AA-ED41-4449-AAC2-18126861D125}" presName="background" presStyleLbl="node0" presStyleIdx="0" presStyleCnt="1"/>
      <dgm:spPr>
        <a:solidFill>
          <a:srgbClr val="92D050">
            <a:alpha val="50000"/>
          </a:srgbClr>
        </a:solidFill>
      </dgm:spPr>
      <dgm:t>
        <a:bodyPr/>
        <a:lstStyle/>
        <a:p>
          <a:endParaRPr lang="de-DE"/>
        </a:p>
      </dgm:t>
    </dgm:pt>
    <dgm:pt modelId="{B43A2A9C-58ED-4A46-86ED-35C279AB67ED}" type="pres">
      <dgm:prSet presAssocID="{27CD31AA-ED41-4449-AAC2-18126861D125}" presName="text" presStyleLbl="fgAcc0" presStyleIdx="0" presStyleCnt="1">
        <dgm:presLayoutVars>
          <dgm:chPref val="3"/>
        </dgm:presLayoutVars>
      </dgm:prSet>
      <dgm:spPr/>
      <dgm:t>
        <a:bodyPr/>
        <a:lstStyle/>
        <a:p>
          <a:endParaRPr lang="de-DE"/>
        </a:p>
      </dgm:t>
    </dgm:pt>
    <dgm:pt modelId="{A0A54E9F-06F9-453A-B7BA-BAFAFCBDB0D8}" type="pres">
      <dgm:prSet presAssocID="{27CD31AA-ED41-4449-AAC2-18126861D125}" presName="hierChild2" presStyleCnt="0"/>
      <dgm:spPr/>
    </dgm:pt>
    <dgm:pt modelId="{1AA61A7B-0544-4087-8713-FF90F30DEA0A}" type="pres">
      <dgm:prSet presAssocID="{8026F3F0-490B-4C77-93CF-734D5BFFC281}" presName="Name10" presStyleLbl="parChTrans1D2" presStyleIdx="0" presStyleCnt="3"/>
      <dgm:spPr/>
      <dgm:t>
        <a:bodyPr/>
        <a:lstStyle/>
        <a:p>
          <a:endParaRPr lang="de-DE"/>
        </a:p>
      </dgm:t>
    </dgm:pt>
    <dgm:pt modelId="{370C0D38-E1D6-4FE9-8382-75AA30CBC1FD}" type="pres">
      <dgm:prSet presAssocID="{872AC867-6214-4A72-B99C-74A2E06AE371}" presName="hierRoot2" presStyleCnt="0"/>
      <dgm:spPr/>
    </dgm:pt>
    <dgm:pt modelId="{B701FCDC-54A0-47A9-AB6F-550CE91A17CA}" type="pres">
      <dgm:prSet presAssocID="{872AC867-6214-4A72-B99C-74A2E06AE371}" presName="composite2" presStyleCnt="0"/>
      <dgm:spPr/>
    </dgm:pt>
    <dgm:pt modelId="{A9373F7B-51E9-4883-9296-5E4E3F2DDD17}" type="pres">
      <dgm:prSet presAssocID="{872AC867-6214-4A72-B99C-74A2E06AE371}" presName="background2" presStyleLbl="node2" presStyleIdx="0" presStyleCnt="3"/>
      <dgm:spPr>
        <a:solidFill>
          <a:srgbClr val="92D050">
            <a:alpha val="50000"/>
          </a:srgbClr>
        </a:solidFill>
      </dgm:spPr>
      <dgm:t>
        <a:bodyPr/>
        <a:lstStyle/>
        <a:p>
          <a:endParaRPr lang="de-DE"/>
        </a:p>
      </dgm:t>
    </dgm:pt>
    <dgm:pt modelId="{8A31D68B-8A05-4EDA-9F97-5CF1A226BA8D}" type="pres">
      <dgm:prSet presAssocID="{872AC867-6214-4A72-B99C-74A2E06AE371}" presName="text2" presStyleLbl="fgAcc2" presStyleIdx="0" presStyleCnt="3">
        <dgm:presLayoutVars>
          <dgm:chPref val="3"/>
        </dgm:presLayoutVars>
      </dgm:prSet>
      <dgm:spPr/>
      <dgm:t>
        <a:bodyPr/>
        <a:lstStyle/>
        <a:p>
          <a:endParaRPr lang="de-DE"/>
        </a:p>
      </dgm:t>
    </dgm:pt>
    <dgm:pt modelId="{BABD625D-B770-49CB-95F6-130DDB119674}" type="pres">
      <dgm:prSet presAssocID="{872AC867-6214-4A72-B99C-74A2E06AE371}" presName="hierChild3" presStyleCnt="0"/>
      <dgm:spPr/>
    </dgm:pt>
    <dgm:pt modelId="{096BA3B3-8F75-4E69-97D9-7FF3DE02C7FC}" type="pres">
      <dgm:prSet presAssocID="{0A778C33-9172-4EB0-96F2-CE09EAAE212E}" presName="Name10" presStyleLbl="parChTrans1D2" presStyleIdx="1" presStyleCnt="3"/>
      <dgm:spPr/>
      <dgm:t>
        <a:bodyPr/>
        <a:lstStyle/>
        <a:p>
          <a:endParaRPr lang="de-DE"/>
        </a:p>
      </dgm:t>
    </dgm:pt>
    <dgm:pt modelId="{5AFB347E-ACF9-4821-AEF8-EAAE333699EE}" type="pres">
      <dgm:prSet presAssocID="{D2434C30-E39D-4A65-90A6-97D16786E5DB}" presName="hierRoot2" presStyleCnt="0"/>
      <dgm:spPr/>
    </dgm:pt>
    <dgm:pt modelId="{645F7539-95FD-49EB-BA0C-86B7D39A9B65}" type="pres">
      <dgm:prSet presAssocID="{D2434C30-E39D-4A65-90A6-97D16786E5DB}" presName="composite2" presStyleCnt="0"/>
      <dgm:spPr/>
    </dgm:pt>
    <dgm:pt modelId="{8B853DEA-97F3-40DD-AC6F-C87DE09C6220}" type="pres">
      <dgm:prSet presAssocID="{D2434C30-E39D-4A65-90A6-97D16786E5DB}" presName="background2" presStyleLbl="node2" presStyleIdx="1" presStyleCnt="3"/>
      <dgm:spPr>
        <a:solidFill>
          <a:srgbClr val="92D050">
            <a:alpha val="50000"/>
          </a:srgbClr>
        </a:solidFill>
      </dgm:spPr>
      <dgm:t>
        <a:bodyPr/>
        <a:lstStyle/>
        <a:p>
          <a:endParaRPr lang="de-DE"/>
        </a:p>
      </dgm:t>
    </dgm:pt>
    <dgm:pt modelId="{8EEB4AA1-6A78-47B4-95E7-C46172DEB52A}" type="pres">
      <dgm:prSet presAssocID="{D2434C30-E39D-4A65-90A6-97D16786E5DB}" presName="text2" presStyleLbl="fgAcc2" presStyleIdx="1" presStyleCnt="3" custScaleX="93368">
        <dgm:presLayoutVars>
          <dgm:chPref val="3"/>
        </dgm:presLayoutVars>
      </dgm:prSet>
      <dgm:spPr/>
      <dgm:t>
        <a:bodyPr/>
        <a:lstStyle/>
        <a:p>
          <a:endParaRPr lang="de-DE"/>
        </a:p>
      </dgm:t>
    </dgm:pt>
    <dgm:pt modelId="{6A931035-D65A-426C-81C6-E0DE903E2727}" type="pres">
      <dgm:prSet presAssocID="{D2434C30-E39D-4A65-90A6-97D16786E5DB}" presName="hierChild3" presStyleCnt="0"/>
      <dgm:spPr/>
    </dgm:pt>
    <dgm:pt modelId="{51573872-0DFF-4EFC-83D7-9A03FC7A4897}" type="pres">
      <dgm:prSet presAssocID="{19A7E2B1-6561-48DA-BFFE-4FE7EA0A3020}" presName="Name10" presStyleLbl="parChTrans1D2" presStyleIdx="2" presStyleCnt="3"/>
      <dgm:spPr/>
      <dgm:t>
        <a:bodyPr/>
        <a:lstStyle/>
        <a:p>
          <a:endParaRPr lang="de-DE"/>
        </a:p>
      </dgm:t>
    </dgm:pt>
    <dgm:pt modelId="{699718DF-68FF-4536-A0EA-0627FC045CF2}" type="pres">
      <dgm:prSet presAssocID="{3016B9C6-18E9-4493-97A4-D628C94BF563}" presName="hierRoot2" presStyleCnt="0"/>
      <dgm:spPr/>
    </dgm:pt>
    <dgm:pt modelId="{5ECCB661-652C-4898-A7C5-1C9C30D871D3}" type="pres">
      <dgm:prSet presAssocID="{3016B9C6-18E9-4493-97A4-D628C94BF563}" presName="composite2" presStyleCnt="0"/>
      <dgm:spPr/>
    </dgm:pt>
    <dgm:pt modelId="{E01FF269-ACBE-4466-8615-401437106C51}" type="pres">
      <dgm:prSet presAssocID="{3016B9C6-18E9-4493-97A4-D628C94BF563}" presName="background2" presStyleLbl="node2" presStyleIdx="2" presStyleCnt="3"/>
      <dgm:spPr>
        <a:solidFill>
          <a:srgbClr val="92D050">
            <a:alpha val="50000"/>
          </a:srgbClr>
        </a:solidFill>
      </dgm:spPr>
      <dgm:t>
        <a:bodyPr/>
        <a:lstStyle/>
        <a:p>
          <a:endParaRPr lang="de-DE"/>
        </a:p>
      </dgm:t>
    </dgm:pt>
    <dgm:pt modelId="{4029D372-8549-4ABC-A0A7-20FC4DB626B7}" type="pres">
      <dgm:prSet presAssocID="{3016B9C6-18E9-4493-97A4-D628C94BF563}" presName="text2" presStyleLbl="fgAcc2" presStyleIdx="2" presStyleCnt="3">
        <dgm:presLayoutVars>
          <dgm:chPref val="3"/>
        </dgm:presLayoutVars>
      </dgm:prSet>
      <dgm:spPr/>
      <dgm:t>
        <a:bodyPr/>
        <a:lstStyle/>
        <a:p>
          <a:endParaRPr lang="de-DE"/>
        </a:p>
      </dgm:t>
    </dgm:pt>
    <dgm:pt modelId="{2D673452-A85A-4653-9490-417616DCC241}" type="pres">
      <dgm:prSet presAssocID="{3016B9C6-18E9-4493-97A4-D628C94BF563}" presName="hierChild3" presStyleCnt="0"/>
      <dgm:spPr/>
    </dgm:pt>
  </dgm:ptLst>
  <dgm:cxnLst>
    <dgm:cxn modelId="{6549EA16-229C-40CF-BD6D-50E504D7EFE8}" type="presOf" srcId="{19A7E2B1-6561-48DA-BFFE-4FE7EA0A3020}" destId="{51573872-0DFF-4EFC-83D7-9A03FC7A4897}" srcOrd="0" destOrd="0" presId="urn:microsoft.com/office/officeart/2005/8/layout/hierarchy1"/>
    <dgm:cxn modelId="{5D24ECEC-84F6-44D2-8533-D0B68A22E964}" srcId="{27CD31AA-ED41-4449-AAC2-18126861D125}" destId="{872AC867-6214-4A72-B99C-74A2E06AE371}" srcOrd="0" destOrd="0" parTransId="{8026F3F0-490B-4C77-93CF-734D5BFFC281}" sibTransId="{01E51BEA-D9BF-4E43-8BAD-AD3BC277ACAE}"/>
    <dgm:cxn modelId="{833EFD45-24F8-4269-9FC6-AED57C3F6C64}" type="presOf" srcId="{3016B9C6-18E9-4493-97A4-D628C94BF563}" destId="{4029D372-8549-4ABC-A0A7-20FC4DB626B7}" srcOrd="0" destOrd="0" presId="urn:microsoft.com/office/officeart/2005/8/layout/hierarchy1"/>
    <dgm:cxn modelId="{BF729209-2788-4612-9125-B662ADC0761B}" srcId="{27CD31AA-ED41-4449-AAC2-18126861D125}" destId="{D2434C30-E39D-4A65-90A6-97D16786E5DB}" srcOrd="1" destOrd="0" parTransId="{0A778C33-9172-4EB0-96F2-CE09EAAE212E}" sibTransId="{66FDEFB8-ED6D-4236-AB60-1148638F7A93}"/>
    <dgm:cxn modelId="{59E7CC13-98BB-4CCC-9013-6AAED27CDB4F}" type="presOf" srcId="{D2434C30-E39D-4A65-90A6-97D16786E5DB}" destId="{8EEB4AA1-6A78-47B4-95E7-C46172DEB52A}" srcOrd="0" destOrd="0" presId="urn:microsoft.com/office/officeart/2005/8/layout/hierarchy1"/>
    <dgm:cxn modelId="{925749B0-D674-4C2A-8B19-F9E811ED00A6}" type="presOf" srcId="{872AC867-6214-4A72-B99C-74A2E06AE371}" destId="{8A31D68B-8A05-4EDA-9F97-5CF1A226BA8D}" srcOrd="0" destOrd="0" presId="urn:microsoft.com/office/officeart/2005/8/layout/hierarchy1"/>
    <dgm:cxn modelId="{40FC27F0-31AE-4783-975E-F9463376B3A9}" type="presOf" srcId="{AF019189-5D82-4051-9E2F-E5ED1DD34714}" destId="{D3CBA91C-E058-452E-AC8A-B12D91799926}" srcOrd="0" destOrd="0" presId="urn:microsoft.com/office/officeart/2005/8/layout/hierarchy1"/>
    <dgm:cxn modelId="{4E7DD16E-31D5-4FD3-9950-EDD718427480}" type="presOf" srcId="{0A778C33-9172-4EB0-96F2-CE09EAAE212E}" destId="{096BA3B3-8F75-4E69-97D9-7FF3DE02C7FC}" srcOrd="0" destOrd="0" presId="urn:microsoft.com/office/officeart/2005/8/layout/hierarchy1"/>
    <dgm:cxn modelId="{77C6632E-268A-459C-B45D-3BBF9902B4D9}" srcId="{AF019189-5D82-4051-9E2F-E5ED1DD34714}" destId="{27CD31AA-ED41-4449-AAC2-18126861D125}" srcOrd="0" destOrd="0" parTransId="{4CF98486-FF56-4C84-9229-677FAE7DFDAF}" sibTransId="{BF4818D5-8006-47CF-A836-D2F6AB4F358D}"/>
    <dgm:cxn modelId="{3DE9C57A-0A81-4BE4-BE66-44690682FED3}" type="presOf" srcId="{27CD31AA-ED41-4449-AAC2-18126861D125}" destId="{B43A2A9C-58ED-4A46-86ED-35C279AB67ED}" srcOrd="0" destOrd="0" presId="urn:microsoft.com/office/officeart/2005/8/layout/hierarchy1"/>
    <dgm:cxn modelId="{F7209C32-A28F-46A3-81D3-9C8EECEA6176}" srcId="{27CD31AA-ED41-4449-AAC2-18126861D125}" destId="{3016B9C6-18E9-4493-97A4-D628C94BF563}" srcOrd="2" destOrd="0" parTransId="{19A7E2B1-6561-48DA-BFFE-4FE7EA0A3020}" sibTransId="{C97E3C73-6F37-4CD6-8356-4571DF4233AF}"/>
    <dgm:cxn modelId="{3BC9FFC0-90BE-40B9-8E43-3CA66151ABE4}" type="presOf" srcId="{8026F3F0-490B-4C77-93CF-734D5BFFC281}" destId="{1AA61A7B-0544-4087-8713-FF90F30DEA0A}" srcOrd="0" destOrd="0" presId="urn:microsoft.com/office/officeart/2005/8/layout/hierarchy1"/>
    <dgm:cxn modelId="{4E48E4B7-14FF-4484-97D4-17EF8563F594}" type="presParOf" srcId="{D3CBA91C-E058-452E-AC8A-B12D91799926}" destId="{102D6ABD-1AF9-41FE-A993-47CB5A5AE349}" srcOrd="0" destOrd="0" presId="urn:microsoft.com/office/officeart/2005/8/layout/hierarchy1"/>
    <dgm:cxn modelId="{915880D4-5167-415E-B6DF-7C351EE82248}" type="presParOf" srcId="{102D6ABD-1AF9-41FE-A993-47CB5A5AE349}" destId="{7A06FEDF-80BC-48A0-891B-C1EB7C95393A}" srcOrd="0" destOrd="0" presId="urn:microsoft.com/office/officeart/2005/8/layout/hierarchy1"/>
    <dgm:cxn modelId="{3A8DBA99-D190-4E38-A4B2-347FE2B13D42}" type="presParOf" srcId="{7A06FEDF-80BC-48A0-891B-C1EB7C95393A}" destId="{533EB338-0475-4B40-A718-FE10012EFB98}" srcOrd="0" destOrd="0" presId="urn:microsoft.com/office/officeart/2005/8/layout/hierarchy1"/>
    <dgm:cxn modelId="{C937F016-05D2-4659-9917-7FFC81CE7A52}" type="presParOf" srcId="{7A06FEDF-80BC-48A0-891B-C1EB7C95393A}" destId="{B43A2A9C-58ED-4A46-86ED-35C279AB67ED}" srcOrd="1" destOrd="0" presId="urn:microsoft.com/office/officeart/2005/8/layout/hierarchy1"/>
    <dgm:cxn modelId="{5A3A24B9-8C4A-4E9F-873A-3EA9DF3D9307}" type="presParOf" srcId="{102D6ABD-1AF9-41FE-A993-47CB5A5AE349}" destId="{A0A54E9F-06F9-453A-B7BA-BAFAFCBDB0D8}" srcOrd="1" destOrd="0" presId="urn:microsoft.com/office/officeart/2005/8/layout/hierarchy1"/>
    <dgm:cxn modelId="{15BE1E29-3E95-4F6A-A56E-15B5C2E2D66F}" type="presParOf" srcId="{A0A54E9F-06F9-453A-B7BA-BAFAFCBDB0D8}" destId="{1AA61A7B-0544-4087-8713-FF90F30DEA0A}" srcOrd="0" destOrd="0" presId="urn:microsoft.com/office/officeart/2005/8/layout/hierarchy1"/>
    <dgm:cxn modelId="{E21F7F44-4556-41FE-BC5B-CA7D7B70401B}" type="presParOf" srcId="{A0A54E9F-06F9-453A-B7BA-BAFAFCBDB0D8}" destId="{370C0D38-E1D6-4FE9-8382-75AA30CBC1FD}" srcOrd="1" destOrd="0" presId="urn:microsoft.com/office/officeart/2005/8/layout/hierarchy1"/>
    <dgm:cxn modelId="{F21C8D76-632B-43EA-8A74-FE558BAEEE25}" type="presParOf" srcId="{370C0D38-E1D6-4FE9-8382-75AA30CBC1FD}" destId="{B701FCDC-54A0-47A9-AB6F-550CE91A17CA}" srcOrd="0" destOrd="0" presId="urn:microsoft.com/office/officeart/2005/8/layout/hierarchy1"/>
    <dgm:cxn modelId="{85F1D33F-998F-4884-B288-A825DF9C1E80}" type="presParOf" srcId="{B701FCDC-54A0-47A9-AB6F-550CE91A17CA}" destId="{A9373F7B-51E9-4883-9296-5E4E3F2DDD17}" srcOrd="0" destOrd="0" presId="urn:microsoft.com/office/officeart/2005/8/layout/hierarchy1"/>
    <dgm:cxn modelId="{F225BB7C-64CA-4372-ACF1-7A99C0EF8349}" type="presParOf" srcId="{B701FCDC-54A0-47A9-AB6F-550CE91A17CA}" destId="{8A31D68B-8A05-4EDA-9F97-5CF1A226BA8D}" srcOrd="1" destOrd="0" presId="urn:microsoft.com/office/officeart/2005/8/layout/hierarchy1"/>
    <dgm:cxn modelId="{198298D9-D197-4AF0-8B39-124C72233A17}" type="presParOf" srcId="{370C0D38-E1D6-4FE9-8382-75AA30CBC1FD}" destId="{BABD625D-B770-49CB-95F6-130DDB119674}" srcOrd="1" destOrd="0" presId="urn:microsoft.com/office/officeart/2005/8/layout/hierarchy1"/>
    <dgm:cxn modelId="{6FA347CE-24BB-474D-8035-33DD0F8B911B}" type="presParOf" srcId="{A0A54E9F-06F9-453A-B7BA-BAFAFCBDB0D8}" destId="{096BA3B3-8F75-4E69-97D9-7FF3DE02C7FC}" srcOrd="2" destOrd="0" presId="urn:microsoft.com/office/officeart/2005/8/layout/hierarchy1"/>
    <dgm:cxn modelId="{AECF4D25-8B03-4397-AB8A-717E164B7B84}" type="presParOf" srcId="{A0A54E9F-06F9-453A-B7BA-BAFAFCBDB0D8}" destId="{5AFB347E-ACF9-4821-AEF8-EAAE333699EE}" srcOrd="3" destOrd="0" presId="urn:microsoft.com/office/officeart/2005/8/layout/hierarchy1"/>
    <dgm:cxn modelId="{7368B00A-6438-4E71-9597-E6486A487EE2}" type="presParOf" srcId="{5AFB347E-ACF9-4821-AEF8-EAAE333699EE}" destId="{645F7539-95FD-49EB-BA0C-86B7D39A9B65}" srcOrd="0" destOrd="0" presId="urn:microsoft.com/office/officeart/2005/8/layout/hierarchy1"/>
    <dgm:cxn modelId="{BB6464B4-31A0-448F-A6EC-D62EA8124E62}" type="presParOf" srcId="{645F7539-95FD-49EB-BA0C-86B7D39A9B65}" destId="{8B853DEA-97F3-40DD-AC6F-C87DE09C6220}" srcOrd="0" destOrd="0" presId="urn:microsoft.com/office/officeart/2005/8/layout/hierarchy1"/>
    <dgm:cxn modelId="{02274D32-74E5-42E9-85E0-E65A48AE95D5}" type="presParOf" srcId="{645F7539-95FD-49EB-BA0C-86B7D39A9B65}" destId="{8EEB4AA1-6A78-47B4-95E7-C46172DEB52A}" srcOrd="1" destOrd="0" presId="urn:microsoft.com/office/officeart/2005/8/layout/hierarchy1"/>
    <dgm:cxn modelId="{E6364E7D-9141-4A8A-B50D-24300A4DC460}" type="presParOf" srcId="{5AFB347E-ACF9-4821-AEF8-EAAE333699EE}" destId="{6A931035-D65A-426C-81C6-E0DE903E2727}" srcOrd="1" destOrd="0" presId="urn:microsoft.com/office/officeart/2005/8/layout/hierarchy1"/>
    <dgm:cxn modelId="{6D3CB6FC-A385-40B3-83AA-B1EE978F9E98}" type="presParOf" srcId="{A0A54E9F-06F9-453A-B7BA-BAFAFCBDB0D8}" destId="{51573872-0DFF-4EFC-83D7-9A03FC7A4897}" srcOrd="4" destOrd="0" presId="urn:microsoft.com/office/officeart/2005/8/layout/hierarchy1"/>
    <dgm:cxn modelId="{EB8B0B39-CCB0-4797-AA36-59F73C6EFAB7}" type="presParOf" srcId="{A0A54E9F-06F9-453A-B7BA-BAFAFCBDB0D8}" destId="{699718DF-68FF-4536-A0EA-0627FC045CF2}" srcOrd="5" destOrd="0" presId="urn:microsoft.com/office/officeart/2005/8/layout/hierarchy1"/>
    <dgm:cxn modelId="{0F092B0E-2FA6-4F2F-8080-AC4AE7B99662}" type="presParOf" srcId="{699718DF-68FF-4536-A0EA-0627FC045CF2}" destId="{5ECCB661-652C-4898-A7C5-1C9C30D871D3}" srcOrd="0" destOrd="0" presId="urn:microsoft.com/office/officeart/2005/8/layout/hierarchy1"/>
    <dgm:cxn modelId="{84F421D2-5DCF-4D41-98E2-70E54740AC36}" type="presParOf" srcId="{5ECCB661-652C-4898-A7C5-1C9C30D871D3}" destId="{E01FF269-ACBE-4466-8615-401437106C51}" srcOrd="0" destOrd="0" presId="urn:microsoft.com/office/officeart/2005/8/layout/hierarchy1"/>
    <dgm:cxn modelId="{0CDA1F2B-1C6F-4F0F-BFEB-C68708D10F26}" type="presParOf" srcId="{5ECCB661-652C-4898-A7C5-1C9C30D871D3}" destId="{4029D372-8549-4ABC-A0A7-20FC4DB626B7}" srcOrd="1" destOrd="0" presId="urn:microsoft.com/office/officeart/2005/8/layout/hierarchy1"/>
    <dgm:cxn modelId="{ED34347C-2EBF-4F60-A630-92D0D4E9DE89}" type="presParOf" srcId="{699718DF-68FF-4536-A0EA-0627FC045CF2}" destId="{2D673452-A85A-4653-9490-417616DCC241}" srcOrd="1" destOrd="0" presId="urn:microsoft.com/office/officeart/2005/8/layout/hierarchy1"/>
  </dgm:cxnLst>
  <dgm:bg>
    <a:noFill/>
    <a:effectLst/>
  </dgm:bg>
  <dgm:whole>
    <a:ln w="9525" cap="rnd"/>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019189-5D82-4051-9E2F-E5ED1DD347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e-DE"/>
        </a:p>
      </dgm:t>
    </dgm:pt>
    <dgm:pt modelId="{27CD31AA-ED41-4449-AAC2-18126861D125}">
      <dgm:prSet phldrT="[Text]" custT="1"/>
      <dgm:spPr>
        <a:solidFill>
          <a:schemeClr val="bg1"/>
        </a:solidFill>
        <a:ln w="31750">
          <a:solidFill>
            <a:srgbClr val="92D050"/>
          </a:solidFill>
        </a:ln>
        <a:effectLst/>
      </dgm:spPr>
      <dgm:t>
        <a:bodyPr/>
        <a:lstStyle/>
        <a:p>
          <a:r>
            <a:rPr lang="de-DE" sz="2400" b="1" dirty="0" smtClean="0">
              <a:solidFill>
                <a:schemeClr val="tx1"/>
              </a:solidFill>
            </a:rPr>
            <a:t>Anhänger-typen</a:t>
          </a:r>
          <a:endParaRPr lang="de-DE" sz="2400" b="1" dirty="0">
            <a:solidFill>
              <a:schemeClr val="tx1"/>
            </a:solidFill>
          </a:endParaRPr>
        </a:p>
      </dgm:t>
    </dgm:pt>
    <dgm:pt modelId="{4CF98486-FF56-4C84-9229-677FAE7DFDAF}" type="parTrans" cxnId="{77C6632E-268A-459C-B45D-3BBF9902B4D9}">
      <dgm:prSet/>
      <dgm:spPr/>
      <dgm:t>
        <a:bodyPr/>
        <a:lstStyle/>
        <a:p>
          <a:endParaRPr lang="de-DE"/>
        </a:p>
      </dgm:t>
    </dgm:pt>
    <dgm:pt modelId="{BF4818D5-8006-47CF-A836-D2F6AB4F358D}" type="sibTrans" cxnId="{77C6632E-268A-459C-B45D-3BBF9902B4D9}">
      <dgm:prSet/>
      <dgm:spPr/>
      <dgm:t>
        <a:bodyPr/>
        <a:lstStyle/>
        <a:p>
          <a:endParaRPr lang="de-DE"/>
        </a:p>
      </dgm:t>
    </dgm:pt>
    <dgm:pt modelId="{872AC867-6214-4A72-B99C-74A2E06AE371}">
      <dgm:prSet phldrT="[Text]" custT="1"/>
      <dgm:spPr>
        <a:solidFill>
          <a:schemeClr val="bg1"/>
        </a:solidFill>
        <a:ln w="31750" cap="rnd">
          <a:solidFill>
            <a:srgbClr val="92D050"/>
          </a:solidFill>
        </a:ln>
      </dgm:spPr>
      <dgm:t>
        <a:bodyPr/>
        <a:lstStyle/>
        <a:p>
          <a:r>
            <a:rPr lang="de-DE" sz="1600" b="0" dirty="0" smtClean="0">
              <a:solidFill>
                <a:schemeClr val="tx1"/>
              </a:solidFill>
            </a:rPr>
            <a:t>Kipper</a:t>
          </a:r>
          <a:endParaRPr lang="de-DE" sz="1600" b="0" dirty="0">
            <a:solidFill>
              <a:schemeClr val="tx1"/>
            </a:solidFill>
          </a:endParaRPr>
        </a:p>
      </dgm:t>
    </dgm:pt>
    <dgm:pt modelId="{8026F3F0-490B-4C77-93CF-734D5BFFC281}" type="parTrans" cxnId="{5D24ECEC-84F6-44D2-8533-D0B68A22E964}">
      <dgm:prSet/>
      <dgm:spPr>
        <a:solidFill>
          <a:schemeClr val="bg1"/>
        </a:solidFill>
        <a:ln w="31750">
          <a:solidFill>
            <a:srgbClr val="92D050"/>
          </a:solidFill>
        </a:ln>
      </dgm:spPr>
      <dgm:t>
        <a:bodyPr/>
        <a:lstStyle/>
        <a:p>
          <a:endParaRPr lang="de-DE"/>
        </a:p>
      </dgm:t>
    </dgm:pt>
    <dgm:pt modelId="{01E51BEA-D9BF-4E43-8BAD-AD3BC277ACAE}" type="sibTrans" cxnId="{5D24ECEC-84F6-44D2-8533-D0B68A22E964}">
      <dgm:prSet/>
      <dgm:spPr/>
      <dgm:t>
        <a:bodyPr/>
        <a:lstStyle/>
        <a:p>
          <a:endParaRPr lang="de-DE"/>
        </a:p>
      </dgm:t>
    </dgm:pt>
    <dgm:pt modelId="{D2434C30-E39D-4A65-90A6-97D16786E5DB}">
      <dgm:prSet phldrT="[Text]" custT="1"/>
      <dgm:spPr>
        <a:solidFill>
          <a:schemeClr val="bg1"/>
        </a:solidFill>
        <a:ln w="31750">
          <a:solidFill>
            <a:srgbClr val="92D050"/>
          </a:solidFill>
        </a:ln>
      </dgm:spPr>
      <dgm:t>
        <a:bodyPr/>
        <a:lstStyle/>
        <a:p>
          <a:r>
            <a:rPr lang="de-DE" sz="1600" b="0" dirty="0" smtClean="0">
              <a:solidFill>
                <a:schemeClr val="tx1"/>
              </a:solidFill>
            </a:rPr>
            <a:t>Abschiebe-wagen</a:t>
          </a:r>
          <a:endParaRPr lang="de-DE" sz="1600" b="0" dirty="0">
            <a:solidFill>
              <a:schemeClr val="tx1"/>
            </a:solidFill>
          </a:endParaRPr>
        </a:p>
      </dgm:t>
    </dgm:pt>
    <dgm:pt modelId="{0A778C33-9172-4EB0-96F2-CE09EAAE212E}" type="parTrans" cxnId="{BF729209-2788-4612-9125-B662ADC0761B}">
      <dgm:prSet/>
      <dgm:spPr>
        <a:ln w="31750">
          <a:solidFill>
            <a:srgbClr val="92D050"/>
          </a:solidFill>
        </a:ln>
      </dgm:spPr>
      <dgm:t>
        <a:bodyPr/>
        <a:lstStyle/>
        <a:p>
          <a:endParaRPr lang="de-DE"/>
        </a:p>
      </dgm:t>
    </dgm:pt>
    <dgm:pt modelId="{66FDEFB8-ED6D-4236-AB60-1148638F7A93}" type="sibTrans" cxnId="{BF729209-2788-4612-9125-B662ADC0761B}">
      <dgm:prSet/>
      <dgm:spPr/>
      <dgm:t>
        <a:bodyPr/>
        <a:lstStyle/>
        <a:p>
          <a:endParaRPr lang="de-DE"/>
        </a:p>
      </dgm:t>
    </dgm:pt>
    <dgm:pt modelId="{3016B9C6-18E9-4493-97A4-D628C94BF563}">
      <dgm:prSet phldrT="[Text]" custT="1"/>
      <dgm:spPr>
        <a:solidFill>
          <a:schemeClr val="bg1"/>
        </a:solidFill>
        <a:ln w="31750">
          <a:solidFill>
            <a:srgbClr val="92D050"/>
          </a:solidFill>
        </a:ln>
      </dgm:spPr>
      <dgm:t>
        <a:bodyPr/>
        <a:lstStyle/>
        <a:p>
          <a:r>
            <a:rPr lang="de-DE" sz="1600" b="0" dirty="0" smtClean="0">
              <a:solidFill>
                <a:schemeClr val="tx1"/>
              </a:solidFill>
            </a:rPr>
            <a:t>Kratzboden-</a:t>
          </a:r>
          <a:r>
            <a:rPr lang="de-DE" sz="1600" b="0" dirty="0" err="1" smtClean="0">
              <a:solidFill>
                <a:schemeClr val="tx1"/>
              </a:solidFill>
            </a:rPr>
            <a:t>anhänger</a:t>
          </a:r>
          <a:endParaRPr lang="de-DE" sz="1600" b="0" dirty="0">
            <a:solidFill>
              <a:schemeClr val="tx1"/>
            </a:solidFill>
          </a:endParaRPr>
        </a:p>
      </dgm:t>
    </dgm:pt>
    <dgm:pt modelId="{19A7E2B1-6561-48DA-BFFE-4FE7EA0A3020}" type="parTrans" cxnId="{F7209C32-A28F-46A3-81D3-9C8EECEA6176}">
      <dgm:prSet/>
      <dgm:spPr>
        <a:ln w="31750">
          <a:solidFill>
            <a:srgbClr val="92D050"/>
          </a:solidFill>
        </a:ln>
      </dgm:spPr>
      <dgm:t>
        <a:bodyPr/>
        <a:lstStyle/>
        <a:p>
          <a:endParaRPr lang="de-DE"/>
        </a:p>
      </dgm:t>
    </dgm:pt>
    <dgm:pt modelId="{C97E3C73-6F37-4CD6-8356-4571DF4233AF}" type="sibTrans" cxnId="{F7209C32-A28F-46A3-81D3-9C8EECEA6176}">
      <dgm:prSet/>
      <dgm:spPr/>
      <dgm:t>
        <a:bodyPr/>
        <a:lstStyle/>
        <a:p>
          <a:endParaRPr lang="de-DE"/>
        </a:p>
      </dgm:t>
    </dgm:pt>
    <dgm:pt modelId="{54E9429A-038D-4BE7-8F67-0621D26931E8}">
      <dgm:prSet phldrT="[Text]" custT="1"/>
      <dgm:spPr>
        <a:solidFill>
          <a:schemeClr val="bg1"/>
        </a:solidFill>
        <a:ln w="31750">
          <a:solidFill>
            <a:srgbClr val="92D050"/>
          </a:solidFill>
        </a:ln>
      </dgm:spPr>
      <dgm:t>
        <a:bodyPr/>
        <a:lstStyle/>
        <a:p>
          <a:r>
            <a:rPr lang="de-DE" sz="1600" b="0" dirty="0" smtClean="0">
              <a:solidFill>
                <a:schemeClr val="tx1"/>
              </a:solidFill>
            </a:rPr>
            <a:t>Hakenlift-</a:t>
          </a:r>
          <a:r>
            <a:rPr lang="de-DE" sz="1600" b="0" dirty="0" err="1" smtClean="0">
              <a:solidFill>
                <a:schemeClr val="tx1"/>
              </a:solidFill>
            </a:rPr>
            <a:t>anhänger</a:t>
          </a:r>
          <a:endParaRPr lang="de-DE" sz="1600" b="0" dirty="0">
            <a:solidFill>
              <a:schemeClr val="tx1"/>
            </a:solidFill>
          </a:endParaRPr>
        </a:p>
      </dgm:t>
    </dgm:pt>
    <dgm:pt modelId="{A096DBBB-4CA0-463A-ABE3-F8C1C1BA2C8B}" type="parTrans" cxnId="{DFAD17DE-C9E4-4250-A610-E4856D5D8AB2}">
      <dgm:prSet/>
      <dgm:spPr/>
      <dgm:t>
        <a:bodyPr/>
        <a:lstStyle/>
        <a:p>
          <a:endParaRPr lang="de-DE"/>
        </a:p>
      </dgm:t>
    </dgm:pt>
    <dgm:pt modelId="{161266F7-0F23-47B5-9143-515E146371DC}" type="sibTrans" cxnId="{DFAD17DE-C9E4-4250-A610-E4856D5D8AB2}">
      <dgm:prSet/>
      <dgm:spPr/>
      <dgm:t>
        <a:bodyPr/>
        <a:lstStyle/>
        <a:p>
          <a:endParaRPr lang="de-DE"/>
        </a:p>
      </dgm:t>
    </dgm:pt>
    <dgm:pt modelId="{0A0875F7-F852-4CFC-8856-7CB4E794023E}">
      <dgm:prSet phldrT="[Text]" custT="1"/>
      <dgm:spPr>
        <a:solidFill>
          <a:schemeClr val="bg1"/>
        </a:solidFill>
        <a:ln w="31750">
          <a:solidFill>
            <a:srgbClr val="92D050"/>
          </a:solidFill>
        </a:ln>
      </dgm:spPr>
      <dgm:t>
        <a:bodyPr/>
        <a:lstStyle/>
        <a:p>
          <a:r>
            <a:rPr lang="de-DE" sz="1600" b="0" dirty="0" err="1" smtClean="0">
              <a:solidFill>
                <a:schemeClr val="tx1"/>
              </a:solidFill>
            </a:rPr>
            <a:t>Rollband</a:t>
          </a:r>
          <a:r>
            <a:rPr lang="de-DE" sz="1600" b="0" dirty="0" smtClean="0">
              <a:solidFill>
                <a:schemeClr val="tx1"/>
              </a:solidFill>
            </a:rPr>
            <a:t>-wagen</a:t>
          </a:r>
          <a:endParaRPr lang="de-DE" sz="1600" b="0" dirty="0">
            <a:solidFill>
              <a:schemeClr val="tx1"/>
            </a:solidFill>
          </a:endParaRPr>
        </a:p>
      </dgm:t>
    </dgm:pt>
    <dgm:pt modelId="{C46F090E-EB2E-404A-BD5C-3FAB7C9E4864}" type="parTrans" cxnId="{AE2FE39C-60C4-44DD-88C7-2F9B094DC26A}">
      <dgm:prSet/>
      <dgm:spPr/>
      <dgm:t>
        <a:bodyPr/>
        <a:lstStyle/>
        <a:p>
          <a:endParaRPr lang="de-DE"/>
        </a:p>
      </dgm:t>
    </dgm:pt>
    <dgm:pt modelId="{A73AB962-BF70-4618-92CB-1A94ED5AA080}" type="sibTrans" cxnId="{AE2FE39C-60C4-44DD-88C7-2F9B094DC26A}">
      <dgm:prSet/>
      <dgm:spPr/>
      <dgm:t>
        <a:bodyPr/>
        <a:lstStyle/>
        <a:p>
          <a:endParaRPr lang="de-DE"/>
        </a:p>
      </dgm:t>
    </dgm:pt>
    <dgm:pt modelId="{A8E33DCB-44CF-418C-83A2-FA79E60CF74E}" type="pres">
      <dgm:prSet presAssocID="{AF019189-5D82-4051-9E2F-E5ED1DD34714}" presName="hierChild1" presStyleCnt="0">
        <dgm:presLayoutVars>
          <dgm:chPref val="1"/>
          <dgm:dir/>
          <dgm:animOne val="branch"/>
          <dgm:animLvl val="lvl"/>
          <dgm:resizeHandles/>
        </dgm:presLayoutVars>
      </dgm:prSet>
      <dgm:spPr/>
      <dgm:t>
        <a:bodyPr/>
        <a:lstStyle/>
        <a:p>
          <a:endParaRPr lang="de-DE"/>
        </a:p>
      </dgm:t>
    </dgm:pt>
    <dgm:pt modelId="{946D6B95-6BAE-4B28-A783-62ECC246D91D}" type="pres">
      <dgm:prSet presAssocID="{27CD31AA-ED41-4449-AAC2-18126861D125}" presName="hierRoot1" presStyleCnt="0"/>
      <dgm:spPr/>
    </dgm:pt>
    <dgm:pt modelId="{9A833F26-CE52-4B47-8EA4-2A466F48A2F4}" type="pres">
      <dgm:prSet presAssocID="{27CD31AA-ED41-4449-AAC2-18126861D125}" presName="composite" presStyleCnt="0"/>
      <dgm:spPr/>
    </dgm:pt>
    <dgm:pt modelId="{B969BAED-DDBC-4407-91E6-919DDCEA8625}" type="pres">
      <dgm:prSet presAssocID="{27CD31AA-ED41-4449-AAC2-18126861D125}" presName="background" presStyleLbl="node0" presStyleIdx="0" presStyleCnt="3"/>
      <dgm:spPr>
        <a:solidFill>
          <a:srgbClr val="92D050">
            <a:alpha val="50000"/>
          </a:srgbClr>
        </a:solidFill>
      </dgm:spPr>
      <dgm:t>
        <a:bodyPr/>
        <a:lstStyle/>
        <a:p>
          <a:endParaRPr lang="de-DE"/>
        </a:p>
      </dgm:t>
    </dgm:pt>
    <dgm:pt modelId="{9AC05233-C3C9-49E6-9599-E21874A8D2A8}" type="pres">
      <dgm:prSet presAssocID="{27CD31AA-ED41-4449-AAC2-18126861D125}" presName="text" presStyleLbl="fgAcc0" presStyleIdx="0" presStyleCnt="3" custLinFactNeighborX="42460" custLinFactNeighborY="-2125">
        <dgm:presLayoutVars>
          <dgm:chPref val="3"/>
        </dgm:presLayoutVars>
      </dgm:prSet>
      <dgm:spPr/>
      <dgm:t>
        <a:bodyPr/>
        <a:lstStyle/>
        <a:p>
          <a:endParaRPr lang="de-DE"/>
        </a:p>
      </dgm:t>
    </dgm:pt>
    <dgm:pt modelId="{FBFC0CD3-CA72-4245-93AD-30FEFF3AF131}" type="pres">
      <dgm:prSet presAssocID="{27CD31AA-ED41-4449-AAC2-18126861D125}" presName="hierChild2" presStyleCnt="0"/>
      <dgm:spPr/>
    </dgm:pt>
    <dgm:pt modelId="{22381C41-C655-4710-95BA-125A73DF8031}" type="pres">
      <dgm:prSet presAssocID="{8026F3F0-490B-4C77-93CF-734D5BFFC281}" presName="Name10" presStyleLbl="parChTrans1D2" presStyleIdx="0" presStyleCnt="3"/>
      <dgm:spPr/>
      <dgm:t>
        <a:bodyPr/>
        <a:lstStyle/>
        <a:p>
          <a:endParaRPr lang="de-DE"/>
        </a:p>
      </dgm:t>
    </dgm:pt>
    <dgm:pt modelId="{704972E2-68F4-43FE-9987-E4530BB959DD}" type="pres">
      <dgm:prSet presAssocID="{872AC867-6214-4A72-B99C-74A2E06AE371}" presName="hierRoot2" presStyleCnt="0"/>
      <dgm:spPr/>
    </dgm:pt>
    <dgm:pt modelId="{4D0F057E-A8B9-49FF-AAF9-4AE59213B51D}" type="pres">
      <dgm:prSet presAssocID="{872AC867-6214-4A72-B99C-74A2E06AE371}" presName="composite2" presStyleCnt="0"/>
      <dgm:spPr/>
    </dgm:pt>
    <dgm:pt modelId="{7F651F08-9E2D-4BFD-9121-4D609459B29F}" type="pres">
      <dgm:prSet presAssocID="{872AC867-6214-4A72-B99C-74A2E06AE371}" presName="background2" presStyleLbl="node2" presStyleIdx="0" presStyleCnt="3"/>
      <dgm:spPr>
        <a:solidFill>
          <a:srgbClr val="92D050">
            <a:alpha val="50000"/>
          </a:srgbClr>
        </a:solidFill>
      </dgm:spPr>
      <dgm:t>
        <a:bodyPr/>
        <a:lstStyle/>
        <a:p>
          <a:endParaRPr lang="de-DE"/>
        </a:p>
      </dgm:t>
    </dgm:pt>
    <dgm:pt modelId="{535FE50C-283C-4010-B944-C38F5685AE2E}" type="pres">
      <dgm:prSet presAssocID="{872AC867-6214-4A72-B99C-74A2E06AE371}" presName="text2" presStyleLbl="fgAcc2" presStyleIdx="0" presStyleCnt="3" custScaleX="54259" custLinFactNeighborX="-26138" custLinFactNeighborY="-2033">
        <dgm:presLayoutVars>
          <dgm:chPref val="3"/>
        </dgm:presLayoutVars>
      </dgm:prSet>
      <dgm:spPr/>
      <dgm:t>
        <a:bodyPr/>
        <a:lstStyle/>
        <a:p>
          <a:endParaRPr lang="de-DE"/>
        </a:p>
      </dgm:t>
    </dgm:pt>
    <dgm:pt modelId="{56EE6D59-7CD0-4205-8F59-B3551FF5050E}" type="pres">
      <dgm:prSet presAssocID="{872AC867-6214-4A72-B99C-74A2E06AE371}" presName="hierChild3" presStyleCnt="0"/>
      <dgm:spPr/>
    </dgm:pt>
    <dgm:pt modelId="{3AA04CB6-B967-477B-835A-2734D9EE7227}" type="pres">
      <dgm:prSet presAssocID="{0A778C33-9172-4EB0-96F2-CE09EAAE212E}" presName="Name10" presStyleLbl="parChTrans1D2" presStyleIdx="1" presStyleCnt="3"/>
      <dgm:spPr/>
      <dgm:t>
        <a:bodyPr/>
        <a:lstStyle/>
        <a:p>
          <a:endParaRPr lang="de-DE"/>
        </a:p>
      </dgm:t>
    </dgm:pt>
    <dgm:pt modelId="{75756488-9329-428D-91AF-031E302A948E}" type="pres">
      <dgm:prSet presAssocID="{D2434C30-E39D-4A65-90A6-97D16786E5DB}" presName="hierRoot2" presStyleCnt="0"/>
      <dgm:spPr/>
    </dgm:pt>
    <dgm:pt modelId="{FDD162FB-0771-44BC-B76E-28CEB754E0D3}" type="pres">
      <dgm:prSet presAssocID="{D2434C30-E39D-4A65-90A6-97D16786E5DB}" presName="composite2" presStyleCnt="0"/>
      <dgm:spPr/>
    </dgm:pt>
    <dgm:pt modelId="{610EBFDE-769D-46AA-9AA8-2C58825C8FB8}" type="pres">
      <dgm:prSet presAssocID="{D2434C30-E39D-4A65-90A6-97D16786E5DB}" presName="background2" presStyleLbl="node2" presStyleIdx="1" presStyleCnt="3"/>
      <dgm:spPr>
        <a:solidFill>
          <a:srgbClr val="92D050">
            <a:alpha val="50000"/>
          </a:srgbClr>
        </a:solidFill>
      </dgm:spPr>
      <dgm:t>
        <a:bodyPr/>
        <a:lstStyle/>
        <a:p>
          <a:endParaRPr lang="de-DE"/>
        </a:p>
      </dgm:t>
    </dgm:pt>
    <dgm:pt modelId="{D7F4772E-36C6-45DD-AA0B-C22E0C05D88A}" type="pres">
      <dgm:prSet presAssocID="{D2434C30-E39D-4A65-90A6-97D16786E5DB}" presName="text2" presStyleLbl="fgAcc2" presStyleIdx="1" presStyleCnt="3" custScaleX="69420" custLinFactNeighborX="-34682" custLinFactNeighborY="-2033">
        <dgm:presLayoutVars>
          <dgm:chPref val="3"/>
        </dgm:presLayoutVars>
      </dgm:prSet>
      <dgm:spPr/>
      <dgm:t>
        <a:bodyPr/>
        <a:lstStyle/>
        <a:p>
          <a:endParaRPr lang="de-DE"/>
        </a:p>
      </dgm:t>
    </dgm:pt>
    <dgm:pt modelId="{ED8E1778-A3D3-468D-A314-FC50488CAA12}" type="pres">
      <dgm:prSet presAssocID="{D2434C30-E39D-4A65-90A6-97D16786E5DB}" presName="hierChild3" presStyleCnt="0"/>
      <dgm:spPr/>
    </dgm:pt>
    <dgm:pt modelId="{25B62EC1-9F16-438A-B28D-88830C41DF86}" type="pres">
      <dgm:prSet presAssocID="{19A7E2B1-6561-48DA-BFFE-4FE7EA0A3020}" presName="Name10" presStyleLbl="parChTrans1D2" presStyleIdx="2" presStyleCnt="3"/>
      <dgm:spPr/>
      <dgm:t>
        <a:bodyPr/>
        <a:lstStyle/>
        <a:p>
          <a:endParaRPr lang="de-DE"/>
        </a:p>
      </dgm:t>
    </dgm:pt>
    <dgm:pt modelId="{6D8DC9B3-26A8-47E1-9B5F-87CA05B258ED}" type="pres">
      <dgm:prSet presAssocID="{3016B9C6-18E9-4493-97A4-D628C94BF563}" presName="hierRoot2" presStyleCnt="0"/>
      <dgm:spPr/>
    </dgm:pt>
    <dgm:pt modelId="{59D4C265-9678-4F0E-8D1E-5650E4B33D55}" type="pres">
      <dgm:prSet presAssocID="{3016B9C6-18E9-4493-97A4-D628C94BF563}" presName="composite2" presStyleCnt="0"/>
      <dgm:spPr/>
    </dgm:pt>
    <dgm:pt modelId="{45BFA905-F747-44E4-8D6C-08E779BD44B9}" type="pres">
      <dgm:prSet presAssocID="{3016B9C6-18E9-4493-97A4-D628C94BF563}" presName="background2" presStyleLbl="node2" presStyleIdx="2" presStyleCnt="3"/>
      <dgm:spPr>
        <a:solidFill>
          <a:srgbClr val="92D050">
            <a:alpha val="50000"/>
          </a:srgbClr>
        </a:solidFill>
      </dgm:spPr>
      <dgm:t>
        <a:bodyPr/>
        <a:lstStyle/>
        <a:p>
          <a:endParaRPr lang="de-DE"/>
        </a:p>
      </dgm:t>
    </dgm:pt>
    <dgm:pt modelId="{4009448F-5648-4849-9363-C278B9708D11}" type="pres">
      <dgm:prSet presAssocID="{3016B9C6-18E9-4493-97A4-D628C94BF563}" presName="text2" presStyleLbl="fgAcc2" presStyleIdx="2" presStyleCnt="3" custScaleX="63774" custLinFactNeighborX="-40725" custLinFactNeighborY="-2033">
        <dgm:presLayoutVars>
          <dgm:chPref val="3"/>
        </dgm:presLayoutVars>
      </dgm:prSet>
      <dgm:spPr/>
      <dgm:t>
        <a:bodyPr/>
        <a:lstStyle/>
        <a:p>
          <a:endParaRPr lang="de-DE"/>
        </a:p>
      </dgm:t>
    </dgm:pt>
    <dgm:pt modelId="{B5249244-9D04-4F9E-A87A-C2DE5EE5951D}" type="pres">
      <dgm:prSet presAssocID="{3016B9C6-18E9-4493-97A4-D628C94BF563}" presName="hierChild3" presStyleCnt="0"/>
      <dgm:spPr/>
    </dgm:pt>
    <dgm:pt modelId="{04278C31-B8E3-4DDB-AC18-C5088E97230B}" type="pres">
      <dgm:prSet presAssocID="{54E9429A-038D-4BE7-8F67-0621D26931E8}" presName="hierRoot1" presStyleCnt="0"/>
      <dgm:spPr/>
    </dgm:pt>
    <dgm:pt modelId="{7BDC8CC7-5EE7-4B6F-9768-555F29605B71}" type="pres">
      <dgm:prSet presAssocID="{54E9429A-038D-4BE7-8F67-0621D26931E8}" presName="composite" presStyleCnt="0"/>
      <dgm:spPr/>
    </dgm:pt>
    <dgm:pt modelId="{626B7408-9030-4752-BAFD-6D8587D00A1F}" type="pres">
      <dgm:prSet presAssocID="{54E9429A-038D-4BE7-8F67-0621D26931E8}" presName="background" presStyleLbl="node0" presStyleIdx="1" presStyleCnt="3"/>
      <dgm:spPr>
        <a:solidFill>
          <a:srgbClr val="92D050">
            <a:alpha val="50000"/>
          </a:srgbClr>
        </a:solidFill>
      </dgm:spPr>
      <dgm:t>
        <a:bodyPr/>
        <a:lstStyle/>
        <a:p>
          <a:endParaRPr lang="de-DE"/>
        </a:p>
      </dgm:t>
    </dgm:pt>
    <dgm:pt modelId="{B4604F17-6312-4F03-8D8F-675DADD2F6CD}" type="pres">
      <dgm:prSet presAssocID="{54E9429A-038D-4BE7-8F67-0621D26931E8}" presName="text" presStyleLbl="fgAcc0" presStyleIdx="1" presStyleCnt="3" custScaleX="54159" custLinFactY="43767" custLinFactNeighborX="97584" custLinFactNeighborY="100000">
        <dgm:presLayoutVars>
          <dgm:chPref val="3"/>
        </dgm:presLayoutVars>
      </dgm:prSet>
      <dgm:spPr/>
      <dgm:t>
        <a:bodyPr/>
        <a:lstStyle/>
        <a:p>
          <a:endParaRPr lang="de-DE"/>
        </a:p>
      </dgm:t>
    </dgm:pt>
    <dgm:pt modelId="{16854B66-0D07-46C8-BAC1-BE13076F06B6}" type="pres">
      <dgm:prSet presAssocID="{54E9429A-038D-4BE7-8F67-0621D26931E8}" presName="hierChild2" presStyleCnt="0"/>
      <dgm:spPr/>
    </dgm:pt>
    <dgm:pt modelId="{06677CD5-21D4-4206-851C-F066F8FA7210}" type="pres">
      <dgm:prSet presAssocID="{0A0875F7-F852-4CFC-8856-7CB4E794023E}" presName="hierRoot1" presStyleCnt="0"/>
      <dgm:spPr/>
    </dgm:pt>
    <dgm:pt modelId="{CD270B43-2B23-476D-B47E-70AEE883C8BD}" type="pres">
      <dgm:prSet presAssocID="{0A0875F7-F852-4CFC-8856-7CB4E794023E}" presName="composite" presStyleCnt="0"/>
      <dgm:spPr/>
    </dgm:pt>
    <dgm:pt modelId="{55428A43-903F-4EAA-9C0C-3B1F0E18AF45}" type="pres">
      <dgm:prSet presAssocID="{0A0875F7-F852-4CFC-8856-7CB4E794023E}" presName="background" presStyleLbl="node0" presStyleIdx="2" presStyleCnt="3"/>
      <dgm:spPr>
        <a:solidFill>
          <a:srgbClr val="92D050">
            <a:alpha val="50000"/>
          </a:srgbClr>
        </a:solidFill>
      </dgm:spPr>
      <dgm:t>
        <a:bodyPr/>
        <a:lstStyle/>
        <a:p>
          <a:endParaRPr lang="de-DE"/>
        </a:p>
      </dgm:t>
    </dgm:pt>
    <dgm:pt modelId="{A20BB4F9-1FC7-42B3-8A96-0ADC85B38D7C}" type="pres">
      <dgm:prSet presAssocID="{0A0875F7-F852-4CFC-8856-7CB4E794023E}" presName="text" presStyleLbl="fgAcc0" presStyleIdx="2" presStyleCnt="3" custScaleX="59106" custLinFactY="43767" custLinFactNeighborX="-53343" custLinFactNeighborY="100000">
        <dgm:presLayoutVars>
          <dgm:chPref val="3"/>
        </dgm:presLayoutVars>
      </dgm:prSet>
      <dgm:spPr/>
      <dgm:t>
        <a:bodyPr/>
        <a:lstStyle/>
        <a:p>
          <a:endParaRPr lang="de-DE"/>
        </a:p>
      </dgm:t>
    </dgm:pt>
    <dgm:pt modelId="{1BAE84F4-FA25-4B13-A27F-9E2207C6F956}" type="pres">
      <dgm:prSet presAssocID="{0A0875F7-F852-4CFC-8856-7CB4E794023E}" presName="hierChild2" presStyleCnt="0"/>
      <dgm:spPr/>
    </dgm:pt>
  </dgm:ptLst>
  <dgm:cxnLst>
    <dgm:cxn modelId="{6619C327-A776-44CF-ADCE-4403DC4E66C7}" type="presOf" srcId="{8026F3F0-490B-4C77-93CF-734D5BFFC281}" destId="{22381C41-C655-4710-95BA-125A73DF8031}" srcOrd="0" destOrd="0" presId="urn:microsoft.com/office/officeart/2005/8/layout/hierarchy1"/>
    <dgm:cxn modelId="{18711F44-430F-44AA-ADA5-52067710727E}" type="presOf" srcId="{3016B9C6-18E9-4493-97A4-D628C94BF563}" destId="{4009448F-5648-4849-9363-C278B9708D11}" srcOrd="0" destOrd="0" presId="urn:microsoft.com/office/officeart/2005/8/layout/hierarchy1"/>
    <dgm:cxn modelId="{F7F2A6FE-A574-429E-A586-13F004FEBADE}" type="presOf" srcId="{AF019189-5D82-4051-9E2F-E5ED1DD34714}" destId="{A8E33DCB-44CF-418C-83A2-FA79E60CF74E}" srcOrd="0" destOrd="0" presId="urn:microsoft.com/office/officeart/2005/8/layout/hierarchy1"/>
    <dgm:cxn modelId="{77C6632E-268A-459C-B45D-3BBF9902B4D9}" srcId="{AF019189-5D82-4051-9E2F-E5ED1DD34714}" destId="{27CD31AA-ED41-4449-AAC2-18126861D125}" srcOrd="0" destOrd="0" parTransId="{4CF98486-FF56-4C84-9229-677FAE7DFDAF}" sibTransId="{BF4818D5-8006-47CF-A836-D2F6AB4F358D}"/>
    <dgm:cxn modelId="{F7209C32-A28F-46A3-81D3-9C8EECEA6176}" srcId="{27CD31AA-ED41-4449-AAC2-18126861D125}" destId="{3016B9C6-18E9-4493-97A4-D628C94BF563}" srcOrd="2" destOrd="0" parTransId="{19A7E2B1-6561-48DA-BFFE-4FE7EA0A3020}" sibTransId="{C97E3C73-6F37-4CD6-8356-4571DF4233AF}"/>
    <dgm:cxn modelId="{6D521288-C6BC-4DD1-8C29-7F253B652573}" type="presOf" srcId="{54E9429A-038D-4BE7-8F67-0621D26931E8}" destId="{B4604F17-6312-4F03-8D8F-675DADD2F6CD}" srcOrd="0" destOrd="0" presId="urn:microsoft.com/office/officeart/2005/8/layout/hierarchy1"/>
    <dgm:cxn modelId="{BF729209-2788-4612-9125-B662ADC0761B}" srcId="{27CD31AA-ED41-4449-AAC2-18126861D125}" destId="{D2434C30-E39D-4A65-90A6-97D16786E5DB}" srcOrd="1" destOrd="0" parTransId="{0A778C33-9172-4EB0-96F2-CE09EAAE212E}" sibTransId="{66FDEFB8-ED6D-4236-AB60-1148638F7A93}"/>
    <dgm:cxn modelId="{F7943AEB-A08B-4C11-B908-18C507265271}" type="presOf" srcId="{D2434C30-E39D-4A65-90A6-97D16786E5DB}" destId="{D7F4772E-36C6-45DD-AA0B-C22E0C05D88A}" srcOrd="0" destOrd="0" presId="urn:microsoft.com/office/officeart/2005/8/layout/hierarchy1"/>
    <dgm:cxn modelId="{E26D024B-92FC-4915-93C3-E3242E977867}" type="presOf" srcId="{19A7E2B1-6561-48DA-BFFE-4FE7EA0A3020}" destId="{25B62EC1-9F16-438A-B28D-88830C41DF86}" srcOrd="0" destOrd="0" presId="urn:microsoft.com/office/officeart/2005/8/layout/hierarchy1"/>
    <dgm:cxn modelId="{DFAD17DE-C9E4-4250-A610-E4856D5D8AB2}" srcId="{AF019189-5D82-4051-9E2F-E5ED1DD34714}" destId="{54E9429A-038D-4BE7-8F67-0621D26931E8}" srcOrd="1" destOrd="0" parTransId="{A096DBBB-4CA0-463A-ABE3-F8C1C1BA2C8B}" sibTransId="{161266F7-0F23-47B5-9143-515E146371DC}"/>
    <dgm:cxn modelId="{9B3185A5-A802-4577-8592-6EFE30833DE3}" type="presOf" srcId="{872AC867-6214-4A72-B99C-74A2E06AE371}" destId="{535FE50C-283C-4010-B944-C38F5685AE2E}" srcOrd="0" destOrd="0" presId="urn:microsoft.com/office/officeart/2005/8/layout/hierarchy1"/>
    <dgm:cxn modelId="{5D24ECEC-84F6-44D2-8533-D0B68A22E964}" srcId="{27CD31AA-ED41-4449-AAC2-18126861D125}" destId="{872AC867-6214-4A72-B99C-74A2E06AE371}" srcOrd="0" destOrd="0" parTransId="{8026F3F0-490B-4C77-93CF-734D5BFFC281}" sibTransId="{01E51BEA-D9BF-4E43-8BAD-AD3BC277ACAE}"/>
    <dgm:cxn modelId="{AE2FE39C-60C4-44DD-88C7-2F9B094DC26A}" srcId="{AF019189-5D82-4051-9E2F-E5ED1DD34714}" destId="{0A0875F7-F852-4CFC-8856-7CB4E794023E}" srcOrd="2" destOrd="0" parTransId="{C46F090E-EB2E-404A-BD5C-3FAB7C9E4864}" sibTransId="{A73AB962-BF70-4618-92CB-1A94ED5AA080}"/>
    <dgm:cxn modelId="{B48BFB88-3D3F-4A70-97AB-92FE6254DC10}" type="presOf" srcId="{0A778C33-9172-4EB0-96F2-CE09EAAE212E}" destId="{3AA04CB6-B967-477B-835A-2734D9EE7227}" srcOrd="0" destOrd="0" presId="urn:microsoft.com/office/officeart/2005/8/layout/hierarchy1"/>
    <dgm:cxn modelId="{23B74085-992E-436F-92C5-E35364CD0A38}" type="presOf" srcId="{0A0875F7-F852-4CFC-8856-7CB4E794023E}" destId="{A20BB4F9-1FC7-42B3-8A96-0ADC85B38D7C}" srcOrd="0" destOrd="0" presId="urn:microsoft.com/office/officeart/2005/8/layout/hierarchy1"/>
    <dgm:cxn modelId="{EF459A28-EC12-4D66-8841-2B753C92FDD7}" type="presOf" srcId="{27CD31AA-ED41-4449-AAC2-18126861D125}" destId="{9AC05233-C3C9-49E6-9599-E21874A8D2A8}" srcOrd="0" destOrd="0" presId="urn:microsoft.com/office/officeart/2005/8/layout/hierarchy1"/>
    <dgm:cxn modelId="{CE2C2271-B023-4C1C-952D-D316DC1064C4}" type="presParOf" srcId="{A8E33DCB-44CF-418C-83A2-FA79E60CF74E}" destId="{946D6B95-6BAE-4B28-A783-62ECC246D91D}" srcOrd="0" destOrd="0" presId="urn:microsoft.com/office/officeart/2005/8/layout/hierarchy1"/>
    <dgm:cxn modelId="{003CC8E9-880E-42A6-BE44-3AC7BC7E3FC9}" type="presParOf" srcId="{946D6B95-6BAE-4B28-A783-62ECC246D91D}" destId="{9A833F26-CE52-4B47-8EA4-2A466F48A2F4}" srcOrd="0" destOrd="0" presId="urn:microsoft.com/office/officeart/2005/8/layout/hierarchy1"/>
    <dgm:cxn modelId="{0EE4D0C6-D663-4D55-A802-CCBA13B66532}" type="presParOf" srcId="{9A833F26-CE52-4B47-8EA4-2A466F48A2F4}" destId="{B969BAED-DDBC-4407-91E6-919DDCEA8625}" srcOrd="0" destOrd="0" presId="urn:microsoft.com/office/officeart/2005/8/layout/hierarchy1"/>
    <dgm:cxn modelId="{43C70AB4-29A9-4516-8381-28A59B24447A}" type="presParOf" srcId="{9A833F26-CE52-4B47-8EA4-2A466F48A2F4}" destId="{9AC05233-C3C9-49E6-9599-E21874A8D2A8}" srcOrd="1" destOrd="0" presId="urn:microsoft.com/office/officeart/2005/8/layout/hierarchy1"/>
    <dgm:cxn modelId="{80F6C748-5F6E-43B8-BE6B-C12BD485B5BB}" type="presParOf" srcId="{946D6B95-6BAE-4B28-A783-62ECC246D91D}" destId="{FBFC0CD3-CA72-4245-93AD-30FEFF3AF131}" srcOrd="1" destOrd="0" presId="urn:microsoft.com/office/officeart/2005/8/layout/hierarchy1"/>
    <dgm:cxn modelId="{178E0EE6-E2E0-4627-8AE8-D6AC6FAED314}" type="presParOf" srcId="{FBFC0CD3-CA72-4245-93AD-30FEFF3AF131}" destId="{22381C41-C655-4710-95BA-125A73DF8031}" srcOrd="0" destOrd="0" presId="urn:microsoft.com/office/officeart/2005/8/layout/hierarchy1"/>
    <dgm:cxn modelId="{18574235-DD22-47E1-BE7C-9234B943D30C}" type="presParOf" srcId="{FBFC0CD3-CA72-4245-93AD-30FEFF3AF131}" destId="{704972E2-68F4-43FE-9987-E4530BB959DD}" srcOrd="1" destOrd="0" presId="urn:microsoft.com/office/officeart/2005/8/layout/hierarchy1"/>
    <dgm:cxn modelId="{66D60306-E7D7-4E66-B855-C3CFB639CA18}" type="presParOf" srcId="{704972E2-68F4-43FE-9987-E4530BB959DD}" destId="{4D0F057E-A8B9-49FF-AAF9-4AE59213B51D}" srcOrd="0" destOrd="0" presId="urn:microsoft.com/office/officeart/2005/8/layout/hierarchy1"/>
    <dgm:cxn modelId="{47BC4942-FAC5-47CB-B381-53C081F446C8}" type="presParOf" srcId="{4D0F057E-A8B9-49FF-AAF9-4AE59213B51D}" destId="{7F651F08-9E2D-4BFD-9121-4D609459B29F}" srcOrd="0" destOrd="0" presId="urn:microsoft.com/office/officeart/2005/8/layout/hierarchy1"/>
    <dgm:cxn modelId="{9C13D353-E505-4288-8FAD-1F6836204872}" type="presParOf" srcId="{4D0F057E-A8B9-49FF-AAF9-4AE59213B51D}" destId="{535FE50C-283C-4010-B944-C38F5685AE2E}" srcOrd="1" destOrd="0" presId="urn:microsoft.com/office/officeart/2005/8/layout/hierarchy1"/>
    <dgm:cxn modelId="{8EB26804-EA94-4E22-AE88-32660EE1E7BF}" type="presParOf" srcId="{704972E2-68F4-43FE-9987-E4530BB959DD}" destId="{56EE6D59-7CD0-4205-8F59-B3551FF5050E}" srcOrd="1" destOrd="0" presId="urn:microsoft.com/office/officeart/2005/8/layout/hierarchy1"/>
    <dgm:cxn modelId="{9CAA0666-3212-43E8-A282-509F91895C7F}" type="presParOf" srcId="{FBFC0CD3-CA72-4245-93AD-30FEFF3AF131}" destId="{3AA04CB6-B967-477B-835A-2734D9EE7227}" srcOrd="2" destOrd="0" presId="urn:microsoft.com/office/officeart/2005/8/layout/hierarchy1"/>
    <dgm:cxn modelId="{A7A562F2-9DBE-41BD-836C-CCBEDBC4F562}" type="presParOf" srcId="{FBFC0CD3-CA72-4245-93AD-30FEFF3AF131}" destId="{75756488-9329-428D-91AF-031E302A948E}" srcOrd="3" destOrd="0" presId="urn:microsoft.com/office/officeart/2005/8/layout/hierarchy1"/>
    <dgm:cxn modelId="{F9DD2740-A1BC-44CD-8234-69735C5011CC}" type="presParOf" srcId="{75756488-9329-428D-91AF-031E302A948E}" destId="{FDD162FB-0771-44BC-B76E-28CEB754E0D3}" srcOrd="0" destOrd="0" presId="urn:microsoft.com/office/officeart/2005/8/layout/hierarchy1"/>
    <dgm:cxn modelId="{CB2184F1-57D0-43AB-997B-03C827C946DC}" type="presParOf" srcId="{FDD162FB-0771-44BC-B76E-28CEB754E0D3}" destId="{610EBFDE-769D-46AA-9AA8-2C58825C8FB8}" srcOrd="0" destOrd="0" presId="urn:microsoft.com/office/officeart/2005/8/layout/hierarchy1"/>
    <dgm:cxn modelId="{8246633E-75D3-4BE8-88F7-98E55C42150A}" type="presParOf" srcId="{FDD162FB-0771-44BC-B76E-28CEB754E0D3}" destId="{D7F4772E-36C6-45DD-AA0B-C22E0C05D88A}" srcOrd="1" destOrd="0" presId="urn:microsoft.com/office/officeart/2005/8/layout/hierarchy1"/>
    <dgm:cxn modelId="{1670F838-A590-478E-998F-35E8C1729A4F}" type="presParOf" srcId="{75756488-9329-428D-91AF-031E302A948E}" destId="{ED8E1778-A3D3-468D-A314-FC50488CAA12}" srcOrd="1" destOrd="0" presId="urn:microsoft.com/office/officeart/2005/8/layout/hierarchy1"/>
    <dgm:cxn modelId="{3F7E7530-13D2-4018-9860-E08C4B3B56E9}" type="presParOf" srcId="{FBFC0CD3-CA72-4245-93AD-30FEFF3AF131}" destId="{25B62EC1-9F16-438A-B28D-88830C41DF86}" srcOrd="4" destOrd="0" presId="urn:microsoft.com/office/officeart/2005/8/layout/hierarchy1"/>
    <dgm:cxn modelId="{90702A34-D1A2-45EC-8EA0-7CCCB4073060}" type="presParOf" srcId="{FBFC0CD3-CA72-4245-93AD-30FEFF3AF131}" destId="{6D8DC9B3-26A8-47E1-9B5F-87CA05B258ED}" srcOrd="5" destOrd="0" presId="urn:microsoft.com/office/officeart/2005/8/layout/hierarchy1"/>
    <dgm:cxn modelId="{1C1E2115-EDB9-4CE5-A705-50B49A6B1F94}" type="presParOf" srcId="{6D8DC9B3-26A8-47E1-9B5F-87CA05B258ED}" destId="{59D4C265-9678-4F0E-8D1E-5650E4B33D55}" srcOrd="0" destOrd="0" presId="urn:microsoft.com/office/officeart/2005/8/layout/hierarchy1"/>
    <dgm:cxn modelId="{C3638674-31E2-48F9-AB79-51DC0F38995E}" type="presParOf" srcId="{59D4C265-9678-4F0E-8D1E-5650E4B33D55}" destId="{45BFA905-F747-44E4-8D6C-08E779BD44B9}" srcOrd="0" destOrd="0" presId="urn:microsoft.com/office/officeart/2005/8/layout/hierarchy1"/>
    <dgm:cxn modelId="{6C134EE0-0C13-4979-ADDB-F91AE067A837}" type="presParOf" srcId="{59D4C265-9678-4F0E-8D1E-5650E4B33D55}" destId="{4009448F-5648-4849-9363-C278B9708D11}" srcOrd="1" destOrd="0" presId="urn:microsoft.com/office/officeart/2005/8/layout/hierarchy1"/>
    <dgm:cxn modelId="{3024D0CF-2C81-4AB5-96DD-FED5CF4029CD}" type="presParOf" srcId="{6D8DC9B3-26A8-47E1-9B5F-87CA05B258ED}" destId="{B5249244-9D04-4F9E-A87A-C2DE5EE5951D}" srcOrd="1" destOrd="0" presId="urn:microsoft.com/office/officeart/2005/8/layout/hierarchy1"/>
    <dgm:cxn modelId="{71205A51-60DE-4FC8-A761-E6EF36172FFA}" type="presParOf" srcId="{A8E33DCB-44CF-418C-83A2-FA79E60CF74E}" destId="{04278C31-B8E3-4DDB-AC18-C5088E97230B}" srcOrd="1" destOrd="0" presId="urn:microsoft.com/office/officeart/2005/8/layout/hierarchy1"/>
    <dgm:cxn modelId="{CC33E220-258A-4DF3-AA86-6B42AFE0F132}" type="presParOf" srcId="{04278C31-B8E3-4DDB-AC18-C5088E97230B}" destId="{7BDC8CC7-5EE7-4B6F-9768-555F29605B71}" srcOrd="0" destOrd="0" presId="urn:microsoft.com/office/officeart/2005/8/layout/hierarchy1"/>
    <dgm:cxn modelId="{C154DC09-9B33-4879-9EB6-8DC16D3514DB}" type="presParOf" srcId="{7BDC8CC7-5EE7-4B6F-9768-555F29605B71}" destId="{626B7408-9030-4752-BAFD-6D8587D00A1F}" srcOrd="0" destOrd="0" presId="urn:microsoft.com/office/officeart/2005/8/layout/hierarchy1"/>
    <dgm:cxn modelId="{0DD0CEA0-4099-49A8-BDB4-54E043294473}" type="presParOf" srcId="{7BDC8CC7-5EE7-4B6F-9768-555F29605B71}" destId="{B4604F17-6312-4F03-8D8F-675DADD2F6CD}" srcOrd="1" destOrd="0" presId="urn:microsoft.com/office/officeart/2005/8/layout/hierarchy1"/>
    <dgm:cxn modelId="{3AB74B87-753C-424E-AAB5-1D366414E4D2}" type="presParOf" srcId="{04278C31-B8E3-4DDB-AC18-C5088E97230B}" destId="{16854B66-0D07-46C8-BAC1-BE13076F06B6}" srcOrd="1" destOrd="0" presId="urn:microsoft.com/office/officeart/2005/8/layout/hierarchy1"/>
    <dgm:cxn modelId="{D782AB88-06E5-4BC9-B7C6-6DFDBE499D78}" type="presParOf" srcId="{A8E33DCB-44CF-418C-83A2-FA79E60CF74E}" destId="{06677CD5-21D4-4206-851C-F066F8FA7210}" srcOrd="2" destOrd="0" presId="urn:microsoft.com/office/officeart/2005/8/layout/hierarchy1"/>
    <dgm:cxn modelId="{3ED96047-60FD-435F-8D4C-1421B0254FAE}" type="presParOf" srcId="{06677CD5-21D4-4206-851C-F066F8FA7210}" destId="{CD270B43-2B23-476D-B47E-70AEE883C8BD}" srcOrd="0" destOrd="0" presId="urn:microsoft.com/office/officeart/2005/8/layout/hierarchy1"/>
    <dgm:cxn modelId="{7F736BB1-E8B9-4DC8-B708-4EA6E98378A3}" type="presParOf" srcId="{CD270B43-2B23-476D-B47E-70AEE883C8BD}" destId="{55428A43-903F-4EAA-9C0C-3B1F0E18AF45}" srcOrd="0" destOrd="0" presId="urn:microsoft.com/office/officeart/2005/8/layout/hierarchy1"/>
    <dgm:cxn modelId="{B16B6B24-B91E-4C2D-929F-46A8D243A2AB}" type="presParOf" srcId="{CD270B43-2B23-476D-B47E-70AEE883C8BD}" destId="{A20BB4F9-1FC7-42B3-8A96-0ADC85B38D7C}" srcOrd="1" destOrd="0" presId="urn:microsoft.com/office/officeart/2005/8/layout/hierarchy1"/>
    <dgm:cxn modelId="{B08B030E-A50F-429F-A8E0-146C96F5ACCE}" type="presParOf" srcId="{06677CD5-21D4-4206-851C-F066F8FA7210}" destId="{1BAE84F4-FA25-4B13-A27F-9E2207C6F956}" srcOrd="1" destOrd="0" presId="urn:microsoft.com/office/officeart/2005/8/layout/hierarchy1"/>
  </dgm:cxnLst>
  <dgm:bg>
    <a:noFill/>
    <a:effectLst/>
  </dgm:bg>
  <dgm:whole>
    <a:ln w="9525" cap="rnd"/>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019189-5D82-4051-9E2F-E5ED1DD347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e-DE"/>
        </a:p>
      </dgm:t>
    </dgm:pt>
    <dgm:pt modelId="{27CD31AA-ED41-4449-AAC2-18126861D125}">
      <dgm:prSet phldrT="[Text]" custT="1"/>
      <dgm:spPr>
        <a:solidFill>
          <a:schemeClr val="bg1"/>
        </a:solidFill>
        <a:ln w="31750">
          <a:solidFill>
            <a:srgbClr val="92D050"/>
          </a:solidFill>
        </a:ln>
        <a:effectLst/>
      </dgm:spPr>
      <dgm:t>
        <a:bodyPr/>
        <a:lstStyle/>
        <a:p>
          <a:pPr algn="ctr"/>
          <a:r>
            <a:rPr lang="de-DE" sz="2400" b="1" dirty="0" smtClean="0">
              <a:solidFill>
                <a:schemeClr val="tx1"/>
              </a:solidFill>
            </a:rPr>
            <a:t>Aufbau-formen</a:t>
          </a:r>
          <a:endParaRPr lang="de-DE" sz="2400" b="1" dirty="0">
            <a:solidFill>
              <a:schemeClr val="tx1"/>
            </a:solidFill>
          </a:endParaRPr>
        </a:p>
      </dgm:t>
    </dgm:pt>
    <dgm:pt modelId="{4CF98486-FF56-4C84-9229-677FAE7DFDAF}" type="parTrans" cxnId="{77C6632E-268A-459C-B45D-3BBF9902B4D9}">
      <dgm:prSet/>
      <dgm:spPr/>
      <dgm:t>
        <a:bodyPr/>
        <a:lstStyle/>
        <a:p>
          <a:endParaRPr lang="de-DE"/>
        </a:p>
      </dgm:t>
    </dgm:pt>
    <dgm:pt modelId="{BF4818D5-8006-47CF-A836-D2F6AB4F358D}" type="sibTrans" cxnId="{77C6632E-268A-459C-B45D-3BBF9902B4D9}">
      <dgm:prSet/>
      <dgm:spPr/>
      <dgm:t>
        <a:bodyPr/>
        <a:lstStyle/>
        <a:p>
          <a:endParaRPr lang="de-DE"/>
        </a:p>
      </dgm:t>
    </dgm:pt>
    <dgm:pt modelId="{872AC867-6214-4A72-B99C-74A2E06AE371}">
      <dgm:prSet phldrT="[Text]" custT="1"/>
      <dgm:spPr>
        <a:solidFill>
          <a:schemeClr val="bg1"/>
        </a:solidFill>
        <a:ln w="31750" cap="rnd">
          <a:solidFill>
            <a:srgbClr val="92D050"/>
          </a:solidFill>
        </a:ln>
      </dgm:spPr>
      <dgm:t>
        <a:bodyPr/>
        <a:lstStyle/>
        <a:p>
          <a:r>
            <a:rPr lang="de-DE" sz="1800" b="0" dirty="0" smtClean="0">
              <a:solidFill>
                <a:schemeClr val="tx1"/>
              </a:solidFill>
            </a:rPr>
            <a:t>Pritschenaufbau</a:t>
          </a:r>
          <a:endParaRPr lang="de-DE" sz="1800" b="0" dirty="0">
            <a:solidFill>
              <a:schemeClr val="tx1"/>
            </a:solidFill>
          </a:endParaRPr>
        </a:p>
      </dgm:t>
    </dgm:pt>
    <dgm:pt modelId="{8026F3F0-490B-4C77-93CF-734D5BFFC281}" type="parTrans" cxnId="{5D24ECEC-84F6-44D2-8533-D0B68A22E964}">
      <dgm:prSet/>
      <dgm:spPr>
        <a:ln w="31750">
          <a:solidFill>
            <a:srgbClr val="92D050"/>
          </a:solidFill>
        </a:ln>
      </dgm:spPr>
      <dgm:t>
        <a:bodyPr/>
        <a:lstStyle/>
        <a:p>
          <a:endParaRPr lang="de-DE"/>
        </a:p>
      </dgm:t>
    </dgm:pt>
    <dgm:pt modelId="{01E51BEA-D9BF-4E43-8BAD-AD3BC277ACAE}" type="sibTrans" cxnId="{5D24ECEC-84F6-44D2-8533-D0B68A22E964}">
      <dgm:prSet/>
      <dgm:spPr/>
      <dgm:t>
        <a:bodyPr/>
        <a:lstStyle/>
        <a:p>
          <a:endParaRPr lang="de-DE"/>
        </a:p>
      </dgm:t>
    </dgm:pt>
    <dgm:pt modelId="{D2434C30-E39D-4A65-90A6-97D16786E5DB}">
      <dgm:prSet phldrT="[Text]" custT="1"/>
      <dgm:spPr>
        <a:solidFill>
          <a:schemeClr val="bg1"/>
        </a:solidFill>
        <a:ln w="31750">
          <a:solidFill>
            <a:srgbClr val="92D050"/>
          </a:solidFill>
        </a:ln>
      </dgm:spPr>
      <dgm:t>
        <a:bodyPr/>
        <a:lstStyle/>
        <a:p>
          <a:r>
            <a:rPr lang="de-DE" sz="1800" b="0" dirty="0" smtClean="0">
              <a:solidFill>
                <a:schemeClr val="tx1"/>
              </a:solidFill>
            </a:rPr>
            <a:t>Mulde/ Wanne</a:t>
          </a:r>
          <a:endParaRPr lang="de-DE" sz="1800" b="0" dirty="0">
            <a:solidFill>
              <a:schemeClr val="tx1"/>
            </a:solidFill>
          </a:endParaRPr>
        </a:p>
      </dgm:t>
    </dgm:pt>
    <dgm:pt modelId="{0A778C33-9172-4EB0-96F2-CE09EAAE212E}" type="parTrans" cxnId="{BF729209-2788-4612-9125-B662ADC0761B}">
      <dgm:prSet/>
      <dgm:spPr>
        <a:ln w="31750">
          <a:solidFill>
            <a:srgbClr val="92D050"/>
          </a:solidFill>
        </a:ln>
      </dgm:spPr>
      <dgm:t>
        <a:bodyPr/>
        <a:lstStyle/>
        <a:p>
          <a:endParaRPr lang="de-DE"/>
        </a:p>
      </dgm:t>
    </dgm:pt>
    <dgm:pt modelId="{66FDEFB8-ED6D-4236-AB60-1148638F7A93}" type="sibTrans" cxnId="{BF729209-2788-4612-9125-B662ADC0761B}">
      <dgm:prSet/>
      <dgm:spPr/>
      <dgm:t>
        <a:bodyPr/>
        <a:lstStyle/>
        <a:p>
          <a:endParaRPr lang="de-DE"/>
        </a:p>
      </dgm:t>
    </dgm:pt>
    <dgm:pt modelId="{3016B9C6-18E9-4493-97A4-D628C94BF563}">
      <dgm:prSet phldrT="[Text]" custT="1"/>
      <dgm:spPr>
        <a:solidFill>
          <a:schemeClr val="bg1"/>
        </a:solidFill>
        <a:ln w="31750">
          <a:solidFill>
            <a:srgbClr val="92D050"/>
          </a:solidFill>
        </a:ln>
      </dgm:spPr>
      <dgm:t>
        <a:bodyPr/>
        <a:lstStyle/>
        <a:p>
          <a:r>
            <a:rPr lang="de-DE" sz="1800" b="0" dirty="0" smtClean="0">
              <a:solidFill>
                <a:schemeClr val="tx1"/>
              </a:solidFill>
            </a:rPr>
            <a:t>Plattform</a:t>
          </a:r>
          <a:endParaRPr lang="de-DE" sz="1800" b="0" dirty="0">
            <a:solidFill>
              <a:schemeClr val="tx1"/>
            </a:solidFill>
          </a:endParaRPr>
        </a:p>
      </dgm:t>
    </dgm:pt>
    <dgm:pt modelId="{19A7E2B1-6561-48DA-BFFE-4FE7EA0A3020}" type="parTrans" cxnId="{F7209C32-A28F-46A3-81D3-9C8EECEA6176}">
      <dgm:prSet/>
      <dgm:spPr>
        <a:ln w="31750">
          <a:solidFill>
            <a:srgbClr val="92D050"/>
          </a:solidFill>
        </a:ln>
      </dgm:spPr>
      <dgm:t>
        <a:bodyPr/>
        <a:lstStyle/>
        <a:p>
          <a:endParaRPr lang="de-DE"/>
        </a:p>
      </dgm:t>
    </dgm:pt>
    <dgm:pt modelId="{C97E3C73-6F37-4CD6-8356-4571DF4233AF}" type="sibTrans" cxnId="{F7209C32-A28F-46A3-81D3-9C8EECEA6176}">
      <dgm:prSet/>
      <dgm:spPr/>
      <dgm:t>
        <a:bodyPr/>
        <a:lstStyle/>
        <a:p>
          <a:endParaRPr lang="de-DE"/>
        </a:p>
      </dgm:t>
    </dgm:pt>
    <dgm:pt modelId="{D3CBA91C-E058-452E-AC8A-B12D91799926}" type="pres">
      <dgm:prSet presAssocID="{AF019189-5D82-4051-9E2F-E5ED1DD34714}" presName="hierChild1" presStyleCnt="0">
        <dgm:presLayoutVars>
          <dgm:chPref val="1"/>
          <dgm:dir/>
          <dgm:animOne val="branch"/>
          <dgm:animLvl val="lvl"/>
          <dgm:resizeHandles/>
        </dgm:presLayoutVars>
      </dgm:prSet>
      <dgm:spPr/>
      <dgm:t>
        <a:bodyPr/>
        <a:lstStyle/>
        <a:p>
          <a:endParaRPr lang="de-DE"/>
        </a:p>
      </dgm:t>
    </dgm:pt>
    <dgm:pt modelId="{102D6ABD-1AF9-41FE-A993-47CB5A5AE349}" type="pres">
      <dgm:prSet presAssocID="{27CD31AA-ED41-4449-AAC2-18126861D125}" presName="hierRoot1" presStyleCnt="0"/>
      <dgm:spPr/>
    </dgm:pt>
    <dgm:pt modelId="{7A06FEDF-80BC-48A0-891B-C1EB7C95393A}" type="pres">
      <dgm:prSet presAssocID="{27CD31AA-ED41-4449-AAC2-18126861D125}" presName="composite" presStyleCnt="0"/>
      <dgm:spPr/>
    </dgm:pt>
    <dgm:pt modelId="{533EB338-0475-4B40-A718-FE10012EFB98}" type="pres">
      <dgm:prSet presAssocID="{27CD31AA-ED41-4449-AAC2-18126861D125}" presName="background" presStyleLbl="node0" presStyleIdx="0" presStyleCnt="1"/>
      <dgm:spPr>
        <a:solidFill>
          <a:srgbClr val="92D050">
            <a:alpha val="50000"/>
          </a:srgbClr>
        </a:solidFill>
      </dgm:spPr>
      <dgm:t>
        <a:bodyPr/>
        <a:lstStyle/>
        <a:p>
          <a:endParaRPr lang="de-DE"/>
        </a:p>
      </dgm:t>
    </dgm:pt>
    <dgm:pt modelId="{B43A2A9C-58ED-4A46-86ED-35C279AB67ED}" type="pres">
      <dgm:prSet presAssocID="{27CD31AA-ED41-4449-AAC2-18126861D125}" presName="text" presStyleLbl="fgAcc0" presStyleIdx="0" presStyleCnt="1">
        <dgm:presLayoutVars>
          <dgm:chPref val="3"/>
        </dgm:presLayoutVars>
      </dgm:prSet>
      <dgm:spPr/>
      <dgm:t>
        <a:bodyPr/>
        <a:lstStyle/>
        <a:p>
          <a:endParaRPr lang="de-DE"/>
        </a:p>
      </dgm:t>
    </dgm:pt>
    <dgm:pt modelId="{A0A54E9F-06F9-453A-B7BA-BAFAFCBDB0D8}" type="pres">
      <dgm:prSet presAssocID="{27CD31AA-ED41-4449-AAC2-18126861D125}" presName="hierChild2" presStyleCnt="0"/>
      <dgm:spPr/>
    </dgm:pt>
    <dgm:pt modelId="{1AA61A7B-0544-4087-8713-FF90F30DEA0A}" type="pres">
      <dgm:prSet presAssocID="{8026F3F0-490B-4C77-93CF-734D5BFFC281}" presName="Name10" presStyleLbl="parChTrans1D2" presStyleIdx="0" presStyleCnt="3"/>
      <dgm:spPr/>
      <dgm:t>
        <a:bodyPr/>
        <a:lstStyle/>
        <a:p>
          <a:endParaRPr lang="de-DE"/>
        </a:p>
      </dgm:t>
    </dgm:pt>
    <dgm:pt modelId="{370C0D38-E1D6-4FE9-8382-75AA30CBC1FD}" type="pres">
      <dgm:prSet presAssocID="{872AC867-6214-4A72-B99C-74A2E06AE371}" presName="hierRoot2" presStyleCnt="0"/>
      <dgm:spPr/>
    </dgm:pt>
    <dgm:pt modelId="{B701FCDC-54A0-47A9-AB6F-550CE91A17CA}" type="pres">
      <dgm:prSet presAssocID="{872AC867-6214-4A72-B99C-74A2E06AE371}" presName="composite2" presStyleCnt="0"/>
      <dgm:spPr/>
    </dgm:pt>
    <dgm:pt modelId="{A9373F7B-51E9-4883-9296-5E4E3F2DDD17}" type="pres">
      <dgm:prSet presAssocID="{872AC867-6214-4A72-B99C-74A2E06AE371}" presName="background2" presStyleLbl="node2" presStyleIdx="0" presStyleCnt="3"/>
      <dgm:spPr>
        <a:solidFill>
          <a:srgbClr val="92D050">
            <a:alpha val="50000"/>
          </a:srgbClr>
        </a:solidFill>
      </dgm:spPr>
      <dgm:t>
        <a:bodyPr/>
        <a:lstStyle/>
        <a:p>
          <a:endParaRPr lang="de-DE"/>
        </a:p>
      </dgm:t>
    </dgm:pt>
    <dgm:pt modelId="{8A31D68B-8A05-4EDA-9F97-5CF1A226BA8D}" type="pres">
      <dgm:prSet presAssocID="{872AC867-6214-4A72-B99C-74A2E06AE371}" presName="text2" presStyleLbl="fgAcc2" presStyleIdx="0" presStyleCnt="3">
        <dgm:presLayoutVars>
          <dgm:chPref val="3"/>
        </dgm:presLayoutVars>
      </dgm:prSet>
      <dgm:spPr/>
      <dgm:t>
        <a:bodyPr/>
        <a:lstStyle/>
        <a:p>
          <a:endParaRPr lang="de-DE"/>
        </a:p>
      </dgm:t>
    </dgm:pt>
    <dgm:pt modelId="{BABD625D-B770-49CB-95F6-130DDB119674}" type="pres">
      <dgm:prSet presAssocID="{872AC867-6214-4A72-B99C-74A2E06AE371}" presName="hierChild3" presStyleCnt="0"/>
      <dgm:spPr/>
    </dgm:pt>
    <dgm:pt modelId="{096BA3B3-8F75-4E69-97D9-7FF3DE02C7FC}" type="pres">
      <dgm:prSet presAssocID="{0A778C33-9172-4EB0-96F2-CE09EAAE212E}" presName="Name10" presStyleLbl="parChTrans1D2" presStyleIdx="1" presStyleCnt="3"/>
      <dgm:spPr/>
      <dgm:t>
        <a:bodyPr/>
        <a:lstStyle/>
        <a:p>
          <a:endParaRPr lang="de-DE"/>
        </a:p>
      </dgm:t>
    </dgm:pt>
    <dgm:pt modelId="{5AFB347E-ACF9-4821-AEF8-EAAE333699EE}" type="pres">
      <dgm:prSet presAssocID="{D2434C30-E39D-4A65-90A6-97D16786E5DB}" presName="hierRoot2" presStyleCnt="0"/>
      <dgm:spPr/>
    </dgm:pt>
    <dgm:pt modelId="{645F7539-95FD-49EB-BA0C-86B7D39A9B65}" type="pres">
      <dgm:prSet presAssocID="{D2434C30-E39D-4A65-90A6-97D16786E5DB}" presName="composite2" presStyleCnt="0"/>
      <dgm:spPr/>
    </dgm:pt>
    <dgm:pt modelId="{8B853DEA-97F3-40DD-AC6F-C87DE09C6220}" type="pres">
      <dgm:prSet presAssocID="{D2434C30-E39D-4A65-90A6-97D16786E5DB}" presName="background2" presStyleLbl="node2" presStyleIdx="1" presStyleCnt="3"/>
      <dgm:spPr>
        <a:solidFill>
          <a:srgbClr val="92D050">
            <a:alpha val="50000"/>
          </a:srgbClr>
        </a:solidFill>
      </dgm:spPr>
      <dgm:t>
        <a:bodyPr/>
        <a:lstStyle/>
        <a:p>
          <a:endParaRPr lang="de-DE"/>
        </a:p>
      </dgm:t>
    </dgm:pt>
    <dgm:pt modelId="{8EEB4AA1-6A78-47B4-95E7-C46172DEB52A}" type="pres">
      <dgm:prSet presAssocID="{D2434C30-E39D-4A65-90A6-97D16786E5DB}" presName="text2" presStyleLbl="fgAcc2" presStyleIdx="1" presStyleCnt="3" custScaleX="93368">
        <dgm:presLayoutVars>
          <dgm:chPref val="3"/>
        </dgm:presLayoutVars>
      </dgm:prSet>
      <dgm:spPr/>
      <dgm:t>
        <a:bodyPr/>
        <a:lstStyle/>
        <a:p>
          <a:endParaRPr lang="de-DE"/>
        </a:p>
      </dgm:t>
    </dgm:pt>
    <dgm:pt modelId="{6A931035-D65A-426C-81C6-E0DE903E2727}" type="pres">
      <dgm:prSet presAssocID="{D2434C30-E39D-4A65-90A6-97D16786E5DB}" presName="hierChild3" presStyleCnt="0"/>
      <dgm:spPr/>
    </dgm:pt>
    <dgm:pt modelId="{51573872-0DFF-4EFC-83D7-9A03FC7A4897}" type="pres">
      <dgm:prSet presAssocID="{19A7E2B1-6561-48DA-BFFE-4FE7EA0A3020}" presName="Name10" presStyleLbl="parChTrans1D2" presStyleIdx="2" presStyleCnt="3"/>
      <dgm:spPr/>
      <dgm:t>
        <a:bodyPr/>
        <a:lstStyle/>
        <a:p>
          <a:endParaRPr lang="de-DE"/>
        </a:p>
      </dgm:t>
    </dgm:pt>
    <dgm:pt modelId="{699718DF-68FF-4536-A0EA-0627FC045CF2}" type="pres">
      <dgm:prSet presAssocID="{3016B9C6-18E9-4493-97A4-D628C94BF563}" presName="hierRoot2" presStyleCnt="0"/>
      <dgm:spPr/>
    </dgm:pt>
    <dgm:pt modelId="{5ECCB661-652C-4898-A7C5-1C9C30D871D3}" type="pres">
      <dgm:prSet presAssocID="{3016B9C6-18E9-4493-97A4-D628C94BF563}" presName="composite2" presStyleCnt="0"/>
      <dgm:spPr/>
    </dgm:pt>
    <dgm:pt modelId="{E01FF269-ACBE-4466-8615-401437106C51}" type="pres">
      <dgm:prSet presAssocID="{3016B9C6-18E9-4493-97A4-D628C94BF563}" presName="background2" presStyleLbl="node2" presStyleIdx="2" presStyleCnt="3"/>
      <dgm:spPr>
        <a:solidFill>
          <a:srgbClr val="92D050">
            <a:alpha val="50000"/>
          </a:srgbClr>
        </a:solidFill>
      </dgm:spPr>
      <dgm:t>
        <a:bodyPr/>
        <a:lstStyle/>
        <a:p>
          <a:endParaRPr lang="de-DE"/>
        </a:p>
      </dgm:t>
    </dgm:pt>
    <dgm:pt modelId="{4029D372-8549-4ABC-A0A7-20FC4DB626B7}" type="pres">
      <dgm:prSet presAssocID="{3016B9C6-18E9-4493-97A4-D628C94BF563}" presName="text2" presStyleLbl="fgAcc2" presStyleIdx="2" presStyleCnt="3">
        <dgm:presLayoutVars>
          <dgm:chPref val="3"/>
        </dgm:presLayoutVars>
      </dgm:prSet>
      <dgm:spPr/>
      <dgm:t>
        <a:bodyPr/>
        <a:lstStyle/>
        <a:p>
          <a:endParaRPr lang="de-DE"/>
        </a:p>
      </dgm:t>
    </dgm:pt>
    <dgm:pt modelId="{2D673452-A85A-4653-9490-417616DCC241}" type="pres">
      <dgm:prSet presAssocID="{3016B9C6-18E9-4493-97A4-D628C94BF563}" presName="hierChild3" presStyleCnt="0"/>
      <dgm:spPr/>
    </dgm:pt>
  </dgm:ptLst>
  <dgm:cxnLst>
    <dgm:cxn modelId="{74C3A88F-F6D6-4F53-AF59-C3E297E6CEDE}" type="presOf" srcId="{3016B9C6-18E9-4493-97A4-D628C94BF563}" destId="{4029D372-8549-4ABC-A0A7-20FC4DB626B7}" srcOrd="0" destOrd="0" presId="urn:microsoft.com/office/officeart/2005/8/layout/hierarchy1"/>
    <dgm:cxn modelId="{FDC9FE8E-7288-4777-ACC1-4E41C0D65705}" type="presOf" srcId="{AF019189-5D82-4051-9E2F-E5ED1DD34714}" destId="{D3CBA91C-E058-452E-AC8A-B12D91799926}" srcOrd="0" destOrd="0" presId="urn:microsoft.com/office/officeart/2005/8/layout/hierarchy1"/>
    <dgm:cxn modelId="{CACB9A85-7ED9-4C12-9E14-35A52059B19C}" type="presOf" srcId="{0A778C33-9172-4EB0-96F2-CE09EAAE212E}" destId="{096BA3B3-8F75-4E69-97D9-7FF3DE02C7FC}" srcOrd="0" destOrd="0" presId="urn:microsoft.com/office/officeart/2005/8/layout/hierarchy1"/>
    <dgm:cxn modelId="{1CF7D6BE-FA1E-4016-A01E-E0F0547EBAFA}" type="presOf" srcId="{27CD31AA-ED41-4449-AAC2-18126861D125}" destId="{B43A2A9C-58ED-4A46-86ED-35C279AB67ED}" srcOrd="0" destOrd="0" presId="urn:microsoft.com/office/officeart/2005/8/layout/hierarchy1"/>
    <dgm:cxn modelId="{8997CD8B-360B-48AC-AF9F-35F0F3315F94}" type="presOf" srcId="{19A7E2B1-6561-48DA-BFFE-4FE7EA0A3020}" destId="{51573872-0DFF-4EFC-83D7-9A03FC7A4897}" srcOrd="0" destOrd="0" presId="urn:microsoft.com/office/officeart/2005/8/layout/hierarchy1"/>
    <dgm:cxn modelId="{BF729209-2788-4612-9125-B662ADC0761B}" srcId="{27CD31AA-ED41-4449-AAC2-18126861D125}" destId="{D2434C30-E39D-4A65-90A6-97D16786E5DB}" srcOrd="1" destOrd="0" parTransId="{0A778C33-9172-4EB0-96F2-CE09EAAE212E}" sibTransId="{66FDEFB8-ED6D-4236-AB60-1148638F7A93}"/>
    <dgm:cxn modelId="{BCF22EDD-AC71-4E84-A09A-94DB7BBF7A30}" type="presOf" srcId="{872AC867-6214-4A72-B99C-74A2E06AE371}" destId="{8A31D68B-8A05-4EDA-9F97-5CF1A226BA8D}" srcOrd="0" destOrd="0" presId="urn:microsoft.com/office/officeart/2005/8/layout/hierarchy1"/>
    <dgm:cxn modelId="{4CD82BF1-F979-4857-90A0-DC9C0482B3FF}" type="presOf" srcId="{8026F3F0-490B-4C77-93CF-734D5BFFC281}" destId="{1AA61A7B-0544-4087-8713-FF90F30DEA0A}" srcOrd="0" destOrd="0" presId="urn:microsoft.com/office/officeart/2005/8/layout/hierarchy1"/>
    <dgm:cxn modelId="{5D24ECEC-84F6-44D2-8533-D0B68A22E964}" srcId="{27CD31AA-ED41-4449-AAC2-18126861D125}" destId="{872AC867-6214-4A72-B99C-74A2E06AE371}" srcOrd="0" destOrd="0" parTransId="{8026F3F0-490B-4C77-93CF-734D5BFFC281}" sibTransId="{01E51BEA-D9BF-4E43-8BAD-AD3BC277ACAE}"/>
    <dgm:cxn modelId="{77C6632E-268A-459C-B45D-3BBF9902B4D9}" srcId="{AF019189-5D82-4051-9E2F-E5ED1DD34714}" destId="{27CD31AA-ED41-4449-AAC2-18126861D125}" srcOrd="0" destOrd="0" parTransId="{4CF98486-FF56-4C84-9229-677FAE7DFDAF}" sibTransId="{BF4818D5-8006-47CF-A836-D2F6AB4F358D}"/>
    <dgm:cxn modelId="{2E06D2C8-26D9-469A-94A9-546B822CA451}" type="presOf" srcId="{D2434C30-E39D-4A65-90A6-97D16786E5DB}" destId="{8EEB4AA1-6A78-47B4-95E7-C46172DEB52A}" srcOrd="0" destOrd="0" presId="urn:microsoft.com/office/officeart/2005/8/layout/hierarchy1"/>
    <dgm:cxn modelId="{F7209C32-A28F-46A3-81D3-9C8EECEA6176}" srcId="{27CD31AA-ED41-4449-AAC2-18126861D125}" destId="{3016B9C6-18E9-4493-97A4-D628C94BF563}" srcOrd="2" destOrd="0" parTransId="{19A7E2B1-6561-48DA-BFFE-4FE7EA0A3020}" sibTransId="{C97E3C73-6F37-4CD6-8356-4571DF4233AF}"/>
    <dgm:cxn modelId="{D174DC0B-E242-4E44-B1B5-1BB16213A25B}" type="presParOf" srcId="{D3CBA91C-E058-452E-AC8A-B12D91799926}" destId="{102D6ABD-1AF9-41FE-A993-47CB5A5AE349}" srcOrd="0" destOrd="0" presId="urn:microsoft.com/office/officeart/2005/8/layout/hierarchy1"/>
    <dgm:cxn modelId="{73348FAB-0BB5-4120-8858-8A62812F8E5B}" type="presParOf" srcId="{102D6ABD-1AF9-41FE-A993-47CB5A5AE349}" destId="{7A06FEDF-80BC-48A0-891B-C1EB7C95393A}" srcOrd="0" destOrd="0" presId="urn:microsoft.com/office/officeart/2005/8/layout/hierarchy1"/>
    <dgm:cxn modelId="{79AF150B-1D69-4E4C-8751-037B15A98F80}" type="presParOf" srcId="{7A06FEDF-80BC-48A0-891B-C1EB7C95393A}" destId="{533EB338-0475-4B40-A718-FE10012EFB98}" srcOrd="0" destOrd="0" presId="urn:microsoft.com/office/officeart/2005/8/layout/hierarchy1"/>
    <dgm:cxn modelId="{41ABD24C-595D-4EC6-8161-1BAFF5F9AF09}" type="presParOf" srcId="{7A06FEDF-80BC-48A0-891B-C1EB7C95393A}" destId="{B43A2A9C-58ED-4A46-86ED-35C279AB67ED}" srcOrd="1" destOrd="0" presId="urn:microsoft.com/office/officeart/2005/8/layout/hierarchy1"/>
    <dgm:cxn modelId="{324F1EE0-3877-4AF3-BD3B-157CAA6B42B1}" type="presParOf" srcId="{102D6ABD-1AF9-41FE-A993-47CB5A5AE349}" destId="{A0A54E9F-06F9-453A-B7BA-BAFAFCBDB0D8}" srcOrd="1" destOrd="0" presId="urn:microsoft.com/office/officeart/2005/8/layout/hierarchy1"/>
    <dgm:cxn modelId="{18C91DFA-9F5A-4363-851C-BD73A7F13EC9}" type="presParOf" srcId="{A0A54E9F-06F9-453A-B7BA-BAFAFCBDB0D8}" destId="{1AA61A7B-0544-4087-8713-FF90F30DEA0A}" srcOrd="0" destOrd="0" presId="urn:microsoft.com/office/officeart/2005/8/layout/hierarchy1"/>
    <dgm:cxn modelId="{7B59ECB9-2A40-41DA-9B61-1A6BD9918085}" type="presParOf" srcId="{A0A54E9F-06F9-453A-B7BA-BAFAFCBDB0D8}" destId="{370C0D38-E1D6-4FE9-8382-75AA30CBC1FD}" srcOrd="1" destOrd="0" presId="urn:microsoft.com/office/officeart/2005/8/layout/hierarchy1"/>
    <dgm:cxn modelId="{07BA031B-F934-4766-B667-F5789E9FF30E}" type="presParOf" srcId="{370C0D38-E1D6-4FE9-8382-75AA30CBC1FD}" destId="{B701FCDC-54A0-47A9-AB6F-550CE91A17CA}" srcOrd="0" destOrd="0" presId="urn:microsoft.com/office/officeart/2005/8/layout/hierarchy1"/>
    <dgm:cxn modelId="{42F22316-B92B-42CA-AC32-FE4C9858BA04}" type="presParOf" srcId="{B701FCDC-54A0-47A9-AB6F-550CE91A17CA}" destId="{A9373F7B-51E9-4883-9296-5E4E3F2DDD17}" srcOrd="0" destOrd="0" presId="urn:microsoft.com/office/officeart/2005/8/layout/hierarchy1"/>
    <dgm:cxn modelId="{FBB3AE66-8703-4CC7-8C90-127C803E8E07}" type="presParOf" srcId="{B701FCDC-54A0-47A9-AB6F-550CE91A17CA}" destId="{8A31D68B-8A05-4EDA-9F97-5CF1A226BA8D}" srcOrd="1" destOrd="0" presId="urn:microsoft.com/office/officeart/2005/8/layout/hierarchy1"/>
    <dgm:cxn modelId="{4C563785-F207-472E-AD8A-07C607C54123}" type="presParOf" srcId="{370C0D38-E1D6-4FE9-8382-75AA30CBC1FD}" destId="{BABD625D-B770-49CB-95F6-130DDB119674}" srcOrd="1" destOrd="0" presId="urn:microsoft.com/office/officeart/2005/8/layout/hierarchy1"/>
    <dgm:cxn modelId="{0EE8AF52-AF0F-48CA-976A-7ED0806A0D3E}" type="presParOf" srcId="{A0A54E9F-06F9-453A-B7BA-BAFAFCBDB0D8}" destId="{096BA3B3-8F75-4E69-97D9-7FF3DE02C7FC}" srcOrd="2" destOrd="0" presId="urn:microsoft.com/office/officeart/2005/8/layout/hierarchy1"/>
    <dgm:cxn modelId="{90634831-11C8-49B9-ABB7-63D11F0C32B3}" type="presParOf" srcId="{A0A54E9F-06F9-453A-B7BA-BAFAFCBDB0D8}" destId="{5AFB347E-ACF9-4821-AEF8-EAAE333699EE}" srcOrd="3" destOrd="0" presId="urn:microsoft.com/office/officeart/2005/8/layout/hierarchy1"/>
    <dgm:cxn modelId="{46A3293D-2858-4FC3-9198-8AF2C9F2B2A9}" type="presParOf" srcId="{5AFB347E-ACF9-4821-AEF8-EAAE333699EE}" destId="{645F7539-95FD-49EB-BA0C-86B7D39A9B65}" srcOrd="0" destOrd="0" presId="urn:microsoft.com/office/officeart/2005/8/layout/hierarchy1"/>
    <dgm:cxn modelId="{59E391AD-3CB8-418A-B194-6EC1751FC356}" type="presParOf" srcId="{645F7539-95FD-49EB-BA0C-86B7D39A9B65}" destId="{8B853DEA-97F3-40DD-AC6F-C87DE09C6220}" srcOrd="0" destOrd="0" presId="urn:microsoft.com/office/officeart/2005/8/layout/hierarchy1"/>
    <dgm:cxn modelId="{ACC28D5F-D104-4CA0-93C9-CD6DE248368C}" type="presParOf" srcId="{645F7539-95FD-49EB-BA0C-86B7D39A9B65}" destId="{8EEB4AA1-6A78-47B4-95E7-C46172DEB52A}" srcOrd="1" destOrd="0" presId="urn:microsoft.com/office/officeart/2005/8/layout/hierarchy1"/>
    <dgm:cxn modelId="{9CCD9030-C57C-49FB-9255-36B5FF599A05}" type="presParOf" srcId="{5AFB347E-ACF9-4821-AEF8-EAAE333699EE}" destId="{6A931035-D65A-426C-81C6-E0DE903E2727}" srcOrd="1" destOrd="0" presId="urn:microsoft.com/office/officeart/2005/8/layout/hierarchy1"/>
    <dgm:cxn modelId="{B78E266A-E07B-4D12-8060-F8FCE889D6BC}" type="presParOf" srcId="{A0A54E9F-06F9-453A-B7BA-BAFAFCBDB0D8}" destId="{51573872-0DFF-4EFC-83D7-9A03FC7A4897}" srcOrd="4" destOrd="0" presId="urn:microsoft.com/office/officeart/2005/8/layout/hierarchy1"/>
    <dgm:cxn modelId="{3CF87F98-8990-403D-8EF6-BDA712741C68}" type="presParOf" srcId="{A0A54E9F-06F9-453A-B7BA-BAFAFCBDB0D8}" destId="{699718DF-68FF-4536-A0EA-0627FC045CF2}" srcOrd="5" destOrd="0" presId="urn:microsoft.com/office/officeart/2005/8/layout/hierarchy1"/>
    <dgm:cxn modelId="{4C68255A-2840-4CD5-BF99-7B427B01D1C7}" type="presParOf" srcId="{699718DF-68FF-4536-A0EA-0627FC045CF2}" destId="{5ECCB661-652C-4898-A7C5-1C9C30D871D3}" srcOrd="0" destOrd="0" presId="urn:microsoft.com/office/officeart/2005/8/layout/hierarchy1"/>
    <dgm:cxn modelId="{A5D3B12B-6AD3-4CB2-82C2-5826965FF03D}" type="presParOf" srcId="{5ECCB661-652C-4898-A7C5-1C9C30D871D3}" destId="{E01FF269-ACBE-4466-8615-401437106C51}" srcOrd="0" destOrd="0" presId="urn:microsoft.com/office/officeart/2005/8/layout/hierarchy1"/>
    <dgm:cxn modelId="{2B702A5A-2C9A-4306-ACCB-DC43A7132F84}" type="presParOf" srcId="{5ECCB661-652C-4898-A7C5-1C9C30D871D3}" destId="{4029D372-8549-4ABC-A0A7-20FC4DB626B7}" srcOrd="1" destOrd="0" presId="urn:microsoft.com/office/officeart/2005/8/layout/hierarchy1"/>
    <dgm:cxn modelId="{08A4FD52-0FCD-45D6-A9CC-8A5783D43628}" type="presParOf" srcId="{699718DF-68FF-4536-A0EA-0627FC045CF2}" destId="{2D673452-A85A-4653-9490-417616DCC241}" srcOrd="1" destOrd="0" presId="urn:microsoft.com/office/officeart/2005/8/layout/hierarchy1"/>
  </dgm:cxnLst>
  <dgm:bg>
    <a:noFill/>
    <a:effectLst/>
  </dgm:bg>
  <dgm:whole>
    <a:ln w="9525" cap="rnd"/>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019189-5D82-4051-9E2F-E5ED1DD347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e-DE"/>
        </a:p>
      </dgm:t>
    </dgm:pt>
    <dgm:pt modelId="{27CD31AA-ED41-4449-AAC2-18126861D125}">
      <dgm:prSet phldrT="[Text]" custT="1"/>
      <dgm:spPr>
        <a:solidFill>
          <a:schemeClr val="bg1"/>
        </a:solidFill>
        <a:ln w="31750">
          <a:solidFill>
            <a:srgbClr val="92D050"/>
          </a:solidFill>
        </a:ln>
        <a:effectLst/>
      </dgm:spPr>
      <dgm:t>
        <a:bodyPr/>
        <a:lstStyle/>
        <a:p>
          <a:r>
            <a:rPr lang="de-DE" sz="2400" b="1" dirty="0" smtClean="0">
              <a:solidFill>
                <a:schemeClr val="tx1"/>
              </a:solidFill>
            </a:rPr>
            <a:t>Abdeckungen/ Ladungssicherung</a:t>
          </a:r>
          <a:endParaRPr lang="de-DE" sz="2400" b="1" dirty="0">
            <a:solidFill>
              <a:schemeClr val="tx1"/>
            </a:solidFill>
          </a:endParaRPr>
        </a:p>
      </dgm:t>
    </dgm:pt>
    <dgm:pt modelId="{4CF98486-FF56-4C84-9229-677FAE7DFDAF}" type="parTrans" cxnId="{77C6632E-268A-459C-B45D-3BBF9902B4D9}">
      <dgm:prSet/>
      <dgm:spPr/>
      <dgm:t>
        <a:bodyPr/>
        <a:lstStyle/>
        <a:p>
          <a:endParaRPr lang="de-DE"/>
        </a:p>
      </dgm:t>
    </dgm:pt>
    <dgm:pt modelId="{BF4818D5-8006-47CF-A836-D2F6AB4F358D}" type="sibTrans" cxnId="{77C6632E-268A-459C-B45D-3BBF9902B4D9}">
      <dgm:prSet/>
      <dgm:spPr/>
      <dgm:t>
        <a:bodyPr/>
        <a:lstStyle/>
        <a:p>
          <a:endParaRPr lang="de-DE"/>
        </a:p>
      </dgm:t>
    </dgm:pt>
    <dgm:pt modelId="{872AC867-6214-4A72-B99C-74A2E06AE371}">
      <dgm:prSet phldrT="[Text]" custT="1"/>
      <dgm:spPr>
        <a:solidFill>
          <a:schemeClr val="bg1"/>
        </a:solidFill>
        <a:ln w="31750" cap="rnd">
          <a:solidFill>
            <a:srgbClr val="92D050"/>
          </a:solidFill>
        </a:ln>
      </dgm:spPr>
      <dgm:t>
        <a:bodyPr/>
        <a:lstStyle/>
        <a:p>
          <a:r>
            <a:rPr lang="de-DE" sz="1600" b="0" dirty="0" smtClean="0">
              <a:solidFill>
                <a:schemeClr val="tx1"/>
              </a:solidFill>
            </a:rPr>
            <a:t>Rollplane</a:t>
          </a:r>
          <a:endParaRPr lang="de-DE" sz="1600" b="0" dirty="0">
            <a:solidFill>
              <a:schemeClr val="tx1"/>
            </a:solidFill>
          </a:endParaRPr>
        </a:p>
      </dgm:t>
    </dgm:pt>
    <dgm:pt modelId="{8026F3F0-490B-4C77-93CF-734D5BFFC281}" type="parTrans" cxnId="{5D24ECEC-84F6-44D2-8533-D0B68A22E964}">
      <dgm:prSet/>
      <dgm:spPr>
        <a:solidFill>
          <a:schemeClr val="bg1"/>
        </a:solidFill>
        <a:ln w="31750">
          <a:solidFill>
            <a:srgbClr val="92D050"/>
          </a:solidFill>
        </a:ln>
      </dgm:spPr>
      <dgm:t>
        <a:bodyPr/>
        <a:lstStyle/>
        <a:p>
          <a:endParaRPr lang="de-DE"/>
        </a:p>
      </dgm:t>
    </dgm:pt>
    <dgm:pt modelId="{01E51BEA-D9BF-4E43-8BAD-AD3BC277ACAE}" type="sibTrans" cxnId="{5D24ECEC-84F6-44D2-8533-D0B68A22E964}">
      <dgm:prSet/>
      <dgm:spPr/>
      <dgm:t>
        <a:bodyPr/>
        <a:lstStyle/>
        <a:p>
          <a:endParaRPr lang="de-DE"/>
        </a:p>
      </dgm:t>
    </dgm:pt>
    <dgm:pt modelId="{D2434C30-E39D-4A65-90A6-97D16786E5DB}">
      <dgm:prSet phldrT="[Text]" custT="1"/>
      <dgm:spPr>
        <a:solidFill>
          <a:schemeClr val="bg1"/>
        </a:solidFill>
        <a:ln w="31750">
          <a:solidFill>
            <a:srgbClr val="92D050"/>
          </a:solidFill>
        </a:ln>
      </dgm:spPr>
      <dgm:t>
        <a:bodyPr/>
        <a:lstStyle/>
        <a:p>
          <a:r>
            <a:rPr lang="de-DE" sz="1600" b="0" dirty="0" smtClean="0">
              <a:solidFill>
                <a:schemeClr val="tx1"/>
              </a:solidFill>
            </a:rPr>
            <a:t>Schiebeplane</a:t>
          </a:r>
          <a:endParaRPr lang="de-DE" sz="1600" b="0" dirty="0">
            <a:solidFill>
              <a:schemeClr val="tx1"/>
            </a:solidFill>
          </a:endParaRPr>
        </a:p>
      </dgm:t>
    </dgm:pt>
    <dgm:pt modelId="{0A778C33-9172-4EB0-96F2-CE09EAAE212E}" type="parTrans" cxnId="{BF729209-2788-4612-9125-B662ADC0761B}">
      <dgm:prSet/>
      <dgm:spPr>
        <a:ln w="31750">
          <a:solidFill>
            <a:srgbClr val="92D050"/>
          </a:solidFill>
        </a:ln>
      </dgm:spPr>
      <dgm:t>
        <a:bodyPr/>
        <a:lstStyle/>
        <a:p>
          <a:endParaRPr lang="de-DE"/>
        </a:p>
      </dgm:t>
    </dgm:pt>
    <dgm:pt modelId="{66FDEFB8-ED6D-4236-AB60-1148638F7A93}" type="sibTrans" cxnId="{BF729209-2788-4612-9125-B662ADC0761B}">
      <dgm:prSet/>
      <dgm:spPr/>
      <dgm:t>
        <a:bodyPr/>
        <a:lstStyle/>
        <a:p>
          <a:endParaRPr lang="de-DE"/>
        </a:p>
      </dgm:t>
    </dgm:pt>
    <dgm:pt modelId="{3016B9C6-18E9-4493-97A4-D628C94BF563}">
      <dgm:prSet phldrT="[Text]" custT="1"/>
      <dgm:spPr>
        <a:solidFill>
          <a:schemeClr val="bg1"/>
        </a:solidFill>
        <a:ln w="31750">
          <a:solidFill>
            <a:srgbClr val="92D050"/>
          </a:solidFill>
        </a:ln>
      </dgm:spPr>
      <dgm:t>
        <a:bodyPr/>
        <a:lstStyle/>
        <a:p>
          <a:r>
            <a:rPr lang="de-DE" sz="1600" b="0" dirty="0" smtClean="0">
              <a:solidFill>
                <a:schemeClr val="tx1"/>
              </a:solidFill>
            </a:rPr>
            <a:t>Abdecknetz</a:t>
          </a:r>
          <a:endParaRPr lang="de-DE" sz="1600" b="0" dirty="0">
            <a:solidFill>
              <a:schemeClr val="tx1"/>
            </a:solidFill>
          </a:endParaRPr>
        </a:p>
      </dgm:t>
    </dgm:pt>
    <dgm:pt modelId="{19A7E2B1-6561-48DA-BFFE-4FE7EA0A3020}" type="parTrans" cxnId="{F7209C32-A28F-46A3-81D3-9C8EECEA6176}">
      <dgm:prSet/>
      <dgm:spPr>
        <a:ln w="31750">
          <a:solidFill>
            <a:srgbClr val="92D050"/>
          </a:solidFill>
        </a:ln>
      </dgm:spPr>
      <dgm:t>
        <a:bodyPr/>
        <a:lstStyle/>
        <a:p>
          <a:endParaRPr lang="de-DE"/>
        </a:p>
      </dgm:t>
    </dgm:pt>
    <dgm:pt modelId="{C97E3C73-6F37-4CD6-8356-4571DF4233AF}" type="sibTrans" cxnId="{F7209C32-A28F-46A3-81D3-9C8EECEA6176}">
      <dgm:prSet/>
      <dgm:spPr/>
      <dgm:t>
        <a:bodyPr/>
        <a:lstStyle/>
        <a:p>
          <a:endParaRPr lang="de-DE"/>
        </a:p>
      </dgm:t>
    </dgm:pt>
    <dgm:pt modelId="{54E9429A-038D-4BE7-8F67-0621D26931E8}">
      <dgm:prSet phldrT="[Text]" custT="1"/>
      <dgm:spPr>
        <a:solidFill>
          <a:schemeClr val="bg1"/>
        </a:solidFill>
        <a:ln w="31750">
          <a:solidFill>
            <a:srgbClr val="92D050"/>
          </a:solidFill>
        </a:ln>
      </dgm:spPr>
      <dgm:t>
        <a:bodyPr/>
        <a:lstStyle/>
        <a:p>
          <a:r>
            <a:rPr lang="de-DE" sz="1600" b="0" dirty="0" smtClean="0">
              <a:solidFill>
                <a:schemeClr val="tx1"/>
              </a:solidFill>
            </a:rPr>
            <a:t>Ballen-</a:t>
          </a:r>
          <a:r>
            <a:rPr lang="de-DE" sz="1600" b="0" dirty="0" err="1" smtClean="0">
              <a:solidFill>
                <a:schemeClr val="tx1"/>
              </a:solidFill>
            </a:rPr>
            <a:t>sicherung</a:t>
          </a:r>
          <a:endParaRPr lang="de-DE" sz="1600" b="0" dirty="0">
            <a:solidFill>
              <a:schemeClr val="tx1"/>
            </a:solidFill>
          </a:endParaRPr>
        </a:p>
      </dgm:t>
    </dgm:pt>
    <dgm:pt modelId="{A096DBBB-4CA0-463A-ABE3-F8C1C1BA2C8B}" type="parTrans" cxnId="{DFAD17DE-C9E4-4250-A610-E4856D5D8AB2}">
      <dgm:prSet/>
      <dgm:spPr/>
      <dgm:t>
        <a:bodyPr/>
        <a:lstStyle/>
        <a:p>
          <a:endParaRPr lang="de-DE"/>
        </a:p>
      </dgm:t>
    </dgm:pt>
    <dgm:pt modelId="{161266F7-0F23-47B5-9143-515E146371DC}" type="sibTrans" cxnId="{DFAD17DE-C9E4-4250-A610-E4856D5D8AB2}">
      <dgm:prSet/>
      <dgm:spPr/>
      <dgm:t>
        <a:bodyPr/>
        <a:lstStyle/>
        <a:p>
          <a:endParaRPr lang="de-DE"/>
        </a:p>
      </dgm:t>
    </dgm:pt>
    <dgm:pt modelId="{0A0875F7-F852-4CFC-8856-7CB4E794023E}">
      <dgm:prSet phldrT="[Text]" custT="1"/>
      <dgm:spPr>
        <a:solidFill>
          <a:schemeClr val="bg1"/>
        </a:solidFill>
        <a:ln w="31750">
          <a:solidFill>
            <a:srgbClr val="92D050"/>
          </a:solidFill>
        </a:ln>
      </dgm:spPr>
      <dgm:t>
        <a:bodyPr/>
        <a:lstStyle/>
        <a:p>
          <a:r>
            <a:rPr lang="de-DE" sz="1600" b="0" dirty="0" err="1" smtClean="0">
              <a:solidFill>
                <a:schemeClr val="tx1"/>
              </a:solidFill>
            </a:rPr>
            <a:t>Hubdach</a:t>
          </a:r>
          <a:endParaRPr lang="de-DE" sz="1600" b="0" dirty="0">
            <a:solidFill>
              <a:schemeClr val="tx1"/>
            </a:solidFill>
          </a:endParaRPr>
        </a:p>
      </dgm:t>
    </dgm:pt>
    <dgm:pt modelId="{C46F090E-EB2E-404A-BD5C-3FAB7C9E4864}" type="parTrans" cxnId="{AE2FE39C-60C4-44DD-88C7-2F9B094DC26A}">
      <dgm:prSet/>
      <dgm:spPr/>
      <dgm:t>
        <a:bodyPr/>
        <a:lstStyle/>
        <a:p>
          <a:endParaRPr lang="de-DE"/>
        </a:p>
      </dgm:t>
    </dgm:pt>
    <dgm:pt modelId="{A73AB962-BF70-4618-92CB-1A94ED5AA080}" type="sibTrans" cxnId="{AE2FE39C-60C4-44DD-88C7-2F9B094DC26A}">
      <dgm:prSet/>
      <dgm:spPr/>
      <dgm:t>
        <a:bodyPr/>
        <a:lstStyle/>
        <a:p>
          <a:endParaRPr lang="de-DE"/>
        </a:p>
      </dgm:t>
    </dgm:pt>
    <dgm:pt modelId="{A8E33DCB-44CF-418C-83A2-FA79E60CF74E}" type="pres">
      <dgm:prSet presAssocID="{AF019189-5D82-4051-9E2F-E5ED1DD34714}" presName="hierChild1" presStyleCnt="0">
        <dgm:presLayoutVars>
          <dgm:chPref val="1"/>
          <dgm:dir/>
          <dgm:animOne val="branch"/>
          <dgm:animLvl val="lvl"/>
          <dgm:resizeHandles/>
        </dgm:presLayoutVars>
      </dgm:prSet>
      <dgm:spPr/>
      <dgm:t>
        <a:bodyPr/>
        <a:lstStyle/>
        <a:p>
          <a:endParaRPr lang="de-DE"/>
        </a:p>
      </dgm:t>
    </dgm:pt>
    <dgm:pt modelId="{946D6B95-6BAE-4B28-A783-62ECC246D91D}" type="pres">
      <dgm:prSet presAssocID="{27CD31AA-ED41-4449-AAC2-18126861D125}" presName="hierRoot1" presStyleCnt="0"/>
      <dgm:spPr/>
    </dgm:pt>
    <dgm:pt modelId="{9A833F26-CE52-4B47-8EA4-2A466F48A2F4}" type="pres">
      <dgm:prSet presAssocID="{27CD31AA-ED41-4449-AAC2-18126861D125}" presName="composite" presStyleCnt="0"/>
      <dgm:spPr/>
    </dgm:pt>
    <dgm:pt modelId="{B969BAED-DDBC-4407-91E6-919DDCEA8625}" type="pres">
      <dgm:prSet presAssocID="{27CD31AA-ED41-4449-AAC2-18126861D125}" presName="background" presStyleLbl="node0" presStyleIdx="0" presStyleCnt="3"/>
      <dgm:spPr>
        <a:solidFill>
          <a:srgbClr val="92D050">
            <a:alpha val="50000"/>
          </a:srgbClr>
        </a:solidFill>
      </dgm:spPr>
      <dgm:t>
        <a:bodyPr/>
        <a:lstStyle/>
        <a:p>
          <a:endParaRPr lang="de-DE"/>
        </a:p>
      </dgm:t>
    </dgm:pt>
    <dgm:pt modelId="{9AC05233-C3C9-49E6-9599-E21874A8D2A8}" type="pres">
      <dgm:prSet presAssocID="{27CD31AA-ED41-4449-AAC2-18126861D125}" presName="text" presStyleLbl="fgAcc0" presStyleIdx="0" presStyleCnt="3" custScaleX="135711" custLinFactNeighborX="56891" custLinFactNeighborY="-2125">
        <dgm:presLayoutVars>
          <dgm:chPref val="3"/>
        </dgm:presLayoutVars>
      </dgm:prSet>
      <dgm:spPr/>
      <dgm:t>
        <a:bodyPr/>
        <a:lstStyle/>
        <a:p>
          <a:endParaRPr lang="de-DE"/>
        </a:p>
      </dgm:t>
    </dgm:pt>
    <dgm:pt modelId="{FBFC0CD3-CA72-4245-93AD-30FEFF3AF131}" type="pres">
      <dgm:prSet presAssocID="{27CD31AA-ED41-4449-AAC2-18126861D125}" presName="hierChild2" presStyleCnt="0"/>
      <dgm:spPr/>
    </dgm:pt>
    <dgm:pt modelId="{22381C41-C655-4710-95BA-125A73DF8031}" type="pres">
      <dgm:prSet presAssocID="{8026F3F0-490B-4C77-93CF-734D5BFFC281}" presName="Name10" presStyleLbl="parChTrans1D2" presStyleIdx="0" presStyleCnt="3"/>
      <dgm:spPr/>
      <dgm:t>
        <a:bodyPr/>
        <a:lstStyle/>
        <a:p>
          <a:endParaRPr lang="de-DE"/>
        </a:p>
      </dgm:t>
    </dgm:pt>
    <dgm:pt modelId="{704972E2-68F4-43FE-9987-E4530BB959DD}" type="pres">
      <dgm:prSet presAssocID="{872AC867-6214-4A72-B99C-74A2E06AE371}" presName="hierRoot2" presStyleCnt="0"/>
      <dgm:spPr/>
    </dgm:pt>
    <dgm:pt modelId="{4D0F057E-A8B9-49FF-AAF9-4AE59213B51D}" type="pres">
      <dgm:prSet presAssocID="{872AC867-6214-4A72-B99C-74A2E06AE371}" presName="composite2" presStyleCnt="0"/>
      <dgm:spPr/>
    </dgm:pt>
    <dgm:pt modelId="{7F651F08-9E2D-4BFD-9121-4D609459B29F}" type="pres">
      <dgm:prSet presAssocID="{872AC867-6214-4A72-B99C-74A2E06AE371}" presName="background2" presStyleLbl="node2" presStyleIdx="0" presStyleCnt="3"/>
      <dgm:spPr>
        <a:solidFill>
          <a:srgbClr val="92D050">
            <a:alpha val="50000"/>
          </a:srgbClr>
        </a:solidFill>
      </dgm:spPr>
      <dgm:t>
        <a:bodyPr/>
        <a:lstStyle/>
        <a:p>
          <a:endParaRPr lang="de-DE"/>
        </a:p>
      </dgm:t>
    </dgm:pt>
    <dgm:pt modelId="{535FE50C-283C-4010-B944-C38F5685AE2E}" type="pres">
      <dgm:prSet presAssocID="{872AC867-6214-4A72-B99C-74A2E06AE371}" presName="text2" presStyleLbl="fgAcc2" presStyleIdx="0" presStyleCnt="3" custScaleX="54259" custLinFactNeighborX="-12362" custLinFactNeighborY="-2033">
        <dgm:presLayoutVars>
          <dgm:chPref val="3"/>
        </dgm:presLayoutVars>
      </dgm:prSet>
      <dgm:spPr/>
      <dgm:t>
        <a:bodyPr/>
        <a:lstStyle/>
        <a:p>
          <a:endParaRPr lang="de-DE"/>
        </a:p>
      </dgm:t>
    </dgm:pt>
    <dgm:pt modelId="{56EE6D59-7CD0-4205-8F59-B3551FF5050E}" type="pres">
      <dgm:prSet presAssocID="{872AC867-6214-4A72-B99C-74A2E06AE371}" presName="hierChild3" presStyleCnt="0"/>
      <dgm:spPr/>
    </dgm:pt>
    <dgm:pt modelId="{3AA04CB6-B967-477B-835A-2734D9EE7227}" type="pres">
      <dgm:prSet presAssocID="{0A778C33-9172-4EB0-96F2-CE09EAAE212E}" presName="Name10" presStyleLbl="parChTrans1D2" presStyleIdx="1" presStyleCnt="3"/>
      <dgm:spPr/>
      <dgm:t>
        <a:bodyPr/>
        <a:lstStyle/>
        <a:p>
          <a:endParaRPr lang="de-DE"/>
        </a:p>
      </dgm:t>
    </dgm:pt>
    <dgm:pt modelId="{75756488-9329-428D-91AF-031E302A948E}" type="pres">
      <dgm:prSet presAssocID="{D2434C30-E39D-4A65-90A6-97D16786E5DB}" presName="hierRoot2" presStyleCnt="0"/>
      <dgm:spPr/>
    </dgm:pt>
    <dgm:pt modelId="{FDD162FB-0771-44BC-B76E-28CEB754E0D3}" type="pres">
      <dgm:prSet presAssocID="{D2434C30-E39D-4A65-90A6-97D16786E5DB}" presName="composite2" presStyleCnt="0"/>
      <dgm:spPr/>
    </dgm:pt>
    <dgm:pt modelId="{610EBFDE-769D-46AA-9AA8-2C58825C8FB8}" type="pres">
      <dgm:prSet presAssocID="{D2434C30-E39D-4A65-90A6-97D16786E5DB}" presName="background2" presStyleLbl="node2" presStyleIdx="1" presStyleCnt="3"/>
      <dgm:spPr>
        <a:solidFill>
          <a:srgbClr val="92D050">
            <a:alpha val="50000"/>
          </a:srgbClr>
        </a:solidFill>
      </dgm:spPr>
      <dgm:t>
        <a:bodyPr/>
        <a:lstStyle/>
        <a:p>
          <a:endParaRPr lang="de-DE"/>
        </a:p>
      </dgm:t>
    </dgm:pt>
    <dgm:pt modelId="{D7F4772E-36C6-45DD-AA0B-C22E0C05D88A}" type="pres">
      <dgm:prSet presAssocID="{D2434C30-E39D-4A65-90A6-97D16786E5DB}" presName="text2" presStyleLbl="fgAcc2" presStyleIdx="1" presStyleCnt="3" custScaleX="69420" custLinFactNeighborX="-20906" custLinFactNeighborY="-2033">
        <dgm:presLayoutVars>
          <dgm:chPref val="3"/>
        </dgm:presLayoutVars>
      </dgm:prSet>
      <dgm:spPr/>
      <dgm:t>
        <a:bodyPr/>
        <a:lstStyle/>
        <a:p>
          <a:endParaRPr lang="de-DE"/>
        </a:p>
      </dgm:t>
    </dgm:pt>
    <dgm:pt modelId="{ED8E1778-A3D3-468D-A314-FC50488CAA12}" type="pres">
      <dgm:prSet presAssocID="{D2434C30-E39D-4A65-90A6-97D16786E5DB}" presName="hierChild3" presStyleCnt="0"/>
      <dgm:spPr/>
    </dgm:pt>
    <dgm:pt modelId="{25B62EC1-9F16-438A-B28D-88830C41DF86}" type="pres">
      <dgm:prSet presAssocID="{19A7E2B1-6561-48DA-BFFE-4FE7EA0A3020}" presName="Name10" presStyleLbl="parChTrans1D2" presStyleIdx="2" presStyleCnt="3"/>
      <dgm:spPr/>
      <dgm:t>
        <a:bodyPr/>
        <a:lstStyle/>
        <a:p>
          <a:endParaRPr lang="de-DE"/>
        </a:p>
      </dgm:t>
    </dgm:pt>
    <dgm:pt modelId="{6D8DC9B3-26A8-47E1-9B5F-87CA05B258ED}" type="pres">
      <dgm:prSet presAssocID="{3016B9C6-18E9-4493-97A4-D628C94BF563}" presName="hierRoot2" presStyleCnt="0"/>
      <dgm:spPr/>
    </dgm:pt>
    <dgm:pt modelId="{59D4C265-9678-4F0E-8D1E-5650E4B33D55}" type="pres">
      <dgm:prSet presAssocID="{3016B9C6-18E9-4493-97A4-D628C94BF563}" presName="composite2" presStyleCnt="0"/>
      <dgm:spPr/>
    </dgm:pt>
    <dgm:pt modelId="{45BFA905-F747-44E4-8D6C-08E779BD44B9}" type="pres">
      <dgm:prSet presAssocID="{3016B9C6-18E9-4493-97A4-D628C94BF563}" presName="background2" presStyleLbl="node2" presStyleIdx="2" presStyleCnt="3"/>
      <dgm:spPr>
        <a:solidFill>
          <a:srgbClr val="92D050">
            <a:alpha val="50000"/>
          </a:srgbClr>
        </a:solidFill>
      </dgm:spPr>
      <dgm:t>
        <a:bodyPr/>
        <a:lstStyle/>
        <a:p>
          <a:endParaRPr lang="de-DE"/>
        </a:p>
      </dgm:t>
    </dgm:pt>
    <dgm:pt modelId="{4009448F-5648-4849-9363-C278B9708D11}" type="pres">
      <dgm:prSet presAssocID="{3016B9C6-18E9-4493-97A4-D628C94BF563}" presName="text2" presStyleLbl="fgAcc2" presStyleIdx="2" presStyleCnt="3" custScaleX="63774" custLinFactNeighborX="-26083" custLinFactNeighborY="-2033">
        <dgm:presLayoutVars>
          <dgm:chPref val="3"/>
        </dgm:presLayoutVars>
      </dgm:prSet>
      <dgm:spPr/>
      <dgm:t>
        <a:bodyPr/>
        <a:lstStyle/>
        <a:p>
          <a:endParaRPr lang="de-DE"/>
        </a:p>
      </dgm:t>
    </dgm:pt>
    <dgm:pt modelId="{B5249244-9D04-4F9E-A87A-C2DE5EE5951D}" type="pres">
      <dgm:prSet presAssocID="{3016B9C6-18E9-4493-97A4-D628C94BF563}" presName="hierChild3" presStyleCnt="0"/>
      <dgm:spPr/>
    </dgm:pt>
    <dgm:pt modelId="{04278C31-B8E3-4DDB-AC18-C5088E97230B}" type="pres">
      <dgm:prSet presAssocID="{54E9429A-038D-4BE7-8F67-0621D26931E8}" presName="hierRoot1" presStyleCnt="0"/>
      <dgm:spPr/>
    </dgm:pt>
    <dgm:pt modelId="{7BDC8CC7-5EE7-4B6F-9768-555F29605B71}" type="pres">
      <dgm:prSet presAssocID="{54E9429A-038D-4BE7-8F67-0621D26931E8}" presName="composite" presStyleCnt="0"/>
      <dgm:spPr/>
    </dgm:pt>
    <dgm:pt modelId="{626B7408-9030-4752-BAFD-6D8587D00A1F}" type="pres">
      <dgm:prSet presAssocID="{54E9429A-038D-4BE7-8F67-0621D26931E8}" presName="background" presStyleLbl="node0" presStyleIdx="1" presStyleCnt="3"/>
      <dgm:spPr>
        <a:solidFill>
          <a:srgbClr val="92D050">
            <a:alpha val="50000"/>
          </a:srgbClr>
        </a:solidFill>
      </dgm:spPr>
      <dgm:t>
        <a:bodyPr/>
        <a:lstStyle/>
        <a:p>
          <a:endParaRPr lang="de-DE"/>
        </a:p>
      </dgm:t>
    </dgm:pt>
    <dgm:pt modelId="{B4604F17-6312-4F03-8D8F-675DADD2F6CD}" type="pres">
      <dgm:prSet presAssocID="{54E9429A-038D-4BE7-8F67-0621D26931E8}" presName="text" presStyleLbl="fgAcc0" presStyleIdx="1" presStyleCnt="3" custScaleX="54159" custLinFactY="43767" custLinFactNeighborX="97584" custLinFactNeighborY="100000">
        <dgm:presLayoutVars>
          <dgm:chPref val="3"/>
        </dgm:presLayoutVars>
      </dgm:prSet>
      <dgm:spPr/>
      <dgm:t>
        <a:bodyPr/>
        <a:lstStyle/>
        <a:p>
          <a:endParaRPr lang="de-DE"/>
        </a:p>
      </dgm:t>
    </dgm:pt>
    <dgm:pt modelId="{16854B66-0D07-46C8-BAC1-BE13076F06B6}" type="pres">
      <dgm:prSet presAssocID="{54E9429A-038D-4BE7-8F67-0621D26931E8}" presName="hierChild2" presStyleCnt="0"/>
      <dgm:spPr/>
    </dgm:pt>
    <dgm:pt modelId="{06677CD5-21D4-4206-851C-F066F8FA7210}" type="pres">
      <dgm:prSet presAssocID="{0A0875F7-F852-4CFC-8856-7CB4E794023E}" presName="hierRoot1" presStyleCnt="0"/>
      <dgm:spPr/>
    </dgm:pt>
    <dgm:pt modelId="{CD270B43-2B23-476D-B47E-70AEE883C8BD}" type="pres">
      <dgm:prSet presAssocID="{0A0875F7-F852-4CFC-8856-7CB4E794023E}" presName="composite" presStyleCnt="0"/>
      <dgm:spPr/>
    </dgm:pt>
    <dgm:pt modelId="{55428A43-903F-4EAA-9C0C-3B1F0E18AF45}" type="pres">
      <dgm:prSet presAssocID="{0A0875F7-F852-4CFC-8856-7CB4E794023E}" presName="background" presStyleLbl="node0" presStyleIdx="2" presStyleCnt="3"/>
      <dgm:spPr>
        <a:solidFill>
          <a:srgbClr val="92D050">
            <a:alpha val="50000"/>
          </a:srgbClr>
        </a:solidFill>
      </dgm:spPr>
      <dgm:t>
        <a:bodyPr/>
        <a:lstStyle/>
        <a:p>
          <a:endParaRPr lang="de-DE"/>
        </a:p>
      </dgm:t>
    </dgm:pt>
    <dgm:pt modelId="{A20BB4F9-1FC7-42B3-8A96-0ADC85B38D7C}" type="pres">
      <dgm:prSet presAssocID="{0A0875F7-F852-4CFC-8856-7CB4E794023E}" presName="text" presStyleLbl="fgAcc0" presStyleIdx="2" presStyleCnt="3" custScaleX="59106" custLinFactY="43767" custLinFactNeighborX="-60077" custLinFactNeighborY="100000">
        <dgm:presLayoutVars>
          <dgm:chPref val="3"/>
        </dgm:presLayoutVars>
      </dgm:prSet>
      <dgm:spPr/>
      <dgm:t>
        <a:bodyPr/>
        <a:lstStyle/>
        <a:p>
          <a:endParaRPr lang="de-DE"/>
        </a:p>
      </dgm:t>
    </dgm:pt>
    <dgm:pt modelId="{1BAE84F4-FA25-4B13-A27F-9E2207C6F956}" type="pres">
      <dgm:prSet presAssocID="{0A0875F7-F852-4CFC-8856-7CB4E794023E}" presName="hierChild2" presStyleCnt="0"/>
      <dgm:spPr/>
    </dgm:pt>
  </dgm:ptLst>
  <dgm:cxnLst>
    <dgm:cxn modelId="{103089D4-3FAE-44E9-8A65-6D20E1A56F54}" type="presOf" srcId="{D2434C30-E39D-4A65-90A6-97D16786E5DB}" destId="{D7F4772E-36C6-45DD-AA0B-C22E0C05D88A}" srcOrd="0" destOrd="0" presId="urn:microsoft.com/office/officeart/2005/8/layout/hierarchy1"/>
    <dgm:cxn modelId="{1DEC3AA4-86A5-4309-848B-A90F3ADCD23E}" type="presOf" srcId="{3016B9C6-18E9-4493-97A4-D628C94BF563}" destId="{4009448F-5648-4849-9363-C278B9708D11}" srcOrd="0" destOrd="0" presId="urn:microsoft.com/office/officeart/2005/8/layout/hierarchy1"/>
    <dgm:cxn modelId="{DCDDF535-C7C7-4BCD-89D9-73839AB7654A}" type="presOf" srcId="{19A7E2B1-6561-48DA-BFFE-4FE7EA0A3020}" destId="{25B62EC1-9F16-438A-B28D-88830C41DF86}" srcOrd="0" destOrd="0" presId="urn:microsoft.com/office/officeart/2005/8/layout/hierarchy1"/>
    <dgm:cxn modelId="{77C6632E-268A-459C-B45D-3BBF9902B4D9}" srcId="{AF019189-5D82-4051-9E2F-E5ED1DD34714}" destId="{27CD31AA-ED41-4449-AAC2-18126861D125}" srcOrd="0" destOrd="0" parTransId="{4CF98486-FF56-4C84-9229-677FAE7DFDAF}" sibTransId="{BF4818D5-8006-47CF-A836-D2F6AB4F358D}"/>
    <dgm:cxn modelId="{F7209C32-A28F-46A3-81D3-9C8EECEA6176}" srcId="{27CD31AA-ED41-4449-AAC2-18126861D125}" destId="{3016B9C6-18E9-4493-97A4-D628C94BF563}" srcOrd="2" destOrd="0" parTransId="{19A7E2B1-6561-48DA-BFFE-4FE7EA0A3020}" sibTransId="{C97E3C73-6F37-4CD6-8356-4571DF4233AF}"/>
    <dgm:cxn modelId="{FB4F7ADA-2E3E-4E62-B79C-E779A318E73D}" type="presOf" srcId="{0A778C33-9172-4EB0-96F2-CE09EAAE212E}" destId="{3AA04CB6-B967-477B-835A-2734D9EE7227}" srcOrd="0" destOrd="0" presId="urn:microsoft.com/office/officeart/2005/8/layout/hierarchy1"/>
    <dgm:cxn modelId="{BF729209-2788-4612-9125-B662ADC0761B}" srcId="{27CD31AA-ED41-4449-AAC2-18126861D125}" destId="{D2434C30-E39D-4A65-90A6-97D16786E5DB}" srcOrd="1" destOrd="0" parTransId="{0A778C33-9172-4EB0-96F2-CE09EAAE212E}" sibTransId="{66FDEFB8-ED6D-4236-AB60-1148638F7A93}"/>
    <dgm:cxn modelId="{5C9F58ED-D774-4098-AF79-ECCF0E719313}" type="presOf" srcId="{54E9429A-038D-4BE7-8F67-0621D26931E8}" destId="{B4604F17-6312-4F03-8D8F-675DADD2F6CD}" srcOrd="0" destOrd="0" presId="urn:microsoft.com/office/officeart/2005/8/layout/hierarchy1"/>
    <dgm:cxn modelId="{D730C2F0-8AFC-47C6-9742-35FB68A3E373}" type="presOf" srcId="{27CD31AA-ED41-4449-AAC2-18126861D125}" destId="{9AC05233-C3C9-49E6-9599-E21874A8D2A8}" srcOrd="0" destOrd="0" presId="urn:microsoft.com/office/officeart/2005/8/layout/hierarchy1"/>
    <dgm:cxn modelId="{DFAD17DE-C9E4-4250-A610-E4856D5D8AB2}" srcId="{AF019189-5D82-4051-9E2F-E5ED1DD34714}" destId="{54E9429A-038D-4BE7-8F67-0621D26931E8}" srcOrd="1" destOrd="0" parTransId="{A096DBBB-4CA0-463A-ABE3-F8C1C1BA2C8B}" sibTransId="{161266F7-0F23-47B5-9143-515E146371DC}"/>
    <dgm:cxn modelId="{B773F464-D15A-4BFB-B9F6-B635553C7482}" type="presOf" srcId="{8026F3F0-490B-4C77-93CF-734D5BFFC281}" destId="{22381C41-C655-4710-95BA-125A73DF8031}" srcOrd="0" destOrd="0" presId="urn:microsoft.com/office/officeart/2005/8/layout/hierarchy1"/>
    <dgm:cxn modelId="{66C299FB-C626-4311-98A4-1E1864633072}" type="presOf" srcId="{872AC867-6214-4A72-B99C-74A2E06AE371}" destId="{535FE50C-283C-4010-B944-C38F5685AE2E}" srcOrd="0" destOrd="0" presId="urn:microsoft.com/office/officeart/2005/8/layout/hierarchy1"/>
    <dgm:cxn modelId="{B9F042F8-4AE4-4EB2-9551-8C2D58598724}" type="presOf" srcId="{AF019189-5D82-4051-9E2F-E5ED1DD34714}" destId="{A8E33DCB-44CF-418C-83A2-FA79E60CF74E}" srcOrd="0" destOrd="0" presId="urn:microsoft.com/office/officeart/2005/8/layout/hierarchy1"/>
    <dgm:cxn modelId="{5D24ECEC-84F6-44D2-8533-D0B68A22E964}" srcId="{27CD31AA-ED41-4449-AAC2-18126861D125}" destId="{872AC867-6214-4A72-B99C-74A2E06AE371}" srcOrd="0" destOrd="0" parTransId="{8026F3F0-490B-4C77-93CF-734D5BFFC281}" sibTransId="{01E51BEA-D9BF-4E43-8BAD-AD3BC277ACAE}"/>
    <dgm:cxn modelId="{CD51A470-F29B-41FC-9EB2-3C74A95DC3C1}" type="presOf" srcId="{0A0875F7-F852-4CFC-8856-7CB4E794023E}" destId="{A20BB4F9-1FC7-42B3-8A96-0ADC85B38D7C}" srcOrd="0" destOrd="0" presId="urn:microsoft.com/office/officeart/2005/8/layout/hierarchy1"/>
    <dgm:cxn modelId="{AE2FE39C-60C4-44DD-88C7-2F9B094DC26A}" srcId="{AF019189-5D82-4051-9E2F-E5ED1DD34714}" destId="{0A0875F7-F852-4CFC-8856-7CB4E794023E}" srcOrd="2" destOrd="0" parTransId="{C46F090E-EB2E-404A-BD5C-3FAB7C9E4864}" sibTransId="{A73AB962-BF70-4618-92CB-1A94ED5AA080}"/>
    <dgm:cxn modelId="{BB068712-AD2E-44AE-BC4B-D1D62DB45C57}" type="presParOf" srcId="{A8E33DCB-44CF-418C-83A2-FA79E60CF74E}" destId="{946D6B95-6BAE-4B28-A783-62ECC246D91D}" srcOrd="0" destOrd="0" presId="urn:microsoft.com/office/officeart/2005/8/layout/hierarchy1"/>
    <dgm:cxn modelId="{B57017B5-FF01-41A0-BC1F-5E67EB920C9D}" type="presParOf" srcId="{946D6B95-6BAE-4B28-A783-62ECC246D91D}" destId="{9A833F26-CE52-4B47-8EA4-2A466F48A2F4}" srcOrd="0" destOrd="0" presId="urn:microsoft.com/office/officeart/2005/8/layout/hierarchy1"/>
    <dgm:cxn modelId="{874FBAB3-B475-45C7-A9ED-3DCAF4CAEFEF}" type="presParOf" srcId="{9A833F26-CE52-4B47-8EA4-2A466F48A2F4}" destId="{B969BAED-DDBC-4407-91E6-919DDCEA8625}" srcOrd="0" destOrd="0" presId="urn:microsoft.com/office/officeart/2005/8/layout/hierarchy1"/>
    <dgm:cxn modelId="{8A756922-BA13-45AC-BF78-C324B75A629B}" type="presParOf" srcId="{9A833F26-CE52-4B47-8EA4-2A466F48A2F4}" destId="{9AC05233-C3C9-49E6-9599-E21874A8D2A8}" srcOrd="1" destOrd="0" presId="urn:microsoft.com/office/officeart/2005/8/layout/hierarchy1"/>
    <dgm:cxn modelId="{086039FB-A5E0-49EE-BB88-C1CC01359571}" type="presParOf" srcId="{946D6B95-6BAE-4B28-A783-62ECC246D91D}" destId="{FBFC0CD3-CA72-4245-93AD-30FEFF3AF131}" srcOrd="1" destOrd="0" presId="urn:microsoft.com/office/officeart/2005/8/layout/hierarchy1"/>
    <dgm:cxn modelId="{9D4E84C9-903A-41E4-9C2A-A77B755C67EA}" type="presParOf" srcId="{FBFC0CD3-CA72-4245-93AD-30FEFF3AF131}" destId="{22381C41-C655-4710-95BA-125A73DF8031}" srcOrd="0" destOrd="0" presId="urn:microsoft.com/office/officeart/2005/8/layout/hierarchy1"/>
    <dgm:cxn modelId="{C919E161-728A-447B-82E8-DBE8E1663D4E}" type="presParOf" srcId="{FBFC0CD3-CA72-4245-93AD-30FEFF3AF131}" destId="{704972E2-68F4-43FE-9987-E4530BB959DD}" srcOrd="1" destOrd="0" presId="urn:microsoft.com/office/officeart/2005/8/layout/hierarchy1"/>
    <dgm:cxn modelId="{E501F44D-6610-478B-A1BB-92AC6B1E9A7A}" type="presParOf" srcId="{704972E2-68F4-43FE-9987-E4530BB959DD}" destId="{4D0F057E-A8B9-49FF-AAF9-4AE59213B51D}" srcOrd="0" destOrd="0" presId="urn:microsoft.com/office/officeart/2005/8/layout/hierarchy1"/>
    <dgm:cxn modelId="{5B91AAEB-1450-44E9-B6DC-C9316618D998}" type="presParOf" srcId="{4D0F057E-A8B9-49FF-AAF9-4AE59213B51D}" destId="{7F651F08-9E2D-4BFD-9121-4D609459B29F}" srcOrd="0" destOrd="0" presId="urn:microsoft.com/office/officeart/2005/8/layout/hierarchy1"/>
    <dgm:cxn modelId="{E7EEAC88-CDD3-4B4D-819A-CF710D4C9FB6}" type="presParOf" srcId="{4D0F057E-A8B9-49FF-AAF9-4AE59213B51D}" destId="{535FE50C-283C-4010-B944-C38F5685AE2E}" srcOrd="1" destOrd="0" presId="urn:microsoft.com/office/officeart/2005/8/layout/hierarchy1"/>
    <dgm:cxn modelId="{C821142D-61C9-4DA4-BEF3-BE99571A5928}" type="presParOf" srcId="{704972E2-68F4-43FE-9987-E4530BB959DD}" destId="{56EE6D59-7CD0-4205-8F59-B3551FF5050E}" srcOrd="1" destOrd="0" presId="urn:microsoft.com/office/officeart/2005/8/layout/hierarchy1"/>
    <dgm:cxn modelId="{D066841E-B72C-4C92-86C6-66D08DAB0E77}" type="presParOf" srcId="{FBFC0CD3-CA72-4245-93AD-30FEFF3AF131}" destId="{3AA04CB6-B967-477B-835A-2734D9EE7227}" srcOrd="2" destOrd="0" presId="urn:microsoft.com/office/officeart/2005/8/layout/hierarchy1"/>
    <dgm:cxn modelId="{6274EF32-D5AB-41D7-A16A-527CE447B632}" type="presParOf" srcId="{FBFC0CD3-CA72-4245-93AD-30FEFF3AF131}" destId="{75756488-9329-428D-91AF-031E302A948E}" srcOrd="3" destOrd="0" presId="urn:microsoft.com/office/officeart/2005/8/layout/hierarchy1"/>
    <dgm:cxn modelId="{5F931A1E-1250-4578-85A2-12F239C72E75}" type="presParOf" srcId="{75756488-9329-428D-91AF-031E302A948E}" destId="{FDD162FB-0771-44BC-B76E-28CEB754E0D3}" srcOrd="0" destOrd="0" presId="urn:microsoft.com/office/officeart/2005/8/layout/hierarchy1"/>
    <dgm:cxn modelId="{0289524D-9F3D-4790-B888-CA33B114ED86}" type="presParOf" srcId="{FDD162FB-0771-44BC-B76E-28CEB754E0D3}" destId="{610EBFDE-769D-46AA-9AA8-2C58825C8FB8}" srcOrd="0" destOrd="0" presId="urn:microsoft.com/office/officeart/2005/8/layout/hierarchy1"/>
    <dgm:cxn modelId="{6BC2F428-31E2-4EE1-B8FC-BFBA55C3D2F8}" type="presParOf" srcId="{FDD162FB-0771-44BC-B76E-28CEB754E0D3}" destId="{D7F4772E-36C6-45DD-AA0B-C22E0C05D88A}" srcOrd="1" destOrd="0" presId="urn:microsoft.com/office/officeart/2005/8/layout/hierarchy1"/>
    <dgm:cxn modelId="{5E3288B7-5C70-4A00-969B-CC70214271C9}" type="presParOf" srcId="{75756488-9329-428D-91AF-031E302A948E}" destId="{ED8E1778-A3D3-468D-A314-FC50488CAA12}" srcOrd="1" destOrd="0" presId="urn:microsoft.com/office/officeart/2005/8/layout/hierarchy1"/>
    <dgm:cxn modelId="{AA166397-E5C2-4C13-B51B-CB7585CBD2A6}" type="presParOf" srcId="{FBFC0CD3-CA72-4245-93AD-30FEFF3AF131}" destId="{25B62EC1-9F16-438A-B28D-88830C41DF86}" srcOrd="4" destOrd="0" presId="urn:microsoft.com/office/officeart/2005/8/layout/hierarchy1"/>
    <dgm:cxn modelId="{DEB6E709-E336-447A-87B3-976F44DE30D9}" type="presParOf" srcId="{FBFC0CD3-CA72-4245-93AD-30FEFF3AF131}" destId="{6D8DC9B3-26A8-47E1-9B5F-87CA05B258ED}" srcOrd="5" destOrd="0" presId="urn:microsoft.com/office/officeart/2005/8/layout/hierarchy1"/>
    <dgm:cxn modelId="{426A0369-14CF-4D53-821F-91099BB6AB69}" type="presParOf" srcId="{6D8DC9B3-26A8-47E1-9B5F-87CA05B258ED}" destId="{59D4C265-9678-4F0E-8D1E-5650E4B33D55}" srcOrd="0" destOrd="0" presId="urn:microsoft.com/office/officeart/2005/8/layout/hierarchy1"/>
    <dgm:cxn modelId="{70B0D953-6149-4A55-A806-E2D1478C7F74}" type="presParOf" srcId="{59D4C265-9678-4F0E-8D1E-5650E4B33D55}" destId="{45BFA905-F747-44E4-8D6C-08E779BD44B9}" srcOrd="0" destOrd="0" presId="urn:microsoft.com/office/officeart/2005/8/layout/hierarchy1"/>
    <dgm:cxn modelId="{37ED3E2D-C3B8-42CA-864B-F45CDABA9B59}" type="presParOf" srcId="{59D4C265-9678-4F0E-8D1E-5650E4B33D55}" destId="{4009448F-5648-4849-9363-C278B9708D11}" srcOrd="1" destOrd="0" presId="urn:microsoft.com/office/officeart/2005/8/layout/hierarchy1"/>
    <dgm:cxn modelId="{D906414F-9E4F-437C-85D1-5392515C73A6}" type="presParOf" srcId="{6D8DC9B3-26A8-47E1-9B5F-87CA05B258ED}" destId="{B5249244-9D04-4F9E-A87A-C2DE5EE5951D}" srcOrd="1" destOrd="0" presId="urn:microsoft.com/office/officeart/2005/8/layout/hierarchy1"/>
    <dgm:cxn modelId="{13853F3A-A55F-4982-AF49-1EA36830C79A}" type="presParOf" srcId="{A8E33DCB-44CF-418C-83A2-FA79E60CF74E}" destId="{04278C31-B8E3-4DDB-AC18-C5088E97230B}" srcOrd="1" destOrd="0" presId="urn:microsoft.com/office/officeart/2005/8/layout/hierarchy1"/>
    <dgm:cxn modelId="{EC48D095-B4F7-42E2-B3C0-F0038136E8DD}" type="presParOf" srcId="{04278C31-B8E3-4DDB-AC18-C5088E97230B}" destId="{7BDC8CC7-5EE7-4B6F-9768-555F29605B71}" srcOrd="0" destOrd="0" presId="urn:microsoft.com/office/officeart/2005/8/layout/hierarchy1"/>
    <dgm:cxn modelId="{41912213-80F0-4E06-A3B6-8FF8C9695B13}" type="presParOf" srcId="{7BDC8CC7-5EE7-4B6F-9768-555F29605B71}" destId="{626B7408-9030-4752-BAFD-6D8587D00A1F}" srcOrd="0" destOrd="0" presId="urn:microsoft.com/office/officeart/2005/8/layout/hierarchy1"/>
    <dgm:cxn modelId="{6F265932-F76F-4815-B139-14F5B56CD8B8}" type="presParOf" srcId="{7BDC8CC7-5EE7-4B6F-9768-555F29605B71}" destId="{B4604F17-6312-4F03-8D8F-675DADD2F6CD}" srcOrd="1" destOrd="0" presId="urn:microsoft.com/office/officeart/2005/8/layout/hierarchy1"/>
    <dgm:cxn modelId="{74D7FC03-1006-4F72-A8EC-B21CD4F7D5FE}" type="presParOf" srcId="{04278C31-B8E3-4DDB-AC18-C5088E97230B}" destId="{16854B66-0D07-46C8-BAC1-BE13076F06B6}" srcOrd="1" destOrd="0" presId="urn:microsoft.com/office/officeart/2005/8/layout/hierarchy1"/>
    <dgm:cxn modelId="{7F7771C5-9B70-47FB-8259-540B8717B395}" type="presParOf" srcId="{A8E33DCB-44CF-418C-83A2-FA79E60CF74E}" destId="{06677CD5-21D4-4206-851C-F066F8FA7210}" srcOrd="2" destOrd="0" presId="urn:microsoft.com/office/officeart/2005/8/layout/hierarchy1"/>
    <dgm:cxn modelId="{CD5ABFEF-41A9-4E6B-8960-1748659CF843}" type="presParOf" srcId="{06677CD5-21D4-4206-851C-F066F8FA7210}" destId="{CD270B43-2B23-476D-B47E-70AEE883C8BD}" srcOrd="0" destOrd="0" presId="urn:microsoft.com/office/officeart/2005/8/layout/hierarchy1"/>
    <dgm:cxn modelId="{E1779CFC-4ACD-4CBC-980A-E9193CF29EDD}" type="presParOf" srcId="{CD270B43-2B23-476D-B47E-70AEE883C8BD}" destId="{55428A43-903F-4EAA-9C0C-3B1F0E18AF45}" srcOrd="0" destOrd="0" presId="urn:microsoft.com/office/officeart/2005/8/layout/hierarchy1"/>
    <dgm:cxn modelId="{D831DCBD-827E-4C07-B8D3-4DCBB22BE309}" type="presParOf" srcId="{CD270B43-2B23-476D-B47E-70AEE883C8BD}" destId="{A20BB4F9-1FC7-42B3-8A96-0ADC85B38D7C}" srcOrd="1" destOrd="0" presId="urn:microsoft.com/office/officeart/2005/8/layout/hierarchy1"/>
    <dgm:cxn modelId="{FBCD7ADC-46B6-42F6-B0D9-559BDF967758}" type="presParOf" srcId="{06677CD5-21D4-4206-851C-F066F8FA7210}" destId="{1BAE84F4-FA25-4B13-A27F-9E2207C6F956}" srcOrd="1" destOrd="0" presId="urn:microsoft.com/office/officeart/2005/8/layout/hierarchy1"/>
  </dgm:cxnLst>
  <dgm:bg>
    <a:noFill/>
    <a:effectLst/>
  </dgm:bg>
  <dgm:whole>
    <a:ln w="9525" cap="rnd"/>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019189-5D82-4051-9E2F-E5ED1DD347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e-DE"/>
        </a:p>
      </dgm:t>
    </dgm:pt>
    <dgm:pt modelId="{27CD31AA-ED41-4449-AAC2-18126861D125}">
      <dgm:prSet phldrT="[Text]" custT="1"/>
      <dgm:spPr>
        <a:solidFill>
          <a:schemeClr val="bg1"/>
        </a:solidFill>
        <a:ln w="31750">
          <a:solidFill>
            <a:srgbClr val="92D050"/>
          </a:solidFill>
        </a:ln>
        <a:effectLst/>
      </dgm:spPr>
      <dgm:t>
        <a:bodyPr/>
        <a:lstStyle/>
        <a:p>
          <a:r>
            <a:rPr lang="de-DE" sz="2400" b="1" dirty="0" smtClean="0">
              <a:solidFill>
                <a:schemeClr val="tx1"/>
              </a:solidFill>
            </a:rPr>
            <a:t>Bremsen</a:t>
          </a:r>
          <a:endParaRPr lang="de-DE" sz="2400" b="1" dirty="0">
            <a:solidFill>
              <a:schemeClr val="tx1"/>
            </a:solidFill>
          </a:endParaRPr>
        </a:p>
      </dgm:t>
    </dgm:pt>
    <dgm:pt modelId="{4CF98486-FF56-4C84-9229-677FAE7DFDAF}" type="parTrans" cxnId="{77C6632E-268A-459C-B45D-3BBF9902B4D9}">
      <dgm:prSet/>
      <dgm:spPr/>
      <dgm:t>
        <a:bodyPr/>
        <a:lstStyle/>
        <a:p>
          <a:endParaRPr lang="de-DE"/>
        </a:p>
      </dgm:t>
    </dgm:pt>
    <dgm:pt modelId="{BF4818D5-8006-47CF-A836-D2F6AB4F358D}" type="sibTrans" cxnId="{77C6632E-268A-459C-B45D-3BBF9902B4D9}">
      <dgm:prSet/>
      <dgm:spPr/>
      <dgm:t>
        <a:bodyPr/>
        <a:lstStyle/>
        <a:p>
          <a:endParaRPr lang="de-DE"/>
        </a:p>
      </dgm:t>
    </dgm:pt>
    <dgm:pt modelId="{872AC867-6214-4A72-B99C-74A2E06AE371}">
      <dgm:prSet phldrT="[Text]" custT="1"/>
      <dgm:spPr>
        <a:solidFill>
          <a:schemeClr val="bg1"/>
        </a:solidFill>
        <a:ln w="31750" cap="rnd">
          <a:solidFill>
            <a:srgbClr val="92D050"/>
          </a:solidFill>
        </a:ln>
      </dgm:spPr>
      <dgm:t>
        <a:bodyPr/>
        <a:lstStyle/>
        <a:p>
          <a:r>
            <a:rPr lang="de-DE" sz="1600" b="0" dirty="0" smtClean="0">
              <a:solidFill>
                <a:schemeClr val="tx1"/>
              </a:solidFill>
            </a:rPr>
            <a:t>Auflaufbremse</a:t>
          </a:r>
          <a:endParaRPr lang="de-DE" sz="1600" b="0" dirty="0">
            <a:solidFill>
              <a:schemeClr val="tx1"/>
            </a:solidFill>
          </a:endParaRPr>
        </a:p>
      </dgm:t>
    </dgm:pt>
    <dgm:pt modelId="{8026F3F0-490B-4C77-93CF-734D5BFFC281}" type="parTrans" cxnId="{5D24ECEC-84F6-44D2-8533-D0B68A22E964}">
      <dgm:prSet/>
      <dgm:spPr>
        <a:solidFill>
          <a:schemeClr val="bg1"/>
        </a:solidFill>
        <a:ln w="31750">
          <a:solidFill>
            <a:srgbClr val="92D050"/>
          </a:solidFill>
        </a:ln>
      </dgm:spPr>
      <dgm:t>
        <a:bodyPr/>
        <a:lstStyle/>
        <a:p>
          <a:endParaRPr lang="de-DE"/>
        </a:p>
      </dgm:t>
    </dgm:pt>
    <dgm:pt modelId="{01E51BEA-D9BF-4E43-8BAD-AD3BC277ACAE}" type="sibTrans" cxnId="{5D24ECEC-84F6-44D2-8533-D0B68A22E964}">
      <dgm:prSet/>
      <dgm:spPr/>
      <dgm:t>
        <a:bodyPr/>
        <a:lstStyle/>
        <a:p>
          <a:endParaRPr lang="de-DE"/>
        </a:p>
      </dgm:t>
    </dgm:pt>
    <dgm:pt modelId="{D2434C30-E39D-4A65-90A6-97D16786E5DB}">
      <dgm:prSet phldrT="[Text]" custT="1"/>
      <dgm:spPr>
        <a:solidFill>
          <a:schemeClr val="bg1"/>
        </a:solidFill>
        <a:ln w="31750">
          <a:solidFill>
            <a:srgbClr val="92D050"/>
          </a:solidFill>
        </a:ln>
      </dgm:spPr>
      <dgm:t>
        <a:bodyPr/>
        <a:lstStyle/>
        <a:p>
          <a:r>
            <a:rPr lang="de-DE" sz="1600" b="0" dirty="0" smtClean="0">
              <a:solidFill>
                <a:schemeClr val="tx1"/>
              </a:solidFill>
            </a:rPr>
            <a:t>Hydraulische Bremse</a:t>
          </a:r>
          <a:endParaRPr lang="de-DE" sz="1600" b="0" dirty="0">
            <a:solidFill>
              <a:schemeClr val="tx1"/>
            </a:solidFill>
          </a:endParaRPr>
        </a:p>
      </dgm:t>
    </dgm:pt>
    <dgm:pt modelId="{0A778C33-9172-4EB0-96F2-CE09EAAE212E}" type="parTrans" cxnId="{BF729209-2788-4612-9125-B662ADC0761B}">
      <dgm:prSet/>
      <dgm:spPr>
        <a:ln w="31750">
          <a:solidFill>
            <a:srgbClr val="92D050"/>
          </a:solidFill>
        </a:ln>
      </dgm:spPr>
      <dgm:t>
        <a:bodyPr/>
        <a:lstStyle/>
        <a:p>
          <a:endParaRPr lang="de-DE"/>
        </a:p>
      </dgm:t>
    </dgm:pt>
    <dgm:pt modelId="{66FDEFB8-ED6D-4236-AB60-1148638F7A93}" type="sibTrans" cxnId="{BF729209-2788-4612-9125-B662ADC0761B}">
      <dgm:prSet/>
      <dgm:spPr/>
      <dgm:t>
        <a:bodyPr/>
        <a:lstStyle/>
        <a:p>
          <a:endParaRPr lang="de-DE"/>
        </a:p>
      </dgm:t>
    </dgm:pt>
    <dgm:pt modelId="{3016B9C6-18E9-4493-97A4-D628C94BF563}">
      <dgm:prSet phldrT="[Text]" custT="1"/>
      <dgm:spPr>
        <a:solidFill>
          <a:schemeClr val="bg1"/>
        </a:solidFill>
        <a:ln w="31750">
          <a:solidFill>
            <a:srgbClr val="92D050"/>
          </a:solidFill>
        </a:ln>
      </dgm:spPr>
      <dgm:t>
        <a:bodyPr/>
        <a:lstStyle/>
        <a:p>
          <a:r>
            <a:rPr lang="de-DE" sz="1600" b="0" dirty="0" smtClean="0">
              <a:solidFill>
                <a:schemeClr val="tx1"/>
              </a:solidFill>
            </a:rPr>
            <a:t>1-Kreis-Druckluftbremse</a:t>
          </a:r>
          <a:endParaRPr lang="de-DE" sz="1600" b="0" dirty="0">
            <a:solidFill>
              <a:schemeClr val="tx1"/>
            </a:solidFill>
          </a:endParaRPr>
        </a:p>
      </dgm:t>
    </dgm:pt>
    <dgm:pt modelId="{19A7E2B1-6561-48DA-BFFE-4FE7EA0A3020}" type="parTrans" cxnId="{F7209C32-A28F-46A3-81D3-9C8EECEA6176}">
      <dgm:prSet/>
      <dgm:spPr>
        <a:ln w="31750">
          <a:solidFill>
            <a:srgbClr val="92D050"/>
          </a:solidFill>
        </a:ln>
      </dgm:spPr>
      <dgm:t>
        <a:bodyPr/>
        <a:lstStyle/>
        <a:p>
          <a:endParaRPr lang="de-DE"/>
        </a:p>
      </dgm:t>
    </dgm:pt>
    <dgm:pt modelId="{C97E3C73-6F37-4CD6-8356-4571DF4233AF}" type="sibTrans" cxnId="{F7209C32-A28F-46A3-81D3-9C8EECEA6176}">
      <dgm:prSet/>
      <dgm:spPr/>
      <dgm:t>
        <a:bodyPr/>
        <a:lstStyle/>
        <a:p>
          <a:endParaRPr lang="de-DE"/>
        </a:p>
      </dgm:t>
    </dgm:pt>
    <dgm:pt modelId="{0A0875F7-F852-4CFC-8856-7CB4E794023E}">
      <dgm:prSet phldrT="[Text]" custT="1"/>
      <dgm:spPr>
        <a:solidFill>
          <a:schemeClr val="bg1"/>
        </a:solidFill>
        <a:ln w="31750">
          <a:solidFill>
            <a:srgbClr val="92D050"/>
          </a:solidFill>
        </a:ln>
      </dgm:spPr>
      <dgm:t>
        <a:bodyPr/>
        <a:lstStyle/>
        <a:p>
          <a:r>
            <a:rPr lang="de-DE" sz="1600" b="0" dirty="0" smtClean="0">
              <a:solidFill>
                <a:schemeClr val="tx1"/>
              </a:solidFill>
            </a:rPr>
            <a:t>2-Kreis-Druckluftbremse</a:t>
          </a:r>
          <a:endParaRPr lang="de-DE" sz="1600" b="0" dirty="0">
            <a:solidFill>
              <a:schemeClr val="tx1"/>
            </a:solidFill>
          </a:endParaRPr>
        </a:p>
      </dgm:t>
    </dgm:pt>
    <dgm:pt modelId="{C46F090E-EB2E-404A-BD5C-3FAB7C9E4864}" type="parTrans" cxnId="{AE2FE39C-60C4-44DD-88C7-2F9B094DC26A}">
      <dgm:prSet/>
      <dgm:spPr/>
      <dgm:t>
        <a:bodyPr/>
        <a:lstStyle/>
        <a:p>
          <a:endParaRPr lang="de-DE"/>
        </a:p>
      </dgm:t>
    </dgm:pt>
    <dgm:pt modelId="{A73AB962-BF70-4618-92CB-1A94ED5AA080}" type="sibTrans" cxnId="{AE2FE39C-60C4-44DD-88C7-2F9B094DC26A}">
      <dgm:prSet/>
      <dgm:spPr/>
      <dgm:t>
        <a:bodyPr/>
        <a:lstStyle/>
        <a:p>
          <a:endParaRPr lang="de-DE"/>
        </a:p>
      </dgm:t>
    </dgm:pt>
    <dgm:pt modelId="{A8E33DCB-44CF-418C-83A2-FA79E60CF74E}" type="pres">
      <dgm:prSet presAssocID="{AF019189-5D82-4051-9E2F-E5ED1DD34714}" presName="hierChild1" presStyleCnt="0">
        <dgm:presLayoutVars>
          <dgm:chPref val="1"/>
          <dgm:dir/>
          <dgm:animOne val="branch"/>
          <dgm:animLvl val="lvl"/>
          <dgm:resizeHandles/>
        </dgm:presLayoutVars>
      </dgm:prSet>
      <dgm:spPr/>
      <dgm:t>
        <a:bodyPr/>
        <a:lstStyle/>
        <a:p>
          <a:endParaRPr lang="de-DE"/>
        </a:p>
      </dgm:t>
    </dgm:pt>
    <dgm:pt modelId="{946D6B95-6BAE-4B28-A783-62ECC246D91D}" type="pres">
      <dgm:prSet presAssocID="{27CD31AA-ED41-4449-AAC2-18126861D125}" presName="hierRoot1" presStyleCnt="0"/>
      <dgm:spPr/>
    </dgm:pt>
    <dgm:pt modelId="{9A833F26-CE52-4B47-8EA4-2A466F48A2F4}" type="pres">
      <dgm:prSet presAssocID="{27CD31AA-ED41-4449-AAC2-18126861D125}" presName="composite" presStyleCnt="0"/>
      <dgm:spPr/>
    </dgm:pt>
    <dgm:pt modelId="{B969BAED-DDBC-4407-91E6-919DDCEA8625}" type="pres">
      <dgm:prSet presAssocID="{27CD31AA-ED41-4449-AAC2-18126861D125}" presName="background" presStyleLbl="node0" presStyleIdx="0" presStyleCnt="2"/>
      <dgm:spPr>
        <a:solidFill>
          <a:srgbClr val="92D050">
            <a:alpha val="50000"/>
          </a:srgbClr>
        </a:solidFill>
      </dgm:spPr>
      <dgm:t>
        <a:bodyPr/>
        <a:lstStyle/>
        <a:p>
          <a:endParaRPr lang="de-DE"/>
        </a:p>
      </dgm:t>
    </dgm:pt>
    <dgm:pt modelId="{9AC05233-C3C9-49E6-9599-E21874A8D2A8}" type="pres">
      <dgm:prSet presAssocID="{27CD31AA-ED41-4449-AAC2-18126861D125}" presName="text" presStyleLbl="fgAcc0" presStyleIdx="0" presStyleCnt="2" custScaleX="135711" custLinFactNeighborX="6348" custLinFactNeighborY="-2125">
        <dgm:presLayoutVars>
          <dgm:chPref val="3"/>
        </dgm:presLayoutVars>
      </dgm:prSet>
      <dgm:spPr/>
      <dgm:t>
        <a:bodyPr/>
        <a:lstStyle/>
        <a:p>
          <a:endParaRPr lang="de-DE"/>
        </a:p>
      </dgm:t>
    </dgm:pt>
    <dgm:pt modelId="{FBFC0CD3-CA72-4245-93AD-30FEFF3AF131}" type="pres">
      <dgm:prSet presAssocID="{27CD31AA-ED41-4449-AAC2-18126861D125}" presName="hierChild2" presStyleCnt="0"/>
      <dgm:spPr/>
    </dgm:pt>
    <dgm:pt modelId="{22381C41-C655-4710-95BA-125A73DF8031}" type="pres">
      <dgm:prSet presAssocID="{8026F3F0-490B-4C77-93CF-734D5BFFC281}" presName="Name10" presStyleLbl="parChTrans1D2" presStyleIdx="0" presStyleCnt="3"/>
      <dgm:spPr/>
      <dgm:t>
        <a:bodyPr/>
        <a:lstStyle/>
        <a:p>
          <a:endParaRPr lang="de-DE"/>
        </a:p>
      </dgm:t>
    </dgm:pt>
    <dgm:pt modelId="{704972E2-68F4-43FE-9987-E4530BB959DD}" type="pres">
      <dgm:prSet presAssocID="{872AC867-6214-4A72-B99C-74A2E06AE371}" presName="hierRoot2" presStyleCnt="0"/>
      <dgm:spPr/>
    </dgm:pt>
    <dgm:pt modelId="{4D0F057E-A8B9-49FF-AAF9-4AE59213B51D}" type="pres">
      <dgm:prSet presAssocID="{872AC867-6214-4A72-B99C-74A2E06AE371}" presName="composite2" presStyleCnt="0"/>
      <dgm:spPr/>
    </dgm:pt>
    <dgm:pt modelId="{7F651F08-9E2D-4BFD-9121-4D609459B29F}" type="pres">
      <dgm:prSet presAssocID="{872AC867-6214-4A72-B99C-74A2E06AE371}" presName="background2" presStyleLbl="node2" presStyleIdx="0" presStyleCnt="3"/>
      <dgm:spPr>
        <a:solidFill>
          <a:srgbClr val="92D050">
            <a:alpha val="50000"/>
          </a:srgbClr>
        </a:solidFill>
      </dgm:spPr>
      <dgm:t>
        <a:bodyPr/>
        <a:lstStyle/>
        <a:p>
          <a:endParaRPr lang="de-DE"/>
        </a:p>
      </dgm:t>
    </dgm:pt>
    <dgm:pt modelId="{535FE50C-283C-4010-B944-C38F5685AE2E}" type="pres">
      <dgm:prSet presAssocID="{872AC867-6214-4A72-B99C-74A2E06AE371}" presName="text2" presStyleLbl="fgAcc2" presStyleIdx="0" presStyleCnt="3" custScaleX="75439" custLinFactNeighborX="-47464" custLinFactNeighborY="-2033">
        <dgm:presLayoutVars>
          <dgm:chPref val="3"/>
        </dgm:presLayoutVars>
      </dgm:prSet>
      <dgm:spPr/>
      <dgm:t>
        <a:bodyPr/>
        <a:lstStyle/>
        <a:p>
          <a:endParaRPr lang="de-DE"/>
        </a:p>
      </dgm:t>
    </dgm:pt>
    <dgm:pt modelId="{56EE6D59-7CD0-4205-8F59-B3551FF5050E}" type="pres">
      <dgm:prSet presAssocID="{872AC867-6214-4A72-B99C-74A2E06AE371}" presName="hierChild3" presStyleCnt="0"/>
      <dgm:spPr/>
    </dgm:pt>
    <dgm:pt modelId="{3AA04CB6-B967-477B-835A-2734D9EE7227}" type="pres">
      <dgm:prSet presAssocID="{0A778C33-9172-4EB0-96F2-CE09EAAE212E}" presName="Name10" presStyleLbl="parChTrans1D2" presStyleIdx="1" presStyleCnt="3"/>
      <dgm:spPr/>
      <dgm:t>
        <a:bodyPr/>
        <a:lstStyle/>
        <a:p>
          <a:endParaRPr lang="de-DE"/>
        </a:p>
      </dgm:t>
    </dgm:pt>
    <dgm:pt modelId="{75756488-9329-428D-91AF-031E302A948E}" type="pres">
      <dgm:prSet presAssocID="{D2434C30-E39D-4A65-90A6-97D16786E5DB}" presName="hierRoot2" presStyleCnt="0"/>
      <dgm:spPr/>
    </dgm:pt>
    <dgm:pt modelId="{FDD162FB-0771-44BC-B76E-28CEB754E0D3}" type="pres">
      <dgm:prSet presAssocID="{D2434C30-E39D-4A65-90A6-97D16786E5DB}" presName="composite2" presStyleCnt="0"/>
      <dgm:spPr/>
    </dgm:pt>
    <dgm:pt modelId="{610EBFDE-769D-46AA-9AA8-2C58825C8FB8}" type="pres">
      <dgm:prSet presAssocID="{D2434C30-E39D-4A65-90A6-97D16786E5DB}" presName="background2" presStyleLbl="node2" presStyleIdx="1" presStyleCnt="3"/>
      <dgm:spPr>
        <a:solidFill>
          <a:srgbClr val="92D050">
            <a:alpha val="50000"/>
          </a:srgbClr>
        </a:solidFill>
      </dgm:spPr>
      <dgm:t>
        <a:bodyPr/>
        <a:lstStyle/>
        <a:p>
          <a:endParaRPr lang="de-DE"/>
        </a:p>
      </dgm:t>
    </dgm:pt>
    <dgm:pt modelId="{D7F4772E-36C6-45DD-AA0B-C22E0C05D88A}" type="pres">
      <dgm:prSet presAssocID="{D2434C30-E39D-4A65-90A6-97D16786E5DB}" presName="text2" presStyleLbl="fgAcc2" presStyleIdx="1" presStyleCnt="3" custScaleX="69420" custLinFactNeighborX="-34392" custLinFactNeighborY="-2033">
        <dgm:presLayoutVars>
          <dgm:chPref val="3"/>
        </dgm:presLayoutVars>
      </dgm:prSet>
      <dgm:spPr/>
      <dgm:t>
        <a:bodyPr/>
        <a:lstStyle/>
        <a:p>
          <a:endParaRPr lang="de-DE"/>
        </a:p>
      </dgm:t>
    </dgm:pt>
    <dgm:pt modelId="{ED8E1778-A3D3-468D-A314-FC50488CAA12}" type="pres">
      <dgm:prSet presAssocID="{D2434C30-E39D-4A65-90A6-97D16786E5DB}" presName="hierChild3" presStyleCnt="0"/>
      <dgm:spPr/>
    </dgm:pt>
    <dgm:pt modelId="{25B62EC1-9F16-438A-B28D-88830C41DF86}" type="pres">
      <dgm:prSet presAssocID="{19A7E2B1-6561-48DA-BFFE-4FE7EA0A3020}" presName="Name10" presStyleLbl="parChTrans1D2" presStyleIdx="2" presStyleCnt="3"/>
      <dgm:spPr/>
      <dgm:t>
        <a:bodyPr/>
        <a:lstStyle/>
        <a:p>
          <a:endParaRPr lang="de-DE"/>
        </a:p>
      </dgm:t>
    </dgm:pt>
    <dgm:pt modelId="{6D8DC9B3-26A8-47E1-9B5F-87CA05B258ED}" type="pres">
      <dgm:prSet presAssocID="{3016B9C6-18E9-4493-97A4-D628C94BF563}" presName="hierRoot2" presStyleCnt="0"/>
      <dgm:spPr/>
    </dgm:pt>
    <dgm:pt modelId="{59D4C265-9678-4F0E-8D1E-5650E4B33D55}" type="pres">
      <dgm:prSet presAssocID="{3016B9C6-18E9-4493-97A4-D628C94BF563}" presName="composite2" presStyleCnt="0"/>
      <dgm:spPr/>
    </dgm:pt>
    <dgm:pt modelId="{45BFA905-F747-44E4-8D6C-08E779BD44B9}" type="pres">
      <dgm:prSet presAssocID="{3016B9C6-18E9-4493-97A4-D628C94BF563}" presName="background2" presStyleLbl="node2" presStyleIdx="2" presStyleCnt="3"/>
      <dgm:spPr>
        <a:solidFill>
          <a:srgbClr val="92D050">
            <a:alpha val="50000"/>
          </a:srgbClr>
        </a:solidFill>
      </dgm:spPr>
      <dgm:t>
        <a:bodyPr/>
        <a:lstStyle/>
        <a:p>
          <a:endParaRPr lang="de-DE"/>
        </a:p>
      </dgm:t>
    </dgm:pt>
    <dgm:pt modelId="{4009448F-5648-4849-9363-C278B9708D11}" type="pres">
      <dgm:prSet presAssocID="{3016B9C6-18E9-4493-97A4-D628C94BF563}" presName="text2" presStyleLbl="fgAcc2" presStyleIdx="2" presStyleCnt="3" custScaleX="77016" custLinFactNeighborX="-36703" custLinFactNeighborY="-2033">
        <dgm:presLayoutVars>
          <dgm:chPref val="3"/>
        </dgm:presLayoutVars>
      </dgm:prSet>
      <dgm:spPr/>
      <dgm:t>
        <a:bodyPr/>
        <a:lstStyle/>
        <a:p>
          <a:endParaRPr lang="de-DE"/>
        </a:p>
      </dgm:t>
    </dgm:pt>
    <dgm:pt modelId="{B5249244-9D04-4F9E-A87A-C2DE5EE5951D}" type="pres">
      <dgm:prSet presAssocID="{3016B9C6-18E9-4493-97A4-D628C94BF563}" presName="hierChild3" presStyleCnt="0"/>
      <dgm:spPr/>
    </dgm:pt>
    <dgm:pt modelId="{06677CD5-21D4-4206-851C-F066F8FA7210}" type="pres">
      <dgm:prSet presAssocID="{0A0875F7-F852-4CFC-8856-7CB4E794023E}" presName="hierRoot1" presStyleCnt="0"/>
      <dgm:spPr/>
    </dgm:pt>
    <dgm:pt modelId="{CD270B43-2B23-476D-B47E-70AEE883C8BD}" type="pres">
      <dgm:prSet presAssocID="{0A0875F7-F852-4CFC-8856-7CB4E794023E}" presName="composite" presStyleCnt="0"/>
      <dgm:spPr/>
    </dgm:pt>
    <dgm:pt modelId="{55428A43-903F-4EAA-9C0C-3B1F0E18AF45}" type="pres">
      <dgm:prSet presAssocID="{0A0875F7-F852-4CFC-8856-7CB4E794023E}" presName="background" presStyleLbl="node0" presStyleIdx="1" presStyleCnt="2"/>
      <dgm:spPr>
        <a:solidFill>
          <a:srgbClr val="92D050">
            <a:alpha val="50000"/>
          </a:srgbClr>
        </a:solidFill>
      </dgm:spPr>
      <dgm:t>
        <a:bodyPr/>
        <a:lstStyle/>
        <a:p>
          <a:endParaRPr lang="de-DE"/>
        </a:p>
      </dgm:t>
    </dgm:pt>
    <dgm:pt modelId="{A20BB4F9-1FC7-42B3-8A96-0ADC85B38D7C}" type="pres">
      <dgm:prSet presAssocID="{0A0875F7-F852-4CFC-8856-7CB4E794023E}" presName="text" presStyleLbl="fgAcc0" presStyleIdx="1" presStyleCnt="2" custScaleX="83811" custLinFactY="43767" custLinFactNeighborX="46050" custLinFactNeighborY="100000">
        <dgm:presLayoutVars>
          <dgm:chPref val="3"/>
        </dgm:presLayoutVars>
      </dgm:prSet>
      <dgm:spPr/>
      <dgm:t>
        <a:bodyPr/>
        <a:lstStyle/>
        <a:p>
          <a:endParaRPr lang="de-DE"/>
        </a:p>
      </dgm:t>
    </dgm:pt>
    <dgm:pt modelId="{1BAE84F4-FA25-4B13-A27F-9E2207C6F956}" type="pres">
      <dgm:prSet presAssocID="{0A0875F7-F852-4CFC-8856-7CB4E794023E}" presName="hierChild2" presStyleCnt="0"/>
      <dgm:spPr/>
    </dgm:pt>
  </dgm:ptLst>
  <dgm:cxnLst>
    <dgm:cxn modelId="{3C88AB34-6509-4106-9C53-B3A03C1FE188}" type="presOf" srcId="{D2434C30-E39D-4A65-90A6-97D16786E5DB}" destId="{D7F4772E-36C6-45DD-AA0B-C22E0C05D88A}" srcOrd="0" destOrd="0" presId="urn:microsoft.com/office/officeart/2005/8/layout/hierarchy1"/>
    <dgm:cxn modelId="{942702EF-2D75-4C67-BB2D-471F45905E44}" type="presOf" srcId="{27CD31AA-ED41-4449-AAC2-18126861D125}" destId="{9AC05233-C3C9-49E6-9599-E21874A8D2A8}" srcOrd="0" destOrd="0" presId="urn:microsoft.com/office/officeart/2005/8/layout/hierarchy1"/>
    <dgm:cxn modelId="{77C6632E-268A-459C-B45D-3BBF9902B4D9}" srcId="{AF019189-5D82-4051-9E2F-E5ED1DD34714}" destId="{27CD31AA-ED41-4449-AAC2-18126861D125}" srcOrd="0" destOrd="0" parTransId="{4CF98486-FF56-4C84-9229-677FAE7DFDAF}" sibTransId="{BF4818D5-8006-47CF-A836-D2F6AB4F358D}"/>
    <dgm:cxn modelId="{F7209C32-A28F-46A3-81D3-9C8EECEA6176}" srcId="{27CD31AA-ED41-4449-AAC2-18126861D125}" destId="{3016B9C6-18E9-4493-97A4-D628C94BF563}" srcOrd="2" destOrd="0" parTransId="{19A7E2B1-6561-48DA-BFFE-4FE7EA0A3020}" sibTransId="{C97E3C73-6F37-4CD6-8356-4571DF4233AF}"/>
    <dgm:cxn modelId="{BF729209-2788-4612-9125-B662ADC0761B}" srcId="{27CD31AA-ED41-4449-AAC2-18126861D125}" destId="{D2434C30-E39D-4A65-90A6-97D16786E5DB}" srcOrd="1" destOrd="0" parTransId="{0A778C33-9172-4EB0-96F2-CE09EAAE212E}" sibTransId="{66FDEFB8-ED6D-4236-AB60-1148638F7A93}"/>
    <dgm:cxn modelId="{07156076-C5D8-4E29-BF08-C6301B36D44A}" type="presOf" srcId="{872AC867-6214-4A72-B99C-74A2E06AE371}" destId="{535FE50C-283C-4010-B944-C38F5685AE2E}" srcOrd="0" destOrd="0" presId="urn:microsoft.com/office/officeart/2005/8/layout/hierarchy1"/>
    <dgm:cxn modelId="{9787EF2C-43AB-4E40-BAE9-E07385DDF76F}" type="presOf" srcId="{3016B9C6-18E9-4493-97A4-D628C94BF563}" destId="{4009448F-5648-4849-9363-C278B9708D11}" srcOrd="0" destOrd="0" presId="urn:microsoft.com/office/officeart/2005/8/layout/hierarchy1"/>
    <dgm:cxn modelId="{7B87B0BE-7B81-4D8A-83E8-6AB02EE3B490}" type="presOf" srcId="{19A7E2B1-6561-48DA-BFFE-4FE7EA0A3020}" destId="{25B62EC1-9F16-438A-B28D-88830C41DF86}" srcOrd="0" destOrd="0" presId="urn:microsoft.com/office/officeart/2005/8/layout/hierarchy1"/>
    <dgm:cxn modelId="{ED7775DC-8BFD-4789-B325-75F4ED5E2AFF}" type="presOf" srcId="{8026F3F0-490B-4C77-93CF-734D5BFFC281}" destId="{22381C41-C655-4710-95BA-125A73DF8031}" srcOrd="0" destOrd="0" presId="urn:microsoft.com/office/officeart/2005/8/layout/hierarchy1"/>
    <dgm:cxn modelId="{0D79BC49-63BE-4498-8B3E-7044EDCD95FD}" type="presOf" srcId="{0A778C33-9172-4EB0-96F2-CE09EAAE212E}" destId="{3AA04CB6-B967-477B-835A-2734D9EE7227}" srcOrd="0" destOrd="0" presId="urn:microsoft.com/office/officeart/2005/8/layout/hierarchy1"/>
    <dgm:cxn modelId="{5D24ECEC-84F6-44D2-8533-D0B68A22E964}" srcId="{27CD31AA-ED41-4449-AAC2-18126861D125}" destId="{872AC867-6214-4A72-B99C-74A2E06AE371}" srcOrd="0" destOrd="0" parTransId="{8026F3F0-490B-4C77-93CF-734D5BFFC281}" sibTransId="{01E51BEA-D9BF-4E43-8BAD-AD3BC277ACAE}"/>
    <dgm:cxn modelId="{AE2FE39C-60C4-44DD-88C7-2F9B094DC26A}" srcId="{AF019189-5D82-4051-9E2F-E5ED1DD34714}" destId="{0A0875F7-F852-4CFC-8856-7CB4E794023E}" srcOrd="1" destOrd="0" parTransId="{C46F090E-EB2E-404A-BD5C-3FAB7C9E4864}" sibTransId="{A73AB962-BF70-4618-92CB-1A94ED5AA080}"/>
    <dgm:cxn modelId="{E29CACB3-A3B4-496F-B7BE-F9248DE0985D}" type="presOf" srcId="{0A0875F7-F852-4CFC-8856-7CB4E794023E}" destId="{A20BB4F9-1FC7-42B3-8A96-0ADC85B38D7C}" srcOrd="0" destOrd="0" presId="urn:microsoft.com/office/officeart/2005/8/layout/hierarchy1"/>
    <dgm:cxn modelId="{A57424AF-6DA0-4C4D-B892-B2DB3985B775}" type="presOf" srcId="{AF019189-5D82-4051-9E2F-E5ED1DD34714}" destId="{A8E33DCB-44CF-418C-83A2-FA79E60CF74E}" srcOrd="0" destOrd="0" presId="urn:microsoft.com/office/officeart/2005/8/layout/hierarchy1"/>
    <dgm:cxn modelId="{C3F33FB9-52AA-4481-9DEB-6CAC09B90673}" type="presParOf" srcId="{A8E33DCB-44CF-418C-83A2-FA79E60CF74E}" destId="{946D6B95-6BAE-4B28-A783-62ECC246D91D}" srcOrd="0" destOrd="0" presId="urn:microsoft.com/office/officeart/2005/8/layout/hierarchy1"/>
    <dgm:cxn modelId="{EFC588CD-85A4-48E4-A4CF-02C1B6F54436}" type="presParOf" srcId="{946D6B95-6BAE-4B28-A783-62ECC246D91D}" destId="{9A833F26-CE52-4B47-8EA4-2A466F48A2F4}" srcOrd="0" destOrd="0" presId="urn:microsoft.com/office/officeart/2005/8/layout/hierarchy1"/>
    <dgm:cxn modelId="{DC9280D9-0A84-4A21-9282-86C9FAC5675F}" type="presParOf" srcId="{9A833F26-CE52-4B47-8EA4-2A466F48A2F4}" destId="{B969BAED-DDBC-4407-91E6-919DDCEA8625}" srcOrd="0" destOrd="0" presId="urn:microsoft.com/office/officeart/2005/8/layout/hierarchy1"/>
    <dgm:cxn modelId="{8D825475-A026-4269-972E-A5EF31D66276}" type="presParOf" srcId="{9A833F26-CE52-4B47-8EA4-2A466F48A2F4}" destId="{9AC05233-C3C9-49E6-9599-E21874A8D2A8}" srcOrd="1" destOrd="0" presId="urn:microsoft.com/office/officeart/2005/8/layout/hierarchy1"/>
    <dgm:cxn modelId="{62AF9E73-FDB8-4E4E-8405-9FA782D0FAFA}" type="presParOf" srcId="{946D6B95-6BAE-4B28-A783-62ECC246D91D}" destId="{FBFC0CD3-CA72-4245-93AD-30FEFF3AF131}" srcOrd="1" destOrd="0" presId="urn:microsoft.com/office/officeart/2005/8/layout/hierarchy1"/>
    <dgm:cxn modelId="{2DDCFC43-58A3-47FF-8833-8F47EE030FEA}" type="presParOf" srcId="{FBFC0CD3-CA72-4245-93AD-30FEFF3AF131}" destId="{22381C41-C655-4710-95BA-125A73DF8031}" srcOrd="0" destOrd="0" presId="urn:microsoft.com/office/officeart/2005/8/layout/hierarchy1"/>
    <dgm:cxn modelId="{ECB0FE51-A4DB-4712-869C-F8F39831081E}" type="presParOf" srcId="{FBFC0CD3-CA72-4245-93AD-30FEFF3AF131}" destId="{704972E2-68F4-43FE-9987-E4530BB959DD}" srcOrd="1" destOrd="0" presId="urn:microsoft.com/office/officeart/2005/8/layout/hierarchy1"/>
    <dgm:cxn modelId="{E61CE238-B550-459B-872A-195215CACAD8}" type="presParOf" srcId="{704972E2-68F4-43FE-9987-E4530BB959DD}" destId="{4D0F057E-A8B9-49FF-AAF9-4AE59213B51D}" srcOrd="0" destOrd="0" presId="urn:microsoft.com/office/officeart/2005/8/layout/hierarchy1"/>
    <dgm:cxn modelId="{5DF08869-72BC-4832-8E43-B3EFA40FF845}" type="presParOf" srcId="{4D0F057E-A8B9-49FF-AAF9-4AE59213B51D}" destId="{7F651F08-9E2D-4BFD-9121-4D609459B29F}" srcOrd="0" destOrd="0" presId="urn:microsoft.com/office/officeart/2005/8/layout/hierarchy1"/>
    <dgm:cxn modelId="{F128FA0C-5B5A-4E92-AFA1-075BE1C640CC}" type="presParOf" srcId="{4D0F057E-A8B9-49FF-AAF9-4AE59213B51D}" destId="{535FE50C-283C-4010-B944-C38F5685AE2E}" srcOrd="1" destOrd="0" presId="urn:microsoft.com/office/officeart/2005/8/layout/hierarchy1"/>
    <dgm:cxn modelId="{E2781F5A-F94F-413F-8E18-C5D11BE55602}" type="presParOf" srcId="{704972E2-68F4-43FE-9987-E4530BB959DD}" destId="{56EE6D59-7CD0-4205-8F59-B3551FF5050E}" srcOrd="1" destOrd="0" presId="urn:microsoft.com/office/officeart/2005/8/layout/hierarchy1"/>
    <dgm:cxn modelId="{744A34C1-986F-4911-9DF5-6CC6B505AD55}" type="presParOf" srcId="{FBFC0CD3-CA72-4245-93AD-30FEFF3AF131}" destId="{3AA04CB6-B967-477B-835A-2734D9EE7227}" srcOrd="2" destOrd="0" presId="urn:microsoft.com/office/officeart/2005/8/layout/hierarchy1"/>
    <dgm:cxn modelId="{4EAA8958-3711-41F0-8730-D6B8B6475DFC}" type="presParOf" srcId="{FBFC0CD3-CA72-4245-93AD-30FEFF3AF131}" destId="{75756488-9329-428D-91AF-031E302A948E}" srcOrd="3" destOrd="0" presId="urn:microsoft.com/office/officeart/2005/8/layout/hierarchy1"/>
    <dgm:cxn modelId="{B7CF6670-82B1-42DC-BE14-A2565F0058C1}" type="presParOf" srcId="{75756488-9329-428D-91AF-031E302A948E}" destId="{FDD162FB-0771-44BC-B76E-28CEB754E0D3}" srcOrd="0" destOrd="0" presId="urn:microsoft.com/office/officeart/2005/8/layout/hierarchy1"/>
    <dgm:cxn modelId="{B5199ED8-D30E-4120-92D1-37FA05ED4EBD}" type="presParOf" srcId="{FDD162FB-0771-44BC-B76E-28CEB754E0D3}" destId="{610EBFDE-769D-46AA-9AA8-2C58825C8FB8}" srcOrd="0" destOrd="0" presId="urn:microsoft.com/office/officeart/2005/8/layout/hierarchy1"/>
    <dgm:cxn modelId="{3019A93B-EE57-4D57-86B4-F26FB0DC9854}" type="presParOf" srcId="{FDD162FB-0771-44BC-B76E-28CEB754E0D3}" destId="{D7F4772E-36C6-45DD-AA0B-C22E0C05D88A}" srcOrd="1" destOrd="0" presId="urn:microsoft.com/office/officeart/2005/8/layout/hierarchy1"/>
    <dgm:cxn modelId="{01B0F1A4-5229-49FC-AD3F-DFC925F23944}" type="presParOf" srcId="{75756488-9329-428D-91AF-031E302A948E}" destId="{ED8E1778-A3D3-468D-A314-FC50488CAA12}" srcOrd="1" destOrd="0" presId="urn:microsoft.com/office/officeart/2005/8/layout/hierarchy1"/>
    <dgm:cxn modelId="{832DF726-2E48-419A-8917-35414AB36C79}" type="presParOf" srcId="{FBFC0CD3-CA72-4245-93AD-30FEFF3AF131}" destId="{25B62EC1-9F16-438A-B28D-88830C41DF86}" srcOrd="4" destOrd="0" presId="urn:microsoft.com/office/officeart/2005/8/layout/hierarchy1"/>
    <dgm:cxn modelId="{0AEDC57B-047C-4429-B244-8C0E11405AA5}" type="presParOf" srcId="{FBFC0CD3-CA72-4245-93AD-30FEFF3AF131}" destId="{6D8DC9B3-26A8-47E1-9B5F-87CA05B258ED}" srcOrd="5" destOrd="0" presId="urn:microsoft.com/office/officeart/2005/8/layout/hierarchy1"/>
    <dgm:cxn modelId="{27A2C7FB-C54C-4B00-BBBC-BC7DEEB0A158}" type="presParOf" srcId="{6D8DC9B3-26A8-47E1-9B5F-87CA05B258ED}" destId="{59D4C265-9678-4F0E-8D1E-5650E4B33D55}" srcOrd="0" destOrd="0" presId="urn:microsoft.com/office/officeart/2005/8/layout/hierarchy1"/>
    <dgm:cxn modelId="{6BA82D93-D707-4327-A7C5-BA5E2EB138BD}" type="presParOf" srcId="{59D4C265-9678-4F0E-8D1E-5650E4B33D55}" destId="{45BFA905-F747-44E4-8D6C-08E779BD44B9}" srcOrd="0" destOrd="0" presId="urn:microsoft.com/office/officeart/2005/8/layout/hierarchy1"/>
    <dgm:cxn modelId="{66C7EF37-4F8E-45FA-B4ED-8979C3D22698}" type="presParOf" srcId="{59D4C265-9678-4F0E-8D1E-5650E4B33D55}" destId="{4009448F-5648-4849-9363-C278B9708D11}" srcOrd="1" destOrd="0" presId="urn:microsoft.com/office/officeart/2005/8/layout/hierarchy1"/>
    <dgm:cxn modelId="{E7C54DEA-8275-4A2F-A7DC-216F276D7924}" type="presParOf" srcId="{6D8DC9B3-26A8-47E1-9B5F-87CA05B258ED}" destId="{B5249244-9D04-4F9E-A87A-C2DE5EE5951D}" srcOrd="1" destOrd="0" presId="urn:microsoft.com/office/officeart/2005/8/layout/hierarchy1"/>
    <dgm:cxn modelId="{0ED64995-BD62-4714-BF48-CE9A2791561E}" type="presParOf" srcId="{A8E33DCB-44CF-418C-83A2-FA79E60CF74E}" destId="{06677CD5-21D4-4206-851C-F066F8FA7210}" srcOrd="1" destOrd="0" presId="urn:microsoft.com/office/officeart/2005/8/layout/hierarchy1"/>
    <dgm:cxn modelId="{01E231B0-69FF-44F6-B4F5-DF666E581ABE}" type="presParOf" srcId="{06677CD5-21D4-4206-851C-F066F8FA7210}" destId="{CD270B43-2B23-476D-B47E-70AEE883C8BD}" srcOrd="0" destOrd="0" presId="urn:microsoft.com/office/officeart/2005/8/layout/hierarchy1"/>
    <dgm:cxn modelId="{05DA4A12-3B06-4FB6-8ABA-97815CB97FC4}" type="presParOf" srcId="{CD270B43-2B23-476D-B47E-70AEE883C8BD}" destId="{55428A43-903F-4EAA-9C0C-3B1F0E18AF45}" srcOrd="0" destOrd="0" presId="urn:microsoft.com/office/officeart/2005/8/layout/hierarchy1"/>
    <dgm:cxn modelId="{C18D4CF9-C652-4629-9C9D-F07BFB3BD2AE}" type="presParOf" srcId="{CD270B43-2B23-476D-B47E-70AEE883C8BD}" destId="{A20BB4F9-1FC7-42B3-8A96-0ADC85B38D7C}" srcOrd="1" destOrd="0" presId="urn:microsoft.com/office/officeart/2005/8/layout/hierarchy1"/>
    <dgm:cxn modelId="{87C60811-F135-44F8-BA43-ACBBB0B0FB87}" type="presParOf" srcId="{06677CD5-21D4-4206-851C-F066F8FA7210}" destId="{1BAE84F4-FA25-4B13-A27F-9E2207C6F956}" srcOrd="1" destOrd="0" presId="urn:microsoft.com/office/officeart/2005/8/layout/hierarchy1"/>
  </dgm:cxnLst>
  <dgm:bg>
    <a:noFill/>
    <a:effectLst/>
  </dgm:bg>
  <dgm:whole>
    <a:ln w="9525" cap="rnd"/>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019189-5D82-4051-9E2F-E5ED1DD347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de-DE"/>
        </a:p>
      </dgm:t>
    </dgm:pt>
    <dgm:pt modelId="{27CD31AA-ED41-4449-AAC2-18126861D125}">
      <dgm:prSet phldrT="[Text]" custT="1"/>
      <dgm:spPr>
        <a:solidFill>
          <a:schemeClr val="bg1"/>
        </a:solidFill>
        <a:ln w="31750">
          <a:solidFill>
            <a:srgbClr val="92D050"/>
          </a:solidFill>
        </a:ln>
        <a:effectLst/>
      </dgm:spPr>
      <dgm:t>
        <a:bodyPr/>
        <a:lstStyle/>
        <a:p>
          <a:r>
            <a:rPr lang="de-DE" sz="2400" b="1" dirty="0" smtClean="0">
              <a:solidFill>
                <a:schemeClr val="tx1"/>
              </a:solidFill>
            </a:rPr>
            <a:t>Bereifung</a:t>
          </a:r>
          <a:endParaRPr lang="de-DE" sz="2400" b="1" dirty="0">
            <a:solidFill>
              <a:schemeClr val="tx1"/>
            </a:solidFill>
          </a:endParaRPr>
        </a:p>
      </dgm:t>
    </dgm:pt>
    <dgm:pt modelId="{4CF98486-FF56-4C84-9229-677FAE7DFDAF}" type="parTrans" cxnId="{77C6632E-268A-459C-B45D-3BBF9902B4D9}">
      <dgm:prSet/>
      <dgm:spPr/>
      <dgm:t>
        <a:bodyPr/>
        <a:lstStyle/>
        <a:p>
          <a:endParaRPr lang="de-DE"/>
        </a:p>
      </dgm:t>
    </dgm:pt>
    <dgm:pt modelId="{BF4818D5-8006-47CF-A836-D2F6AB4F358D}" type="sibTrans" cxnId="{77C6632E-268A-459C-B45D-3BBF9902B4D9}">
      <dgm:prSet/>
      <dgm:spPr/>
      <dgm:t>
        <a:bodyPr/>
        <a:lstStyle/>
        <a:p>
          <a:endParaRPr lang="de-DE"/>
        </a:p>
      </dgm:t>
    </dgm:pt>
    <dgm:pt modelId="{872AC867-6214-4A72-B99C-74A2E06AE371}">
      <dgm:prSet phldrT="[Text]" custT="1"/>
      <dgm:spPr>
        <a:solidFill>
          <a:schemeClr val="bg1"/>
        </a:solidFill>
        <a:ln w="31750" cap="rnd">
          <a:solidFill>
            <a:srgbClr val="92D050"/>
          </a:solidFill>
        </a:ln>
      </dgm:spPr>
      <dgm:t>
        <a:bodyPr/>
        <a:lstStyle/>
        <a:p>
          <a:r>
            <a:rPr lang="de-DE" sz="1600" b="0" dirty="0" smtClean="0">
              <a:solidFill>
                <a:schemeClr val="tx1"/>
              </a:solidFill>
            </a:rPr>
            <a:t>Diagonal</a:t>
          </a:r>
          <a:endParaRPr lang="de-DE" sz="1600" b="0" dirty="0">
            <a:solidFill>
              <a:schemeClr val="tx1"/>
            </a:solidFill>
          </a:endParaRPr>
        </a:p>
      </dgm:t>
    </dgm:pt>
    <dgm:pt modelId="{8026F3F0-490B-4C77-93CF-734D5BFFC281}" type="parTrans" cxnId="{5D24ECEC-84F6-44D2-8533-D0B68A22E964}">
      <dgm:prSet/>
      <dgm:spPr>
        <a:solidFill>
          <a:schemeClr val="bg1"/>
        </a:solidFill>
        <a:ln w="31750">
          <a:solidFill>
            <a:srgbClr val="92D050"/>
          </a:solidFill>
        </a:ln>
      </dgm:spPr>
      <dgm:t>
        <a:bodyPr/>
        <a:lstStyle/>
        <a:p>
          <a:endParaRPr lang="de-DE"/>
        </a:p>
      </dgm:t>
    </dgm:pt>
    <dgm:pt modelId="{01E51BEA-D9BF-4E43-8BAD-AD3BC277ACAE}" type="sibTrans" cxnId="{5D24ECEC-84F6-44D2-8533-D0B68A22E964}">
      <dgm:prSet/>
      <dgm:spPr/>
      <dgm:t>
        <a:bodyPr/>
        <a:lstStyle/>
        <a:p>
          <a:endParaRPr lang="de-DE"/>
        </a:p>
      </dgm:t>
    </dgm:pt>
    <dgm:pt modelId="{D2434C30-E39D-4A65-90A6-97D16786E5DB}">
      <dgm:prSet phldrT="[Text]" custT="1"/>
      <dgm:spPr>
        <a:solidFill>
          <a:schemeClr val="bg1"/>
        </a:solidFill>
        <a:ln w="31750">
          <a:solidFill>
            <a:srgbClr val="92D050"/>
          </a:solidFill>
        </a:ln>
      </dgm:spPr>
      <dgm:t>
        <a:bodyPr/>
        <a:lstStyle/>
        <a:p>
          <a:r>
            <a:rPr lang="de-DE" sz="1600" b="0" dirty="0" smtClean="0">
              <a:solidFill>
                <a:schemeClr val="tx1"/>
              </a:solidFill>
            </a:rPr>
            <a:t>Radial</a:t>
          </a:r>
          <a:endParaRPr lang="de-DE" sz="1600" b="0" dirty="0">
            <a:solidFill>
              <a:schemeClr val="tx1"/>
            </a:solidFill>
          </a:endParaRPr>
        </a:p>
      </dgm:t>
    </dgm:pt>
    <dgm:pt modelId="{0A778C33-9172-4EB0-96F2-CE09EAAE212E}" type="parTrans" cxnId="{BF729209-2788-4612-9125-B662ADC0761B}">
      <dgm:prSet/>
      <dgm:spPr>
        <a:ln w="31750">
          <a:solidFill>
            <a:srgbClr val="92D050"/>
          </a:solidFill>
        </a:ln>
      </dgm:spPr>
      <dgm:t>
        <a:bodyPr/>
        <a:lstStyle/>
        <a:p>
          <a:endParaRPr lang="de-DE"/>
        </a:p>
      </dgm:t>
    </dgm:pt>
    <dgm:pt modelId="{66FDEFB8-ED6D-4236-AB60-1148638F7A93}" type="sibTrans" cxnId="{BF729209-2788-4612-9125-B662ADC0761B}">
      <dgm:prSet/>
      <dgm:spPr/>
      <dgm:t>
        <a:bodyPr/>
        <a:lstStyle/>
        <a:p>
          <a:endParaRPr lang="de-DE"/>
        </a:p>
      </dgm:t>
    </dgm:pt>
    <dgm:pt modelId="{3016B9C6-18E9-4493-97A4-D628C94BF563}">
      <dgm:prSet phldrT="[Text]" custT="1"/>
      <dgm:spPr>
        <a:solidFill>
          <a:schemeClr val="bg1"/>
        </a:solidFill>
        <a:ln w="31750">
          <a:solidFill>
            <a:srgbClr val="92D050"/>
          </a:solidFill>
        </a:ln>
      </dgm:spPr>
      <dgm:t>
        <a:bodyPr/>
        <a:lstStyle/>
        <a:p>
          <a:r>
            <a:rPr lang="de-DE" sz="1600" b="0" dirty="0" smtClean="0">
              <a:solidFill>
                <a:schemeClr val="tx1"/>
              </a:solidFill>
            </a:rPr>
            <a:t>Profil</a:t>
          </a:r>
          <a:endParaRPr lang="de-DE" sz="1600" b="0" dirty="0">
            <a:solidFill>
              <a:schemeClr val="tx1"/>
            </a:solidFill>
          </a:endParaRPr>
        </a:p>
      </dgm:t>
    </dgm:pt>
    <dgm:pt modelId="{19A7E2B1-6561-48DA-BFFE-4FE7EA0A3020}" type="parTrans" cxnId="{F7209C32-A28F-46A3-81D3-9C8EECEA6176}">
      <dgm:prSet/>
      <dgm:spPr>
        <a:ln w="31750">
          <a:solidFill>
            <a:srgbClr val="92D050"/>
          </a:solidFill>
        </a:ln>
      </dgm:spPr>
      <dgm:t>
        <a:bodyPr/>
        <a:lstStyle/>
        <a:p>
          <a:endParaRPr lang="de-DE"/>
        </a:p>
      </dgm:t>
    </dgm:pt>
    <dgm:pt modelId="{C97E3C73-6F37-4CD6-8356-4571DF4233AF}" type="sibTrans" cxnId="{F7209C32-A28F-46A3-81D3-9C8EECEA6176}">
      <dgm:prSet/>
      <dgm:spPr/>
      <dgm:t>
        <a:bodyPr/>
        <a:lstStyle/>
        <a:p>
          <a:endParaRPr lang="de-DE"/>
        </a:p>
      </dgm:t>
    </dgm:pt>
    <dgm:pt modelId="{54E9429A-038D-4BE7-8F67-0621D26931E8}">
      <dgm:prSet phldrT="[Text]" custT="1"/>
      <dgm:spPr>
        <a:solidFill>
          <a:schemeClr val="bg1"/>
        </a:solidFill>
        <a:ln w="31750">
          <a:solidFill>
            <a:srgbClr val="92D050"/>
          </a:solidFill>
        </a:ln>
      </dgm:spPr>
      <dgm:t>
        <a:bodyPr/>
        <a:lstStyle/>
        <a:p>
          <a:r>
            <a:rPr lang="de-DE" sz="1600" b="0" dirty="0" smtClean="0">
              <a:solidFill>
                <a:schemeClr val="tx1"/>
              </a:solidFill>
            </a:rPr>
            <a:t>Reifendruck-Regelanlage</a:t>
          </a:r>
          <a:endParaRPr lang="de-DE" sz="1600" b="0" dirty="0">
            <a:solidFill>
              <a:schemeClr val="tx1"/>
            </a:solidFill>
          </a:endParaRPr>
        </a:p>
      </dgm:t>
    </dgm:pt>
    <dgm:pt modelId="{A096DBBB-4CA0-463A-ABE3-F8C1C1BA2C8B}" type="parTrans" cxnId="{DFAD17DE-C9E4-4250-A610-E4856D5D8AB2}">
      <dgm:prSet/>
      <dgm:spPr/>
      <dgm:t>
        <a:bodyPr/>
        <a:lstStyle/>
        <a:p>
          <a:endParaRPr lang="de-DE"/>
        </a:p>
      </dgm:t>
    </dgm:pt>
    <dgm:pt modelId="{161266F7-0F23-47B5-9143-515E146371DC}" type="sibTrans" cxnId="{DFAD17DE-C9E4-4250-A610-E4856D5D8AB2}">
      <dgm:prSet/>
      <dgm:spPr/>
      <dgm:t>
        <a:bodyPr/>
        <a:lstStyle/>
        <a:p>
          <a:endParaRPr lang="de-DE"/>
        </a:p>
      </dgm:t>
    </dgm:pt>
    <dgm:pt modelId="{0A0875F7-F852-4CFC-8856-7CB4E794023E}">
      <dgm:prSet phldrT="[Text]" custT="1"/>
      <dgm:spPr>
        <a:solidFill>
          <a:schemeClr val="bg1"/>
        </a:solidFill>
        <a:ln w="31750">
          <a:solidFill>
            <a:srgbClr val="92D050"/>
          </a:solidFill>
        </a:ln>
      </dgm:spPr>
      <dgm:t>
        <a:bodyPr/>
        <a:lstStyle/>
        <a:p>
          <a:r>
            <a:rPr lang="de-DE" sz="1600" b="0" dirty="0" smtClean="0">
              <a:solidFill>
                <a:schemeClr val="tx1"/>
              </a:solidFill>
            </a:rPr>
            <a:t>Dimension</a:t>
          </a:r>
          <a:endParaRPr lang="de-DE" sz="1600" b="0" dirty="0">
            <a:solidFill>
              <a:schemeClr val="tx1"/>
            </a:solidFill>
          </a:endParaRPr>
        </a:p>
      </dgm:t>
    </dgm:pt>
    <dgm:pt modelId="{C46F090E-EB2E-404A-BD5C-3FAB7C9E4864}" type="parTrans" cxnId="{AE2FE39C-60C4-44DD-88C7-2F9B094DC26A}">
      <dgm:prSet/>
      <dgm:spPr/>
      <dgm:t>
        <a:bodyPr/>
        <a:lstStyle/>
        <a:p>
          <a:endParaRPr lang="de-DE"/>
        </a:p>
      </dgm:t>
    </dgm:pt>
    <dgm:pt modelId="{A73AB962-BF70-4618-92CB-1A94ED5AA080}" type="sibTrans" cxnId="{AE2FE39C-60C4-44DD-88C7-2F9B094DC26A}">
      <dgm:prSet/>
      <dgm:spPr/>
      <dgm:t>
        <a:bodyPr/>
        <a:lstStyle/>
        <a:p>
          <a:endParaRPr lang="de-DE"/>
        </a:p>
      </dgm:t>
    </dgm:pt>
    <dgm:pt modelId="{A8E33DCB-44CF-418C-83A2-FA79E60CF74E}" type="pres">
      <dgm:prSet presAssocID="{AF019189-5D82-4051-9E2F-E5ED1DD34714}" presName="hierChild1" presStyleCnt="0">
        <dgm:presLayoutVars>
          <dgm:chPref val="1"/>
          <dgm:dir/>
          <dgm:animOne val="branch"/>
          <dgm:animLvl val="lvl"/>
          <dgm:resizeHandles/>
        </dgm:presLayoutVars>
      </dgm:prSet>
      <dgm:spPr/>
      <dgm:t>
        <a:bodyPr/>
        <a:lstStyle/>
        <a:p>
          <a:endParaRPr lang="de-DE"/>
        </a:p>
      </dgm:t>
    </dgm:pt>
    <dgm:pt modelId="{946D6B95-6BAE-4B28-A783-62ECC246D91D}" type="pres">
      <dgm:prSet presAssocID="{27CD31AA-ED41-4449-AAC2-18126861D125}" presName="hierRoot1" presStyleCnt="0"/>
      <dgm:spPr/>
    </dgm:pt>
    <dgm:pt modelId="{9A833F26-CE52-4B47-8EA4-2A466F48A2F4}" type="pres">
      <dgm:prSet presAssocID="{27CD31AA-ED41-4449-AAC2-18126861D125}" presName="composite" presStyleCnt="0"/>
      <dgm:spPr/>
    </dgm:pt>
    <dgm:pt modelId="{B969BAED-DDBC-4407-91E6-919DDCEA8625}" type="pres">
      <dgm:prSet presAssocID="{27CD31AA-ED41-4449-AAC2-18126861D125}" presName="background" presStyleLbl="node0" presStyleIdx="0" presStyleCnt="3"/>
      <dgm:spPr>
        <a:solidFill>
          <a:srgbClr val="92D050">
            <a:alpha val="50000"/>
          </a:srgbClr>
        </a:solidFill>
      </dgm:spPr>
      <dgm:t>
        <a:bodyPr/>
        <a:lstStyle/>
        <a:p>
          <a:endParaRPr lang="de-DE"/>
        </a:p>
      </dgm:t>
    </dgm:pt>
    <dgm:pt modelId="{9AC05233-C3C9-49E6-9599-E21874A8D2A8}" type="pres">
      <dgm:prSet presAssocID="{27CD31AA-ED41-4449-AAC2-18126861D125}" presName="text" presStyleLbl="fgAcc0" presStyleIdx="0" presStyleCnt="3" custScaleX="135711" custLinFactNeighborX="56891" custLinFactNeighborY="-2125">
        <dgm:presLayoutVars>
          <dgm:chPref val="3"/>
        </dgm:presLayoutVars>
      </dgm:prSet>
      <dgm:spPr/>
      <dgm:t>
        <a:bodyPr/>
        <a:lstStyle/>
        <a:p>
          <a:endParaRPr lang="de-DE"/>
        </a:p>
      </dgm:t>
    </dgm:pt>
    <dgm:pt modelId="{FBFC0CD3-CA72-4245-93AD-30FEFF3AF131}" type="pres">
      <dgm:prSet presAssocID="{27CD31AA-ED41-4449-AAC2-18126861D125}" presName="hierChild2" presStyleCnt="0"/>
      <dgm:spPr/>
    </dgm:pt>
    <dgm:pt modelId="{22381C41-C655-4710-95BA-125A73DF8031}" type="pres">
      <dgm:prSet presAssocID="{8026F3F0-490B-4C77-93CF-734D5BFFC281}" presName="Name10" presStyleLbl="parChTrans1D2" presStyleIdx="0" presStyleCnt="3"/>
      <dgm:spPr/>
      <dgm:t>
        <a:bodyPr/>
        <a:lstStyle/>
        <a:p>
          <a:endParaRPr lang="de-DE"/>
        </a:p>
      </dgm:t>
    </dgm:pt>
    <dgm:pt modelId="{704972E2-68F4-43FE-9987-E4530BB959DD}" type="pres">
      <dgm:prSet presAssocID="{872AC867-6214-4A72-B99C-74A2E06AE371}" presName="hierRoot2" presStyleCnt="0"/>
      <dgm:spPr/>
    </dgm:pt>
    <dgm:pt modelId="{4D0F057E-A8B9-49FF-AAF9-4AE59213B51D}" type="pres">
      <dgm:prSet presAssocID="{872AC867-6214-4A72-B99C-74A2E06AE371}" presName="composite2" presStyleCnt="0"/>
      <dgm:spPr/>
    </dgm:pt>
    <dgm:pt modelId="{7F651F08-9E2D-4BFD-9121-4D609459B29F}" type="pres">
      <dgm:prSet presAssocID="{872AC867-6214-4A72-B99C-74A2E06AE371}" presName="background2" presStyleLbl="node2" presStyleIdx="0" presStyleCnt="3"/>
      <dgm:spPr>
        <a:solidFill>
          <a:srgbClr val="92D050">
            <a:alpha val="50000"/>
          </a:srgbClr>
        </a:solidFill>
      </dgm:spPr>
      <dgm:t>
        <a:bodyPr/>
        <a:lstStyle/>
        <a:p>
          <a:endParaRPr lang="de-DE"/>
        </a:p>
      </dgm:t>
    </dgm:pt>
    <dgm:pt modelId="{535FE50C-283C-4010-B944-C38F5685AE2E}" type="pres">
      <dgm:prSet presAssocID="{872AC867-6214-4A72-B99C-74A2E06AE371}" presName="text2" presStyleLbl="fgAcc2" presStyleIdx="0" presStyleCnt="3" custScaleX="54259" custLinFactNeighborX="-13150" custLinFactNeighborY="-2030">
        <dgm:presLayoutVars>
          <dgm:chPref val="3"/>
        </dgm:presLayoutVars>
      </dgm:prSet>
      <dgm:spPr/>
      <dgm:t>
        <a:bodyPr/>
        <a:lstStyle/>
        <a:p>
          <a:endParaRPr lang="de-DE"/>
        </a:p>
      </dgm:t>
    </dgm:pt>
    <dgm:pt modelId="{56EE6D59-7CD0-4205-8F59-B3551FF5050E}" type="pres">
      <dgm:prSet presAssocID="{872AC867-6214-4A72-B99C-74A2E06AE371}" presName="hierChild3" presStyleCnt="0"/>
      <dgm:spPr/>
    </dgm:pt>
    <dgm:pt modelId="{3AA04CB6-B967-477B-835A-2734D9EE7227}" type="pres">
      <dgm:prSet presAssocID="{0A778C33-9172-4EB0-96F2-CE09EAAE212E}" presName="Name10" presStyleLbl="parChTrans1D2" presStyleIdx="1" presStyleCnt="3"/>
      <dgm:spPr/>
      <dgm:t>
        <a:bodyPr/>
        <a:lstStyle/>
        <a:p>
          <a:endParaRPr lang="de-DE"/>
        </a:p>
      </dgm:t>
    </dgm:pt>
    <dgm:pt modelId="{75756488-9329-428D-91AF-031E302A948E}" type="pres">
      <dgm:prSet presAssocID="{D2434C30-E39D-4A65-90A6-97D16786E5DB}" presName="hierRoot2" presStyleCnt="0"/>
      <dgm:spPr/>
    </dgm:pt>
    <dgm:pt modelId="{FDD162FB-0771-44BC-B76E-28CEB754E0D3}" type="pres">
      <dgm:prSet presAssocID="{D2434C30-E39D-4A65-90A6-97D16786E5DB}" presName="composite2" presStyleCnt="0"/>
      <dgm:spPr/>
    </dgm:pt>
    <dgm:pt modelId="{610EBFDE-769D-46AA-9AA8-2C58825C8FB8}" type="pres">
      <dgm:prSet presAssocID="{D2434C30-E39D-4A65-90A6-97D16786E5DB}" presName="background2" presStyleLbl="node2" presStyleIdx="1" presStyleCnt="3"/>
      <dgm:spPr>
        <a:solidFill>
          <a:srgbClr val="92D050">
            <a:alpha val="50000"/>
          </a:srgbClr>
        </a:solidFill>
      </dgm:spPr>
      <dgm:t>
        <a:bodyPr/>
        <a:lstStyle/>
        <a:p>
          <a:endParaRPr lang="de-DE"/>
        </a:p>
      </dgm:t>
    </dgm:pt>
    <dgm:pt modelId="{D7F4772E-36C6-45DD-AA0B-C22E0C05D88A}" type="pres">
      <dgm:prSet presAssocID="{D2434C30-E39D-4A65-90A6-97D16786E5DB}" presName="text2" presStyleLbl="fgAcc2" presStyleIdx="1" presStyleCnt="3" custScaleX="56201" custLinFactNeighborX="-15509" custLinFactNeighborY="-2030">
        <dgm:presLayoutVars>
          <dgm:chPref val="3"/>
        </dgm:presLayoutVars>
      </dgm:prSet>
      <dgm:spPr/>
      <dgm:t>
        <a:bodyPr/>
        <a:lstStyle/>
        <a:p>
          <a:endParaRPr lang="de-DE"/>
        </a:p>
      </dgm:t>
    </dgm:pt>
    <dgm:pt modelId="{ED8E1778-A3D3-468D-A314-FC50488CAA12}" type="pres">
      <dgm:prSet presAssocID="{D2434C30-E39D-4A65-90A6-97D16786E5DB}" presName="hierChild3" presStyleCnt="0"/>
      <dgm:spPr/>
    </dgm:pt>
    <dgm:pt modelId="{25B62EC1-9F16-438A-B28D-88830C41DF86}" type="pres">
      <dgm:prSet presAssocID="{19A7E2B1-6561-48DA-BFFE-4FE7EA0A3020}" presName="Name10" presStyleLbl="parChTrans1D2" presStyleIdx="2" presStyleCnt="3"/>
      <dgm:spPr/>
      <dgm:t>
        <a:bodyPr/>
        <a:lstStyle/>
        <a:p>
          <a:endParaRPr lang="de-DE"/>
        </a:p>
      </dgm:t>
    </dgm:pt>
    <dgm:pt modelId="{6D8DC9B3-26A8-47E1-9B5F-87CA05B258ED}" type="pres">
      <dgm:prSet presAssocID="{3016B9C6-18E9-4493-97A4-D628C94BF563}" presName="hierRoot2" presStyleCnt="0"/>
      <dgm:spPr/>
    </dgm:pt>
    <dgm:pt modelId="{59D4C265-9678-4F0E-8D1E-5650E4B33D55}" type="pres">
      <dgm:prSet presAssocID="{3016B9C6-18E9-4493-97A4-D628C94BF563}" presName="composite2" presStyleCnt="0"/>
      <dgm:spPr/>
    </dgm:pt>
    <dgm:pt modelId="{45BFA905-F747-44E4-8D6C-08E779BD44B9}" type="pres">
      <dgm:prSet presAssocID="{3016B9C6-18E9-4493-97A4-D628C94BF563}" presName="background2" presStyleLbl="node2" presStyleIdx="2" presStyleCnt="3"/>
      <dgm:spPr>
        <a:solidFill>
          <a:srgbClr val="92D050">
            <a:alpha val="50000"/>
          </a:srgbClr>
        </a:solidFill>
      </dgm:spPr>
      <dgm:t>
        <a:bodyPr/>
        <a:lstStyle/>
        <a:p>
          <a:endParaRPr lang="de-DE"/>
        </a:p>
      </dgm:t>
    </dgm:pt>
    <dgm:pt modelId="{4009448F-5648-4849-9363-C278B9708D11}" type="pres">
      <dgm:prSet presAssocID="{3016B9C6-18E9-4493-97A4-D628C94BF563}" presName="text2" presStyleLbl="fgAcc2" presStyleIdx="2" presStyleCnt="3" custScaleX="48890" custLinFactNeighborX="-16721" custLinFactNeighborY="-2030">
        <dgm:presLayoutVars>
          <dgm:chPref val="3"/>
        </dgm:presLayoutVars>
      </dgm:prSet>
      <dgm:spPr/>
      <dgm:t>
        <a:bodyPr/>
        <a:lstStyle/>
        <a:p>
          <a:endParaRPr lang="de-DE"/>
        </a:p>
      </dgm:t>
    </dgm:pt>
    <dgm:pt modelId="{B5249244-9D04-4F9E-A87A-C2DE5EE5951D}" type="pres">
      <dgm:prSet presAssocID="{3016B9C6-18E9-4493-97A4-D628C94BF563}" presName="hierChild3" presStyleCnt="0"/>
      <dgm:spPr/>
    </dgm:pt>
    <dgm:pt modelId="{04278C31-B8E3-4DDB-AC18-C5088E97230B}" type="pres">
      <dgm:prSet presAssocID="{54E9429A-038D-4BE7-8F67-0621D26931E8}" presName="hierRoot1" presStyleCnt="0"/>
      <dgm:spPr/>
    </dgm:pt>
    <dgm:pt modelId="{7BDC8CC7-5EE7-4B6F-9768-555F29605B71}" type="pres">
      <dgm:prSet presAssocID="{54E9429A-038D-4BE7-8F67-0621D26931E8}" presName="composite" presStyleCnt="0"/>
      <dgm:spPr/>
    </dgm:pt>
    <dgm:pt modelId="{626B7408-9030-4752-BAFD-6D8587D00A1F}" type="pres">
      <dgm:prSet presAssocID="{54E9429A-038D-4BE7-8F67-0621D26931E8}" presName="background" presStyleLbl="node0" presStyleIdx="1" presStyleCnt="3"/>
      <dgm:spPr>
        <a:solidFill>
          <a:srgbClr val="92D050">
            <a:alpha val="50000"/>
          </a:srgbClr>
        </a:solidFill>
      </dgm:spPr>
      <dgm:t>
        <a:bodyPr/>
        <a:lstStyle/>
        <a:p>
          <a:endParaRPr lang="de-DE"/>
        </a:p>
      </dgm:t>
    </dgm:pt>
    <dgm:pt modelId="{B4604F17-6312-4F03-8D8F-675DADD2F6CD}" type="pres">
      <dgm:prSet presAssocID="{54E9429A-038D-4BE7-8F67-0621D26931E8}" presName="text" presStyleLbl="fgAcc0" presStyleIdx="1" presStyleCnt="3" custScaleX="81715" custLinFactY="43771" custLinFactNeighborX="82099" custLinFactNeighborY="100000">
        <dgm:presLayoutVars>
          <dgm:chPref val="3"/>
        </dgm:presLayoutVars>
      </dgm:prSet>
      <dgm:spPr/>
      <dgm:t>
        <a:bodyPr/>
        <a:lstStyle/>
        <a:p>
          <a:endParaRPr lang="de-DE"/>
        </a:p>
      </dgm:t>
    </dgm:pt>
    <dgm:pt modelId="{16854B66-0D07-46C8-BAC1-BE13076F06B6}" type="pres">
      <dgm:prSet presAssocID="{54E9429A-038D-4BE7-8F67-0621D26931E8}" presName="hierChild2" presStyleCnt="0"/>
      <dgm:spPr/>
    </dgm:pt>
    <dgm:pt modelId="{06677CD5-21D4-4206-851C-F066F8FA7210}" type="pres">
      <dgm:prSet presAssocID="{0A0875F7-F852-4CFC-8856-7CB4E794023E}" presName="hierRoot1" presStyleCnt="0"/>
      <dgm:spPr/>
    </dgm:pt>
    <dgm:pt modelId="{CD270B43-2B23-476D-B47E-70AEE883C8BD}" type="pres">
      <dgm:prSet presAssocID="{0A0875F7-F852-4CFC-8856-7CB4E794023E}" presName="composite" presStyleCnt="0"/>
      <dgm:spPr/>
    </dgm:pt>
    <dgm:pt modelId="{55428A43-903F-4EAA-9C0C-3B1F0E18AF45}" type="pres">
      <dgm:prSet presAssocID="{0A0875F7-F852-4CFC-8856-7CB4E794023E}" presName="background" presStyleLbl="node0" presStyleIdx="2" presStyleCnt="3"/>
      <dgm:spPr>
        <a:solidFill>
          <a:srgbClr val="92D050">
            <a:alpha val="50000"/>
          </a:srgbClr>
        </a:solidFill>
      </dgm:spPr>
      <dgm:t>
        <a:bodyPr/>
        <a:lstStyle/>
        <a:p>
          <a:endParaRPr lang="de-DE"/>
        </a:p>
      </dgm:t>
    </dgm:pt>
    <dgm:pt modelId="{A20BB4F9-1FC7-42B3-8A96-0ADC85B38D7C}" type="pres">
      <dgm:prSet presAssocID="{0A0875F7-F852-4CFC-8856-7CB4E794023E}" presName="text" presStyleLbl="fgAcc0" presStyleIdx="2" presStyleCnt="3" custScaleX="53334" custLinFactY="43771" custLinFactNeighborX="-92872" custLinFactNeighborY="100000">
        <dgm:presLayoutVars>
          <dgm:chPref val="3"/>
        </dgm:presLayoutVars>
      </dgm:prSet>
      <dgm:spPr/>
      <dgm:t>
        <a:bodyPr/>
        <a:lstStyle/>
        <a:p>
          <a:endParaRPr lang="de-DE"/>
        </a:p>
      </dgm:t>
    </dgm:pt>
    <dgm:pt modelId="{1BAE84F4-FA25-4B13-A27F-9E2207C6F956}" type="pres">
      <dgm:prSet presAssocID="{0A0875F7-F852-4CFC-8856-7CB4E794023E}" presName="hierChild2" presStyleCnt="0"/>
      <dgm:spPr/>
    </dgm:pt>
  </dgm:ptLst>
  <dgm:cxnLst>
    <dgm:cxn modelId="{5D221DDA-11E9-4018-8EB5-E0FE3654DD0B}" type="presOf" srcId="{27CD31AA-ED41-4449-AAC2-18126861D125}" destId="{9AC05233-C3C9-49E6-9599-E21874A8D2A8}" srcOrd="0" destOrd="0" presId="urn:microsoft.com/office/officeart/2005/8/layout/hierarchy1"/>
    <dgm:cxn modelId="{A1A34FC9-C887-4DCF-BFA8-A6E639FF95E1}" type="presOf" srcId="{D2434C30-E39D-4A65-90A6-97D16786E5DB}" destId="{D7F4772E-36C6-45DD-AA0B-C22E0C05D88A}" srcOrd="0" destOrd="0" presId="urn:microsoft.com/office/officeart/2005/8/layout/hierarchy1"/>
    <dgm:cxn modelId="{322941E4-3FBF-41E9-B65F-B31C9BE382C2}" type="presOf" srcId="{3016B9C6-18E9-4493-97A4-D628C94BF563}" destId="{4009448F-5648-4849-9363-C278B9708D11}" srcOrd="0" destOrd="0" presId="urn:microsoft.com/office/officeart/2005/8/layout/hierarchy1"/>
    <dgm:cxn modelId="{77C6632E-268A-459C-B45D-3BBF9902B4D9}" srcId="{AF019189-5D82-4051-9E2F-E5ED1DD34714}" destId="{27CD31AA-ED41-4449-AAC2-18126861D125}" srcOrd="0" destOrd="0" parTransId="{4CF98486-FF56-4C84-9229-677FAE7DFDAF}" sibTransId="{BF4818D5-8006-47CF-A836-D2F6AB4F358D}"/>
    <dgm:cxn modelId="{F7209C32-A28F-46A3-81D3-9C8EECEA6176}" srcId="{27CD31AA-ED41-4449-AAC2-18126861D125}" destId="{3016B9C6-18E9-4493-97A4-D628C94BF563}" srcOrd="2" destOrd="0" parTransId="{19A7E2B1-6561-48DA-BFFE-4FE7EA0A3020}" sibTransId="{C97E3C73-6F37-4CD6-8356-4571DF4233AF}"/>
    <dgm:cxn modelId="{BF729209-2788-4612-9125-B662ADC0761B}" srcId="{27CD31AA-ED41-4449-AAC2-18126861D125}" destId="{D2434C30-E39D-4A65-90A6-97D16786E5DB}" srcOrd="1" destOrd="0" parTransId="{0A778C33-9172-4EB0-96F2-CE09EAAE212E}" sibTransId="{66FDEFB8-ED6D-4236-AB60-1148638F7A93}"/>
    <dgm:cxn modelId="{110F8C0B-B103-4A18-99A6-7111C5A43A89}" type="presOf" srcId="{872AC867-6214-4A72-B99C-74A2E06AE371}" destId="{535FE50C-283C-4010-B944-C38F5685AE2E}" srcOrd="0" destOrd="0" presId="urn:microsoft.com/office/officeart/2005/8/layout/hierarchy1"/>
    <dgm:cxn modelId="{CEECB5BC-7152-43CC-85B0-393A9C4D6635}" type="presOf" srcId="{54E9429A-038D-4BE7-8F67-0621D26931E8}" destId="{B4604F17-6312-4F03-8D8F-675DADD2F6CD}" srcOrd="0" destOrd="0" presId="urn:microsoft.com/office/officeart/2005/8/layout/hierarchy1"/>
    <dgm:cxn modelId="{DFAD17DE-C9E4-4250-A610-E4856D5D8AB2}" srcId="{AF019189-5D82-4051-9E2F-E5ED1DD34714}" destId="{54E9429A-038D-4BE7-8F67-0621D26931E8}" srcOrd="1" destOrd="0" parTransId="{A096DBBB-4CA0-463A-ABE3-F8C1C1BA2C8B}" sibTransId="{161266F7-0F23-47B5-9143-515E146371DC}"/>
    <dgm:cxn modelId="{6DF5EC1A-ABA9-47DA-A36F-EC6E68FDE4D8}" type="presOf" srcId="{19A7E2B1-6561-48DA-BFFE-4FE7EA0A3020}" destId="{25B62EC1-9F16-438A-B28D-88830C41DF86}" srcOrd="0" destOrd="0" presId="urn:microsoft.com/office/officeart/2005/8/layout/hierarchy1"/>
    <dgm:cxn modelId="{5D24ECEC-84F6-44D2-8533-D0B68A22E964}" srcId="{27CD31AA-ED41-4449-AAC2-18126861D125}" destId="{872AC867-6214-4A72-B99C-74A2E06AE371}" srcOrd="0" destOrd="0" parTransId="{8026F3F0-490B-4C77-93CF-734D5BFFC281}" sibTransId="{01E51BEA-D9BF-4E43-8BAD-AD3BC277ACAE}"/>
    <dgm:cxn modelId="{9059265F-DB13-450B-BB91-9137010BB8C4}" type="presOf" srcId="{0A778C33-9172-4EB0-96F2-CE09EAAE212E}" destId="{3AA04CB6-B967-477B-835A-2734D9EE7227}" srcOrd="0" destOrd="0" presId="urn:microsoft.com/office/officeart/2005/8/layout/hierarchy1"/>
    <dgm:cxn modelId="{6EFC328B-FDE7-443E-BB8E-90D634C551D3}" type="presOf" srcId="{8026F3F0-490B-4C77-93CF-734D5BFFC281}" destId="{22381C41-C655-4710-95BA-125A73DF8031}" srcOrd="0" destOrd="0" presId="urn:microsoft.com/office/officeart/2005/8/layout/hierarchy1"/>
    <dgm:cxn modelId="{AE2FE39C-60C4-44DD-88C7-2F9B094DC26A}" srcId="{AF019189-5D82-4051-9E2F-E5ED1DD34714}" destId="{0A0875F7-F852-4CFC-8856-7CB4E794023E}" srcOrd="2" destOrd="0" parTransId="{C46F090E-EB2E-404A-BD5C-3FAB7C9E4864}" sibTransId="{A73AB962-BF70-4618-92CB-1A94ED5AA080}"/>
    <dgm:cxn modelId="{5A0DC520-00A7-4127-9C54-781F7B063B2D}" type="presOf" srcId="{AF019189-5D82-4051-9E2F-E5ED1DD34714}" destId="{A8E33DCB-44CF-418C-83A2-FA79E60CF74E}" srcOrd="0" destOrd="0" presId="urn:microsoft.com/office/officeart/2005/8/layout/hierarchy1"/>
    <dgm:cxn modelId="{BD1B9F06-7ADF-477A-BE63-EA34E0A63215}" type="presOf" srcId="{0A0875F7-F852-4CFC-8856-7CB4E794023E}" destId="{A20BB4F9-1FC7-42B3-8A96-0ADC85B38D7C}" srcOrd="0" destOrd="0" presId="urn:microsoft.com/office/officeart/2005/8/layout/hierarchy1"/>
    <dgm:cxn modelId="{DE80A588-FB71-451B-BC44-EA3F3584204C}" type="presParOf" srcId="{A8E33DCB-44CF-418C-83A2-FA79E60CF74E}" destId="{946D6B95-6BAE-4B28-A783-62ECC246D91D}" srcOrd="0" destOrd="0" presId="urn:microsoft.com/office/officeart/2005/8/layout/hierarchy1"/>
    <dgm:cxn modelId="{F45BDADB-3DA0-4851-8F87-5B48E2A881FB}" type="presParOf" srcId="{946D6B95-6BAE-4B28-A783-62ECC246D91D}" destId="{9A833F26-CE52-4B47-8EA4-2A466F48A2F4}" srcOrd="0" destOrd="0" presId="urn:microsoft.com/office/officeart/2005/8/layout/hierarchy1"/>
    <dgm:cxn modelId="{28FD90D2-ACE7-468F-AAEB-236BC2E08AC3}" type="presParOf" srcId="{9A833F26-CE52-4B47-8EA4-2A466F48A2F4}" destId="{B969BAED-DDBC-4407-91E6-919DDCEA8625}" srcOrd="0" destOrd="0" presId="urn:microsoft.com/office/officeart/2005/8/layout/hierarchy1"/>
    <dgm:cxn modelId="{56B09BAB-FCF3-4AE3-B006-CA32B486FC34}" type="presParOf" srcId="{9A833F26-CE52-4B47-8EA4-2A466F48A2F4}" destId="{9AC05233-C3C9-49E6-9599-E21874A8D2A8}" srcOrd="1" destOrd="0" presId="urn:microsoft.com/office/officeart/2005/8/layout/hierarchy1"/>
    <dgm:cxn modelId="{D9CCCC37-422B-46F4-9126-1792CAED364C}" type="presParOf" srcId="{946D6B95-6BAE-4B28-A783-62ECC246D91D}" destId="{FBFC0CD3-CA72-4245-93AD-30FEFF3AF131}" srcOrd="1" destOrd="0" presId="urn:microsoft.com/office/officeart/2005/8/layout/hierarchy1"/>
    <dgm:cxn modelId="{ABA8C639-2BCD-4F87-9C25-E90CBF288D37}" type="presParOf" srcId="{FBFC0CD3-CA72-4245-93AD-30FEFF3AF131}" destId="{22381C41-C655-4710-95BA-125A73DF8031}" srcOrd="0" destOrd="0" presId="urn:microsoft.com/office/officeart/2005/8/layout/hierarchy1"/>
    <dgm:cxn modelId="{1E260F09-8AB2-4293-8207-E3D0FC28F46F}" type="presParOf" srcId="{FBFC0CD3-CA72-4245-93AD-30FEFF3AF131}" destId="{704972E2-68F4-43FE-9987-E4530BB959DD}" srcOrd="1" destOrd="0" presId="urn:microsoft.com/office/officeart/2005/8/layout/hierarchy1"/>
    <dgm:cxn modelId="{BE6BCCA9-8B54-4345-80AF-5D8AB16FA9EB}" type="presParOf" srcId="{704972E2-68F4-43FE-9987-E4530BB959DD}" destId="{4D0F057E-A8B9-49FF-AAF9-4AE59213B51D}" srcOrd="0" destOrd="0" presId="urn:microsoft.com/office/officeart/2005/8/layout/hierarchy1"/>
    <dgm:cxn modelId="{1DAF9CA2-C3A2-401F-B72A-9FADC8E9211C}" type="presParOf" srcId="{4D0F057E-A8B9-49FF-AAF9-4AE59213B51D}" destId="{7F651F08-9E2D-4BFD-9121-4D609459B29F}" srcOrd="0" destOrd="0" presId="urn:microsoft.com/office/officeart/2005/8/layout/hierarchy1"/>
    <dgm:cxn modelId="{4CE2E79E-A27F-47D9-9B3C-0402F0F8F16C}" type="presParOf" srcId="{4D0F057E-A8B9-49FF-AAF9-4AE59213B51D}" destId="{535FE50C-283C-4010-B944-C38F5685AE2E}" srcOrd="1" destOrd="0" presId="urn:microsoft.com/office/officeart/2005/8/layout/hierarchy1"/>
    <dgm:cxn modelId="{71AB019B-EDA4-4154-B1E4-830F119E33F1}" type="presParOf" srcId="{704972E2-68F4-43FE-9987-E4530BB959DD}" destId="{56EE6D59-7CD0-4205-8F59-B3551FF5050E}" srcOrd="1" destOrd="0" presId="urn:microsoft.com/office/officeart/2005/8/layout/hierarchy1"/>
    <dgm:cxn modelId="{997DA9C4-D2A1-476B-9EEB-C51030DB0998}" type="presParOf" srcId="{FBFC0CD3-CA72-4245-93AD-30FEFF3AF131}" destId="{3AA04CB6-B967-477B-835A-2734D9EE7227}" srcOrd="2" destOrd="0" presId="urn:microsoft.com/office/officeart/2005/8/layout/hierarchy1"/>
    <dgm:cxn modelId="{9445D4A8-33BF-4C9F-8649-3EE6C08FE1D2}" type="presParOf" srcId="{FBFC0CD3-CA72-4245-93AD-30FEFF3AF131}" destId="{75756488-9329-428D-91AF-031E302A948E}" srcOrd="3" destOrd="0" presId="urn:microsoft.com/office/officeart/2005/8/layout/hierarchy1"/>
    <dgm:cxn modelId="{E78878AA-58C8-4B5D-8BAC-CC4A31D2EAF3}" type="presParOf" srcId="{75756488-9329-428D-91AF-031E302A948E}" destId="{FDD162FB-0771-44BC-B76E-28CEB754E0D3}" srcOrd="0" destOrd="0" presId="urn:microsoft.com/office/officeart/2005/8/layout/hierarchy1"/>
    <dgm:cxn modelId="{1689899C-BCFD-45A1-BD10-C454B1E07906}" type="presParOf" srcId="{FDD162FB-0771-44BC-B76E-28CEB754E0D3}" destId="{610EBFDE-769D-46AA-9AA8-2C58825C8FB8}" srcOrd="0" destOrd="0" presId="urn:microsoft.com/office/officeart/2005/8/layout/hierarchy1"/>
    <dgm:cxn modelId="{84E3CAD7-736A-4058-8458-FB9AC462F15D}" type="presParOf" srcId="{FDD162FB-0771-44BC-B76E-28CEB754E0D3}" destId="{D7F4772E-36C6-45DD-AA0B-C22E0C05D88A}" srcOrd="1" destOrd="0" presId="urn:microsoft.com/office/officeart/2005/8/layout/hierarchy1"/>
    <dgm:cxn modelId="{E6B768A3-ED2F-4A44-B4E3-A3ED563AE3C1}" type="presParOf" srcId="{75756488-9329-428D-91AF-031E302A948E}" destId="{ED8E1778-A3D3-468D-A314-FC50488CAA12}" srcOrd="1" destOrd="0" presId="urn:microsoft.com/office/officeart/2005/8/layout/hierarchy1"/>
    <dgm:cxn modelId="{972D7F8B-6BDB-46C9-A3B7-DCB023BFA35A}" type="presParOf" srcId="{FBFC0CD3-CA72-4245-93AD-30FEFF3AF131}" destId="{25B62EC1-9F16-438A-B28D-88830C41DF86}" srcOrd="4" destOrd="0" presId="urn:microsoft.com/office/officeart/2005/8/layout/hierarchy1"/>
    <dgm:cxn modelId="{004865C1-B882-4F67-A7D2-80A0F229E858}" type="presParOf" srcId="{FBFC0CD3-CA72-4245-93AD-30FEFF3AF131}" destId="{6D8DC9B3-26A8-47E1-9B5F-87CA05B258ED}" srcOrd="5" destOrd="0" presId="urn:microsoft.com/office/officeart/2005/8/layout/hierarchy1"/>
    <dgm:cxn modelId="{98BDAFE4-C654-4170-851E-C98CD7033456}" type="presParOf" srcId="{6D8DC9B3-26A8-47E1-9B5F-87CA05B258ED}" destId="{59D4C265-9678-4F0E-8D1E-5650E4B33D55}" srcOrd="0" destOrd="0" presId="urn:microsoft.com/office/officeart/2005/8/layout/hierarchy1"/>
    <dgm:cxn modelId="{D011B362-BC47-4FA9-A47B-C67BACEF4AF6}" type="presParOf" srcId="{59D4C265-9678-4F0E-8D1E-5650E4B33D55}" destId="{45BFA905-F747-44E4-8D6C-08E779BD44B9}" srcOrd="0" destOrd="0" presId="urn:microsoft.com/office/officeart/2005/8/layout/hierarchy1"/>
    <dgm:cxn modelId="{B25728BB-4702-4223-8D34-2EB3F86F0DF9}" type="presParOf" srcId="{59D4C265-9678-4F0E-8D1E-5650E4B33D55}" destId="{4009448F-5648-4849-9363-C278B9708D11}" srcOrd="1" destOrd="0" presId="urn:microsoft.com/office/officeart/2005/8/layout/hierarchy1"/>
    <dgm:cxn modelId="{C86213EB-24C5-4FF0-9839-32CDC97CA14D}" type="presParOf" srcId="{6D8DC9B3-26A8-47E1-9B5F-87CA05B258ED}" destId="{B5249244-9D04-4F9E-A87A-C2DE5EE5951D}" srcOrd="1" destOrd="0" presId="urn:microsoft.com/office/officeart/2005/8/layout/hierarchy1"/>
    <dgm:cxn modelId="{E1DE4169-C18D-4C67-8DD4-DB1BEAAE4C5E}" type="presParOf" srcId="{A8E33DCB-44CF-418C-83A2-FA79E60CF74E}" destId="{04278C31-B8E3-4DDB-AC18-C5088E97230B}" srcOrd="1" destOrd="0" presId="urn:microsoft.com/office/officeart/2005/8/layout/hierarchy1"/>
    <dgm:cxn modelId="{7ADA039E-EC52-4C41-A076-FD4A916D2671}" type="presParOf" srcId="{04278C31-B8E3-4DDB-AC18-C5088E97230B}" destId="{7BDC8CC7-5EE7-4B6F-9768-555F29605B71}" srcOrd="0" destOrd="0" presId="urn:microsoft.com/office/officeart/2005/8/layout/hierarchy1"/>
    <dgm:cxn modelId="{77B3344D-83EA-4B1A-BCB7-48F687D95602}" type="presParOf" srcId="{7BDC8CC7-5EE7-4B6F-9768-555F29605B71}" destId="{626B7408-9030-4752-BAFD-6D8587D00A1F}" srcOrd="0" destOrd="0" presId="urn:microsoft.com/office/officeart/2005/8/layout/hierarchy1"/>
    <dgm:cxn modelId="{743DABE5-1A1D-4E6E-8F10-0EB8D6EFED9F}" type="presParOf" srcId="{7BDC8CC7-5EE7-4B6F-9768-555F29605B71}" destId="{B4604F17-6312-4F03-8D8F-675DADD2F6CD}" srcOrd="1" destOrd="0" presId="urn:microsoft.com/office/officeart/2005/8/layout/hierarchy1"/>
    <dgm:cxn modelId="{9FCE36C1-C2BA-4DCC-9EE4-FBD9999372AE}" type="presParOf" srcId="{04278C31-B8E3-4DDB-AC18-C5088E97230B}" destId="{16854B66-0D07-46C8-BAC1-BE13076F06B6}" srcOrd="1" destOrd="0" presId="urn:microsoft.com/office/officeart/2005/8/layout/hierarchy1"/>
    <dgm:cxn modelId="{84342B0D-BA3A-4730-9A4B-FD233BF3F8A3}" type="presParOf" srcId="{A8E33DCB-44CF-418C-83A2-FA79E60CF74E}" destId="{06677CD5-21D4-4206-851C-F066F8FA7210}" srcOrd="2" destOrd="0" presId="urn:microsoft.com/office/officeart/2005/8/layout/hierarchy1"/>
    <dgm:cxn modelId="{7CEA8821-E720-449A-B6D8-EFCD5F6EE8F5}" type="presParOf" srcId="{06677CD5-21D4-4206-851C-F066F8FA7210}" destId="{CD270B43-2B23-476D-B47E-70AEE883C8BD}" srcOrd="0" destOrd="0" presId="urn:microsoft.com/office/officeart/2005/8/layout/hierarchy1"/>
    <dgm:cxn modelId="{4B4F017A-76D6-4075-859D-AF7A6C57E23D}" type="presParOf" srcId="{CD270B43-2B23-476D-B47E-70AEE883C8BD}" destId="{55428A43-903F-4EAA-9C0C-3B1F0E18AF45}" srcOrd="0" destOrd="0" presId="urn:microsoft.com/office/officeart/2005/8/layout/hierarchy1"/>
    <dgm:cxn modelId="{78810463-4E71-4CBC-BF61-A2367B0E5884}" type="presParOf" srcId="{CD270B43-2B23-476D-B47E-70AEE883C8BD}" destId="{A20BB4F9-1FC7-42B3-8A96-0ADC85B38D7C}" srcOrd="1" destOrd="0" presId="urn:microsoft.com/office/officeart/2005/8/layout/hierarchy1"/>
    <dgm:cxn modelId="{0D45928F-55AF-4443-BED2-931D8FAE663B}" type="presParOf" srcId="{06677CD5-21D4-4206-851C-F066F8FA7210}" destId="{1BAE84F4-FA25-4B13-A27F-9E2207C6F956}" srcOrd="1" destOrd="0" presId="urn:microsoft.com/office/officeart/2005/8/layout/hierarchy1"/>
  </dgm:cxnLst>
  <dgm:bg>
    <a:noFill/>
    <a:effectLst/>
  </dgm:bg>
  <dgm:whole>
    <a:ln w="9525" cap="rnd"/>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2EC1-9F16-438A-B28D-88830C41DF86}">
      <dsp:nvSpPr>
        <dsp:cNvPr id="0" name=""/>
        <dsp:cNvSpPr/>
      </dsp:nvSpPr>
      <dsp:spPr>
        <a:xfrm>
          <a:off x="3956665" y="1439113"/>
          <a:ext cx="1249153" cy="674155"/>
        </a:xfrm>
        <a:custGeom>
          <a:avLst/>
          <a:gdLst/>
          <a:ahLst/>
          <a:cxnLst/>
          <a:rect l="0" t="0" r="0" b="0"/>
          <a:pathLst>
            <a:path>
              <a:moveTo>
                <a:pt x="0" y="0"/>
              </a:moveTo>
              <a:lnTo>
                <a:pt x="0" y="459847"/>
              </a:lnTo>
              <a:lnTo>
                <a:pt x="1249153" y="459847"/>
              </a:lnTo>
              <a:lnTo>
                <a:pt x="1249153"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3AA04CB6-B967-477B-835A-2734D9EE7227}">
      <dsp:nvSpPr>
        <dsp:cNvPr id="0" name=""/>
        <dsp:cNvSpPr/>
      </dsp:nvSpPr>
      <dsp:spPr>
        <a:xfrm>
          <a:off x="2995958" y="1439113"/>
          <a:ext cx="960706" cy="674155"/>
        </a:xfrm>
        <a:custGeom>
          <a:avLst/>
          <a:gdLst/>
          <a:ahLst/>
          <a:cxnLst/>
          <a:rect l="0" t="0" r="0" b="0"/>
          <a:pathLst>
            <a:path>
              <a:moveTo>
                <a:pt x="960706" y="0"/>
              </a:moveTo>
              <a:lnTo>
                <a:pt x="960706" y="459847"/>
              </a:lnTo>
              <a:lnTo>
                <a:pt x="0" y="459847"/>
              </a:lnTo>
              <a:lnTo>
                <a:pt x="0"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22381C41-C655-4710-95BA-125A73DF8031}">
      <dsp:nvSpPr>
        <dsp:cNvPr id="0" name=""/>
        <dsp:cNvSpPr/>
      </dsp:nvSpPr>
      <dsp:spPr>
        <a:xfrm>
          <a:off x="758418" y="1439113"/>
          <a:ext cx="3198246" cy="674155"/>
        </a:xfrm>
        <a:custGeom>
          <a:avLst/>
          <a:gdLst/>
          <a:ahLst/>
          <a:cxnLst/>
          <a:rect l="0" t="0" r="0" b="0"/>
          <a:pathLst>
            <a:path>
              <a:moveTo>
                <a:pt x="3198246" y="0"/>
              </a:moveTo>
              <a:lnTo>
                <a:pt x="3198246" y="459847"/>
              </a:lnTo>
              <a:lnTo>
                <a:pt x="0" y="459847"/>
              </a:lnTo>
              <a:lnTo>
                <a:pt x="0"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B969BAED-DDBC-4407-91E6-919DDCEA8625}">
      <dsp:nvSpPr>
        <dsp:cNvPr id="0" name=""/>
        <dsp:cNvSpPr/>
      </dsp:nvSpPr>
      <dsp:spPr>
        <a:xfrm>
          <a:off x="2386918" y="-29874"/>
          <a:ext cx="3139493"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05233-C3C9-49E6-9599-E21874A8D2A8}">
      <dsp:nvSpPr>
        <dsp:cNvPr id="0" name=""/>
        <dsp:cNvSpPr/>
      </dsp:nvSpPr>
      <dsp:spPr>
        <a:xfrm>
          <a:off x="2643959" y="214314"/>
          <a:ext cx="3139493"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smtClean="0">
              <a:solidFill>
                <a:schemeClr val="tx1"/>
              </a:solidFill>
            </a:rPr>
            <a:t>Gesetzliche Grundlagen</a:t>
          </a:r>
          <a:endParaRPr lang="de-DE" sz="2400" b="1" kern="1200" dirty="0">
            <a:solidFill>
              <a:schemeClr val="tx1"/>
            </a:solidFill>
          </a:endParaRPr>
        </a:p>
      </dsp:txBody>
      <dsp:txXfrm>
        <a:off x="2686984" y="257339"/>
        <a:ext cx="3053443" cy="1382937"/>
      </dsp:txXfrm>
    </dsp:sp>
    <dsp:sp modelId="{7F651F08-9E2D-4BFD-9121-4D609459B29F}">
      <dsp:nvSpPr>
        <dsp:cNvPr id="0" name=""/>
        <dsp:cNvSpPr/>
      </dsp:nvSpPr>
      <dsp:spPr>
        <a:xfrm>
          <a:off x="-114171" y="2113269"/>
          <a:ext cx="1745180"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FE50C-283C-4010-B944-C38F5685AE2E}">
      <dsp:nvSpPr>
        <dsp:cNvPr id="0" name=""/>
        <dsp:cNvSpPr/>
      </dsp:nvSpPr>
      <dsp:spPr>
        <a:xfrm>
          <a:off x="142869" y="2357457"/>
          <a:ext cx="1745180" cy="1468987"/>
        </a:xfrm>
        <a:prstGeom prst="roundRect">
          <a:avLst>
            <a:gd name="adj" fmla="val 10000"/>
          </a:avLst>
        </a:prstGeom>
        <a:solidFill>
          <a:schemeClr val="bg1"/>
        </a:solidFill>
        <a:ln w="31750" cap="rnd"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Anforderungen an Anhänger</a:t>
          </a:r>
          <a:endParaRPr lang="de-DE" sz="1600" b="0" kern="1200" dirty="0">
            <a:solidFill>
              <a:schemeClr val="tx1"/>
            </a:solidFill>
          </a:endParaRPr>
        </a:p>
      </dsp:txBody>
      <dsp:txXfrm>
        <a:off x="185894" y="2400482"/>
        <a:ext cx="1659130" cy="1382937"/>
      </dsp:txXfrm>
    </dsp:sp>
    <dsp:sp modelId="{610EBFDE-769D-46AA-9AA8-2C58825C8FB8}">
      <dsp:nvSpPr>
        <dsp:cNvPr id="0" name=""/>
        <dsp:cNvSpPr/>
      </dsp:nvSpPr>
      <dsp:spPr>
        <a:xfrm>
          <a:off x="2018109" y="2113269"/>
          <a:ext cx="1955697"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F4772E-36C6-45DD-AA0B-C22E0C05D88A}">
      <dsp:nvSpPr>
        <dsp:cNvPr id="0" name=""/>
        <dsp:cNvSpPr/>
      </dsp:nvSpPr>
      <dsp:spPr>
        <a:xfrm>
          <a:off x="2275150" y="2357457"/>
          <a:ext cx="1955697"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Zulässige Zugkombinationen</a:t>
          </a:r>
          <a:endParaRPr lang="de-DE" sz="1600" b="0" kern="1200" dirty="0">
            <a:solidFill>
              <a:schemeClr val="tx1"/>
            </a:solidFill>
          </a:endParaRPr>
        </a:p>
      </dsp:txBody>
      <dsp:txXfrm>
        <a:off x="2318175" y="2400482"/>
        <a:ext cx="1869647" cy="1382937"/>
      </dsp:txXfrm>
    </dsp:sp>
    <dsp:sp modelId="{45BFA905-F747-44E4-8D6C-08E779BD44B9}">
      <dsp:nvSpPr>
        <dsp:cNvPr id="0" name=""/>
        <dsp:cNvSpPr/>
      </dsp:nvSpPr>
      <dsp:spPr>
        <a:xfrm>
          <a:off x="4314987" y="2113269"/>
          <a:ext cx="1781662"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9448F-5648-4849-9363-C278B9708D11}">
      <dsp:nvSpPr>
        <dsp:cNvPr id="0" name=""/>
        <dsp:cNvSpPr/>
      </dsp:nvSpPr>
      <dsp:spPr>
        <a:xfrm>
          <a:off x="4572028" y="2357457"/>
          <a:ext cx="1781662"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Abmessungen</a:t>
          </a:r>
          <a:endParaRPr lang="de-DE" sz="1600" b="0" kern="1200" dirty="0">
            <a:solidFill>
              <a:schemeClr val="tx1"/>
            </a:solidFill>
          </a:endParaRPr>
        </a:p>
      </dsp:txBody>
      <dsp:txXfrm>
        <a:off x="4615053" y="2400482"/>
        <a:ext cx="1695612" cy="1382937"/>
      </dsp:txXfrm>
    </dsp:sp>
    <dsp:sp modelId="{55428A43-903F-4EAA-9C0C-3B1F0E18AF45}">
      <dsp:nvSpPr>
        <dsp:cNvPr id="0" name=""/>
        <dsp:cNvSpPr/>
      </dsp:nvSpPr>
      <dsp:spPr>
        <a:xfrm>
          <a:off x="6448101" y="2113261"/>
          <a:ext cx="1938855"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BB4F9-1FC7-42B3-8A96-0ADC85B38D7C}">
      <dsp:nvSpPr>
        <dsp:cNvPr id="0" name=""/>
        <dsp:cNvSpPr/>
      </dsp:nvSpPr>
      <dsp:spPr>
        <a:xfrm>
          <a:off x="6705142" y="2357450"/>
          <a:ext cx="1938855"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Kenntlichmachung</a:t>
          </a:r>
          <a:endParaRPr lang="de-DE" sz="1600" b="0" kern="1200" dirty="0">
            <a:solidFill>
              <a:schemeClr val="tx1"/>
            </a:solidFill>
          </a:endParaRPr>
        </a:p>
      </dsp:txBody>
      <dsp:txXfrm>
        <a:off x="6748167" y="2400475"/>
        <a:ext cx="1852805" cy="1382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73872-0DFF-4EFC-83D7-9A03FC7A4897}">
      <dsp:nvSpPr>
        <dsp:cNvPr id="0" name=""/>
        <dsp:cNvSpPr/>
      </dsp:nvSpPr>
      <dsp:spPr>
        <a:xfrm>
          <a:off x="4191157" y="1497766"/>
          <a:ext cx="2800422" cy="684956"/>
        </a:xfrm>
        <a:custGeom>
          <a:avLst/>
          <a:gdLst/>
          <a:ahLst/>
          <a:cxnLst/>
          <a:rect l="0" t="0" r="0" b="0"/>
          <a:pathLst>
            <a:path>
              <a:moveTo>
                <a:pt x="0" y="0"/>
              </a:moveTo>
              <a:lnTo>
                <a:pt x="0" y="466778"/>
              </a:lnTo>
              <a:lnTo>
                <a:pt x="2800422" y="466778"/>
              </a:lnTo>
              <a:lnTo>
                <a:pt x="2800422" y="684956"/>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096BA3B3-8F75-4E69-97D9-7FF3DE02C7FC}">
      <dsp:nvSpPr>
        <dsp:cNvPr id="0" name=""/>
        <dsp:cNvSpPr/>
      </dsp:nvSpPr>
      <dsp:spPr>
        <a:xfrm>
          <a:off x="4145437" y="1497766"/>
          <a:ext cx="91440" cy="684956"/>
        </a:xfrm>
        <a:custGeom>
          <a:avLst/>
          <a:gdLst/>
          <a:ahLst/>
          <a:cxnLst/>
          <a:rect l="0" t="0" r="0" b="0"/>
          <a:pathLst>
            <a:path>
              <a:moveTo>
                <a:pt x="45720" y="0"/>
              </a:moveTo>
              <a:lnTo>
                <a:pt x="45720" y="684956"/>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1AA61A7B-0544-4087-8713-FF90F30DEA0A}">
      <dsp:nvSpPr>
        <dsp:cNvPr id="0" name=""/>
        <dsp:cNvSpPr/>
      </dsp:nvSpPr>
      <dsp:spPr>
        <a:xfrm>
          <a:off x="1390735" y="1497766"/>
          <a:ext cx="2800422" cy="684956"/>
        </a:xfrm>
        <a:custGeom>
          <a:avLst/>
          <a:gdLst/>
          <a:ahLst/>
          <a:cxnLst/>
          <a:rect l="0" t="0" r="0" b="0"/>
          <a:pathLst>
            <a:path>
              <a:moveTo>
                <a:pt x="2800422" y="0"/>
              </a:moveTo>
              <a:lnTo>
                <a:pt x="2800422" y="466778"/>
              </a:lnTo>
              <a:lnTo>
                <a:pt x="0" y="466778"/>
              </a:lnTo>
              <a:lnTo>
                <a:pt x="0" y="684956"/>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533EB338-0475-4B40-A718-FE10012EFB98}">
      <dsp:nvSpPr>
        <dsp:cNvPr id="0" name=""/>
        <dsp:cNvSpPr/>
      </dsp:nvSpPr>
      <dsp:spPr>
        <a:xfrm>
          <a:off x="3013581" y="2245"/>
          <a:ext cx="2355151" cy="1495521"/>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3A2A9C-58ED-4A46-86ED-35C279AB67ED}">
      <dsp:nvSpPr>
        <dsp:cNvPr id="0" name=""/>
        <dsp:cNvSpPr/>
      </dsp:nvSpPr>
      <dsp:spPr>
        <a:xfrm>
          <a:off x="3275264" y="250844"/>
          <a:ext cx="2355151" cy="1495521"/>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smtClean="0">
              <a:solidFill>
                <a:schemeClr val="tx1"/>
              </a:solidFill>
            </a:rPr>
            <a:t>Fahrwerks-</a:t>
          </a:r>
          <a:r>
            <a:rPr lang="de-DE" sz="2400" b="1" kern="1200" dirty="0" err="1" smtClean="0">
              <a:solidFill>
                <a:schemeClr val="tx1"/>
              </a:solidFill>
            </a:rPr>
            <a:t>konzepte</a:t>
          </a:r>
          <a:endParaRPr lang="de-DE" sz="2400" b="1" kern="1200" dirty="0">
            <a:solidFill>
              <a:schemeClr val="tx1"/>
            </a:solidFill>
          </a:endParaRPr>
        </a:p>
      </dsp:txBody>
      <dsp:txXfrm>
        <a:off x="3319066" y="294646"/>
        <a:ext cx="2267547" cy="1407917"/>
      </dsp:txXfrm>
    </dsp:sp>
    <dsp:sp modelId="{A9373F7B-51E9-4883-9296-5E4E3F2DDD17}">
      <dsp:nvSpPr>
        <dsp:cNvPr id="0" name=""/>
        <dsp:cNvSpPr/>
      </dsp:nvSpPr>
      <dsp:spPr>
        <a:xfrm>
          <a:off x="213159" y="2182723"/>
          <a:ext cx="2355151" cy="1495521"/>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1D68B-8A05-4EDA-9F97-5CF1A226BA8D}">
      <dsp:nvSpPr>
        <dsp:cNvPr id="0" name=""/>
        <dsp:cNvSpPr/>
      </dsp:nvSpPr>
      <dsp:spPr>
        <a:xfrm>
          <a:off x="474842" y="2431323"/>
          <a:ext cx="2355151" cy="1495521"/>
        </a:xfrm>
        <a:prstGeom prst="roundRect">
          <a:avLst>
            <a:gd name="adj" fmla="val 10000"/>
          </a:avLst>
        </a:prstGeom>
        <a:solidFill>
          <a:schemeClr val="bg1"/>
        </a:solidFill>
        <a:ln w="31750" cap="rnd"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0" kern="1200" dirty="0" smtClean="0">
              <a:solidFill>
                <a:schemeClr val="tx1"/>
              </a:solidFill>
            </a:rPr>
            <a:t>Starrdeichsel-</a:t>
          </a:r>
          <a:r>
            <a:rPr lang="de-DE" sz="1800" b="0" kern="1200" dirty="0" err="1" smtClean="0">
              <a:solidFill>
                <a:schemeClr val="tx1"/>
              </a:solidFill>
            </a:rPr>
            <a:t>anhänger</a:t>
          </a:r>
          <a:endParaRPr lang="de-DE" sz="1800" b="0" kern="1200" dirty="0">
            <a:solidFill>
              <a:schemeClr val="tx1"/>
            </a:solidFill>
          </a:endParaRPr>
        </a:p>
      </dsp:txBody>
      <dsp:txXfrm>
        <a:off x="518644" y="2475125"/>
        <a:ext cx="2267547" cy="1407917"/>
      </dsp:txXfrm>
    </dsp:sp>
    <dsp:sp modelId="{8B853DEA-97F3-40DD-AC6F-C87DE09C6220}">
      <dsp:nvSpPr>
        <dsp:cNvPr id="0" name=""/>
        <dsp:cNvSpPr/>
      </dsp:nvSpPr>
      <dsp:spPr>
        <a:xfrm>
          <a:off x="3091678" y="2182723"/>
          <a:ext cx="2198958" cy="1495521"/>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EB4AA1-6A78-47B4-95E7-C46172DEB52A}">
      <dsp:nvSpPr>
        <dsp:cNvPr id="0" name=""/>
        <dsp:cNvSpPr/>
      </dsp:nvSpPr>
      <dsp:spPr>
        <a:xfrm>
          <a:off x="3353361" y="2431323"/>
          <a:ext cx="2198958" cy="1495521"/>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0" kern="1200" dirty="0" smtClean="0">
              <a:solidFill>
                <a:schemeClr val="tx1"/>
              </a:solidFill>
            </a:rPr>
            <a:t>Gelenkdeichsel-</a:t>
          </a:r>
          <a:r>
            <a:rPr lang="de-DE" sz="1800" b="0" kern="1200" dirty="0" err="1" smtClean="0">
              <a:solidFill>
                <a:schemeClr val="tx1"/>
              </a:solidFill>
            </a:rPr>
            <a:t>anhänger</a:t>
          </a:r>
          <a:endParaRPr lang="de-DE" sz="1800" b="0" kern="1200" dirty="0">
            <a:solidFill>
              <a:schemeClr val="tx1"/>
            </a:solidFill>
          </a:endParaRPr>
        </a:p>
      </dsp:txBody>
      <dsp:txXfrm>
        <a:off x="3397163" y="2475125"/>
        <a:ext cx="2111354" cy="1407917"/>
      </dsp:txXfrm>
    </dsp:sp>
    <dsp:sp modelId="{E01FF269-ACBE-4466-8615-401437106C51}">
      <dsp:nvSpPr>
        <dsp:cNvPr id="0" name=""/>
        <dsp:cNvSpPr/>
      </dsp:nvSpPr>
      <dsp:spPr>
        <a:xfrm>
          <a:off x="5814003" y="2182723"/>
          <a:ext cx="2355151" cy="1495521"/>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9D372-8549-4ABC-A0A7-20FC4DB626B7}">
      <dsp:nvSpPr>
        <dsp:cNvPr id="0" name=""/>
        <dsp:cNvSpPr/>
      </dsp:nvSpPr>
      <dsp:spPr>
        <a:xfrm>
          <a:off x="6075686" y="2431323"/>
          <a:ext cx="2355151" cy="1495521"/>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0" kern="1200" dirty="0" smtClean="0">
              <a:solidFill>
                <a:schemeClr val="tx1"/>
              </a:solidFill>
            </a:rPr>
            <a:t>Sattelanhänger</a:t>
          </a:r>
          <a:endParaRPr lang="de-DE" sz="1800" b="0" kern="1200" dirty="0">
            <a:solidFill>
              <a:schemeClr val="tx1"/>
            </a:solidFill>
          </a:endParaRPr>
        </a:p>
      </dsp:txBody>
      <dsp:txXfrm>
        <a:off x="6119488" y="2475125"/>
        <a:ext cx="2267547" cy="1407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2EC1-9F16-438A-B28D-88830C41DF86}">
      <dsp:nvSpPr>
        <dsp:cNvPr id="0" name=""/>
        <dsp:cNvSpPr/>
      </dsp:nvSpPr>
      <dsp:spPr>
        <a:xfrm>
          <a:off x="4068633" y="1439113"/>
          <a:ext cx="91440" cy="674155"/>
        </a:xfrm>
        <a:custGeom>
          <a:avLst/>
          <a:gdLst/>
          <a:ahLst/>
          <a:cxnLst/>
          <a:rect l="0" t="0" r="0" b="0"/>
          <a:pathLst>
            <a:path>
              <a:moveTo>
                <a:pt x="45720" y="0"/>
              </a:moveTo>
              <a:lnTo>
                <a:pt x="45720" y="459847"/>
              </a:lnTo>
              <a:lnTo>
                <a:pt x="66001" y="459847"/>
              </a:lnTo>
              <a:lnTo>
                <a:pt x="66001"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3AA04CB6-B967-477B-835A-2734D9EE7227}">
      <dsp:nvSpPr>
        <dsp:cNvPr id="0" name=""/>
        <dsp:cNvSpPr/>
      </dsp:nvSpPr>
      <dsp:spPr>
        <a:xfrm>
          <a:off x="2219717" y="1439113"/>
          <a:ext cx="1894635" cy="674155"/>
        </a:xfrm>
        <a:custGeom>
          <a:avLst/>
          <a:gdLst/>
          <a:ahLst/>
          <a:cxnLst/>
          <a:rect l="0" t="0" r="0" b="0"/>
          <a:pathLst>
            <a:path>
              <a:moveTo>
                <a:pt x="1894635" y="0"/>
              </a:moveTo>
              <a:lnTo>
                <a:pt x="1894635" y="459847"/>
              </a:lnTo>
              <a:lnTo>
                <a:pt x="0" y="459847"/>
              </a:lnTo>
              <a:lnTo>
                <a:pt x="0"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22381C41-C655-4710-95BA-125A73DF8031}">
      <dsp:nvSpPr>
        <dsp:cNvPr id="0" name=""/>
        <dsp:cNvSpPr/>
      </dsp:nvSpPr>
      <dsp:spPr>
        <a:xfrm>
          <a:off x="472715" y="1439113"/>
          <a:ext cx="3641637" cy="674155"/>
        </a:xfrm>
        <a:custGeom>
          <a:avLst/>
          <a:gdLst/>
          <a:ahLst/>
          <a:cxnLst/>
          <a:rect l="0" t="0" r="0" b="0"/>
          <a:pathLst>
            <a:path>
              <a:moveTo>
                <a:pt x="3641637" y="0"/>
              </a:moveTo>
              <a:lnTo>
                <a:pt x="3641637" y="459847"/>
              </a:lnTo>
              <a:lnTo>
                <a:pt x="0" y="459847"/>
              </a:lnTo>
              <a:lnTo>
                <a:pt x="0"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B969BAED-DDBC-4407-91E6-919DDCEA8625}">
      <dsp:nvSpPr>
        <dsp:cNvPr id="0" name=""/>
        <dsp:cNvSpPr/>
      </dsp:nvSpPr>
      <dsp:spPr>
        <a:xfrm>
          <a:off x="2957669" y="-29874"/>
          <a:ext cx="2313366"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05233-C3C9-49E6-9599-E21874A8D2A8}">
      <dsp:nvSpPr>
        <dsp:cNvPr id="0" name=""/>
        <dsp:cNvSpPr/>
      </dsp:nvSpPr>
      <dsp:spPr>
        <a:xfrm>
          <a:off x="3214710" y="214314"/>
          <a:ext cx="2313366"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smtClean="0">
              <a:solidFill>
                <a:schemeClr val="tx1"/>
              </a:solidFill>
            </a:rPr>
            <a:t>Anhänger-typen</a:t>
          </a:r>
          <a:endParaRPr lang="de-DE" sz="2400" b="1" kern="1200" dirty="0">
            <a:solidFill>
              <a:schemeClr val="tx1"/>
            </a:solidFill>
          </a:endParaRPr>
        </a:p>
      </dsp:txBody>
      <dsp:txXfrm>
        <a:off x="3257735" y="257339"/>
        <a:ext cx="2227316" cy="1382937"/>
      </dsp:txXfrm>
    </dsp:sp>
    <dsp:sp modelId="{7F651F08-9E2D-4BFD-9121-4D609459B29F}">
      <dsp:nvSpPr>
        <dsp:cNvPr id="0" name=""/>
        <dsp:cNvSpPr/>
      </dsp:nvSpPr>
      <dsp:spPr>
        <a:xfrm>
          <a:off x="-154889" y="2113269"/>
          <a:ext cx="1255209"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FE50C-283C-4010-B944-C38F5685AE2E}">
      <dsp:nvSpPr>
        <dsp:cNvPr id="0" name=""/>
        <dsp:cNvSpPr/>
      </dsp:nvSpPr>
      <dsp:spPr>
        <a:xfrm>
          <a:off x="102151" y="2357457"/>
          <a:ext cx="1255209" cy="1468987"/>
        </a:xfrm>
        <a:prstGeom prst="roundRect">
          <a:avLst>
            <a:gd name="adj" fmla="val 10000"/>
          </a:avLst>
        </a:prstGeom>
        <a:solidFill>
          <a:schemeClr val="bg1"/>
        </a:solidFill>
        <a:ln w="31750" cap="rnd"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Kipper</a:t>
          </a:r>
          <a:endParaRPr lang="de-DE" sz="1600" b="0" kern="1200" dirty="0">
            <a:solidFill>
              <a:schemeClr val="tx1"/>
            </a:solidFill>
          </a:endParaRPr>
        </a:p>
      </dsp:txBody>
      <dsp:txXfrm>
        <a:off x="138915" y="2394221"/>
        <a:ext cx="1181681" cy="1395459"/>
      </dsp:txXfrm>
    </dsp:sp>
    <dsp:sp modelId="{610EBFDE-769D-46AA-9AA8-2C58825C8FB8}">
      <dsp:nvSpPr>
        <dsp:cNvPr id="0" name=""/>
        <dsp:cNvSpPr/>
      </dsp:nvSpPr>
      <dsp:spPr>
        <a:xfrm>
          <a:off x="1416747" y="2113269"/>
          <a:ext cx="1605939"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F4772E-36C6-45DD-AA0B-C22E0C05D88A}">
      <dsp:nvSpPr>
        <dsp:cNvPr id="0" name=""/>
        <dsp:cNvSpPr/>
      </dsp:nvSpPr>
      <dsp:spPr>
        <a:xfrm>
          <a:off x="1673788" y="2357457"/>
          <a:ext cx="1605939"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Abschiebe-wagen</a:t>
          </a:r>
          <a:endParaRPr lang="de-DE" sz="1600" b="0" kern="1200" dirty="0">
            <a:solidFill>
              <a:schemeClr val="tx1"/>
            </a:solidFill>
          </a:endParaRPr>
        </a:p>
      </dsp:txBody>
      <dsp:txXfrm>
        <a:off x="1716813" y="2400482"/>
        <a:ext cx="1519889" cy="1382937"/>
      </dsp:txXfrm>
    </dsp:sp>
    <dsp:sp modelId="{45BFA905-F747-44E4-8D6C-08E779BD44B9}">
      <dsp:nvSpPr>
        <dsp:cNvPr id="0" name=""/>
        <dsp:cNvSpPr/>
      </dsp:nvSpPr>
      <dsp:spPr>
        <a:xfrm>
          <a:off x="3396971" y="2113269"/>
          <a:ext cx="1475326"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9448F-5648-4849-9363-C278B9708D11}">
      <dsp:nvSpPr>
        <dsp:cNvPr id="0" name=""/>
        <dsp:cNvSpPr/>
      </dsp:nvSpPr>
      <dsp:spPr>
        <a:xfrm>
          <a:off x="3654012" y="2357457"/>
          <a:ext cx="1475326"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Kratzboden-</a:t>
          </a:r>
          <a:r>
            <a:rPr lang="de-DE" sz="1600" b="0" kern="1200" dirty="0" err="1" smtClean="0">
              <a:solidFill>
                <a:schemeClr val="tx1"/>
              </a:solidFill>
            </a:rPr>
            <a:t>anhänger</a:t>
          </a:r>
          <a:endParaRPr lang="de-DE" sz="1600" b="0" kern="1200" dirty="0">
            <a:solidFill>
              <a:schemeClr val="tx1"/>
            </a:solidFill>
          </a:endParaRPr>
        </a:p>
      </dsp:txBody>
      <dsp:txXfrm>
        <a:off x="3697037" y="2400482"/>
        <a:ext cx="1389276" cy="1382937"/>
      </dsp:txXfrm>
    </dsp:sp>
    <dsp:sp modelId="{626B7408-9030-4752-BAFD-6D8587D00A1F}">
      <dsp:nvSpPr>
        <dsp:cNvPr id="0" name=""/>
        <dsp:cNvSpPr/>
      </dsp:nvSpPr>
      <dsp:spPr>
        <a:xfrm>
          <a:off x="7060338" y="2113261"/>
          <a:ext cx="1252896"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604F17-6312-4F03-8D8F-675DADD2F6CD}">
      <dsp:nvSpPr>
        <dsp:cNvPr id="0" name=""/>
        <dsp:cNvSpPr/>
      </dsp:nvSpPr>
      <dsp:spPr>
        <a:xfrm>
          <a:off x="7317379" y="2357450"/>
          <a:ext cx="1252896"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Hakenlift-</a:t>
          </a:r>
          <a:r>
            <a:rPr lang="de-DE" sz="1600" b="0" kern="1200" dirty="0" err="1" smtClean="0">
              <a:solidFill>
                <a:schemeClr val="tx1"/>
              </a:solidFill>
            </a:rPr>
            <a:t>anhänger</a:t>
          </a:r>
          <a:endParaRPr lang="de-DE" sz="1600" b="0" kern="1200" dirty="0">
            <a:solidFill>
              <a:schemeClr val="tx1"/>
            </a:solidFill>
          </a:endParaRPr>
        </a:p>
      </dsp:txBody>
      <dsp:txXfrm>
        <a:off x="7354075" y="2394146"/>
        <a:ext cx="1179504" cy="1395595"/>
      </dsp:txXfrm>
    </dsp:sp>
    <dsp:sp modelId="{55428A43-903F-4EAA-9C0C-3B1F0E18AF45}">
      <dsp:nvSpPr>
        <dsp:cNvPr id="0" name=""/>
        <dsp:cNvSpPr/>
      </dsp:nvSpPr>
      <dsp:spPr>
        <a:xfrm>
          <a:off x="5335821" y="2113261"/>
          <a:ext cx="1367338"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BB4F9-1FC7-42B3-8A96-0ADC85B38D7C}">
      <dsp:nvSpPr>
        <dsp:cNvPr id="0" name=""/>
        <dsp:cNvSpPr/>
      </dsp:nvSpPr>
      <dsp:spPr>
        <a:xfrm>
          <a:off x="5592861" y="2357450"/>
          <a:ext cx="1367338"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err="1" smtClean="0">
              <a:solidFill>
                <a:schemeClr val="tx1"/>
              </a:solidFill>
            </a:rPr>
            <a:t>Rollband</a:t>
          </a:r>
          <a:r>
            <a:rPr lang="de-DE" sz="1600" b="0" kern="1200" dirty="0" smtClean="0">
              <a:solidFill>
                <a:schemeClr val="tx1"/>
              </a:solidFill>
            </a:rPr>
            <a:t>-wagen</a:t>
          </a:r>
          <a:endParaRPr lang="de-DE" sz="1600" b="0" kern="1200" dirty="0">
            <a:solidFill>
              <a:schemeClr val="tx1"/>
            </a:solidFill>
          </a:endParaRPr>
        </a:p>
      </dsp:txBody>
      <dsp:txXfrm>
        <a:off x="5632909" y="2397498"/>
        <a:ext cx="1287242" cy="13888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73872-0DFF-4EFC-83D7-9A03FC7A4897}">
      <dsp:nvSpPr>
        <dsp:cNvPr id="0" name=""/>
        <dsp:cNvSpPr/>
      </dsp:nvSpPr>
      <dsp:spPr>
        <a:xfrm>
          <a:off x="4191157" y="1497766"/>
          <a:ext cx="2800422" cy="684956"/>
        </a:xfrm>
        <a:custGeom>
          <a:avLst/>
          <a:gdLst/>
          <a:ahLst/>
          <a:cxnLst/>
          <a:rect l="0" t="0" r="0" b="0"/>
          <a:pathLst>
            <a:path>
              <a:moveTo>
                <a:pt x="0" y="0"/>
              </a:moveTo>
              <a:lnTo>
                <a:pt x="0" y="466778"/>
              </a:lnTo>
              <a:lnTo>
                <a:pt x="2800422" y="466778"/>
              </a:lnTo>
              <a:lnTo>
                <a:pt x="2800422" y="684956"/>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096BA3B3-8F75-4E69-97D9-7FF3DE02C7FC}">
      <dsp:nvSpPr>
        <dsp:cNvPr id="0" name=""/>
        <dsp:cNvSpPr/>
      </dsp:nvSpPr>
      <dsp:spPr>
        <a:xfrm>
          <a:off x="4145437" y="1497766"/>
          <a:ext cx="91440" cy="684956"/>
        </a:xfrm>
        <a:custGeom>
          <a:avLst/>
          <a:gdLst/>
          <a:ahLst/>
          <a:cxnLst/>
          <a:rect l="0" t="0" r="0" b="0"/>
          <a:pathLst>
            <a:path>
              <a:moveTo>
                <a:pt x="45720" y="0"/>
              </a:moveTo>
              <a:lnTo>
                <a:pt x="45720" y="684956"/>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1AA61A7B-0544-4087-8713-FF90F30DEA0A}">
      <dsp:nvSpPr>
        <dsp:cNvPr id="0" name=""/>
        <dsp:cNvSpPr/>
      </dsp:nvSpPr>
      <dsp:spPr>
        <a:xfrm>
          <a:off x="1390735" y="1497766"/>
          <a:ext cx="2800422" cy="684956"/>
        </a:xfrm>
        <a:custGeom>
          <a:avLst/>
          <a:gdLst/>
          <a:ahLst/>
          <a:cxnLst/>
          <a:rect l="0" t="0" r="0" b="0"/>
          <a:pathLst>
            <a:path>
              <a:moveTo>
                <a:pt x="2800422" y="0"/>
              </a:moveTo>
              <a:lnTo>
                <a:pt x="2800422" y="466778"/>
              </a:lnTo>
              <a:lnTo>
                <a:pt x="0" y="466778"/>
              </a:lnTo>
              <a:lnTo>
                <a:pt x="0" y="684956"/>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533EB338-0475-4B40-A718-FE10012EFB98}">
      <dsp:nvSpPr>
        <dsp:cNvPr id="0" name=""/>
        <dsp:cNvSpPr/>
      </dsp:nvSpPr>
      <dsp:spPr>
        <a:xfrm>
          <a:off x="3013581" y="2245"/>
          <a:ext cx="2355151" cy="1495521"/>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3A2A9C-58ED-4A46-86ED-35C279AB67ED}">
      <dsp:nvSpPr>
        <dsp:cNvPr id="0" name=""/>
        <dsp:cNvSpPr/>
      </dsp:nvSpPr>
      <dsp:spPr>
        <a:xfrm>
          <a:off x="3275264" y="250844"/>
          <a:ext cx="2355151" cy="1495521"/>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smtClean="0">
              <a:solidFill>
                <a:schemeClr val="tx1"/>
              </a:solidFill>
            </a:rPr>
            <a:t>Aufbau-formen</a:t>
          </a:r>
          <a:endParaRPr lang="de-DE" sz="2400" b="1" kern="1200" dirty="0">
            <a:solidFill>
              <a:schemeClr val="tx1"/>
            </a:solidFill>
          </a:endParaRPr>
        </a:p>
      </dsp:txBody>
      <dsp:txXfrm>
        <a:off x="3319066" y="294646"/>
        <a:ext cx="2267547" cy="1407917"/>
      </dsp:txXfrm>
    </dsp:sp>
    <dsp:sp modelId="{A9373F7B-51E9-4883-9296-5E4E3F2DDD17}">
      <dsp:nvSpPr>
        <dsp:cNvPr id="0" name=""/>
        <dsp:cNvSpPr/>
      </dsp:nvSpPr>
      <dsp:spPr>
        <a:xfrm>
          <a:off x="213159" y="2182723"/>
          <a:ext cx="2355151" cy="1495521"/>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31D68B-8A05-4EDA-9F97-5CF1A226BA8D}">
      <dsp:nvSpPr>
        <dsp:cNvPr id="0" name=""/>
        <dsp:cNvSpPr/>
      </dsp:nvSpPr>
      <dsp:spPr>
        <a:xfrm>
          <a:off x="474842" y="2431323"/>
          <a:ext cx="2355151" cy="1495521"/>
        </a:xfrm>
        <a:prstGeom prst="roundRect">
          <a:avLst>
            <a:gd name="adj" fmla="val 10000"/>
          </a:avLst>
        </a:prstGeom>
        <a:solidFill>
          <a:schemeClr val="bg1"/>
        </a:solidFill>
        <a:ln w="31750" cap="rnd"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0" kern="1200" dirty="0" smtClean="0">
              <a:solidFill>
                <a:schemeClr val="tx1"/>
              </a:solidFill>
            </a:rPr>
            <a:t>Pritschenaufbau</a:t>
          </a:r>
          <a:endParaRPr lang="de-DE" sz="1800" b="0" kern="1200" dirty="0">
            <a:solidFill>
              <a:schemeClr val="tx1"/>
            </a:solidFill>
          </a:endParaRPr>
        </a:p>
      </dsp:txBody>
      <dsp:txXfrm>
        <a:off x="518644" y="2475125"/>
        <a:ext cx="2267547" cy="1407917"/>
      </dsp:txXfrm>
    </dsp:sp>
    <dsp:sp modelId="{8B853DEA-97F3-40DD-AC6F-C87DE09C6220}">
      <dsp:nvSpPr>
        <dsp:cNvPr id="0" name=""/>
        <dsp:cNvSpPr/>
      </dsp:nvSpPr>
      <dsp:spPr>
        <a:xfrm>
          <a:off x="3091678" y="2182723"/>
          <a:ext cx="2198958" cy="1495521"/>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EB4AA1-6A78-47B4-95E7-C46172DEB52A}">
      <dsp:nvSpPr>
        <dsp:cNvPr id="0" name=""/>
        <dsp:cNvSpPr/>
      </dsp:nvSpPr>
      <dsp:spPr>
        <a:xfrm>
          <a:off x="3353361" y="2431323"/>
          <a:ext cx="2198958" cy="1495521"/>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0" kern="1200" dirty="0" smtClean="0">
              <a:solidFill>
                <a:schemeClr val="tx1"/>
              </a:solidFill>
            </a:rPr>
            <a:t>Mulde/ Wanne</a:t>
          </a:r>
          <a:endParaRPr lang="de-DE" sz="1800" b="0" kern="1200" dirty="0">
            <a:solidFill>
              <a:schemeClr val="tx1"/>
            </a:solidFill>
          </a:endParaRPr>
        </a:p>
      </dsp:txBody>
      <dsp:txXfrm>
        <a:off x="3397163" y="2475125"/>
        <a:ext cx="2111354" cy="1407917"/>
      </dsp:txXfrm>
    </dsp:sp>
    <dsp:sp modelId="{E01FF269-ACBE-4466-8615-401437106C51}">
      <dsp:nvSpPr>
        <dsp:cNvPr id="0" name=""/>
        <dsp:cNvSpPr/>
      </dsp:nvSpPr>
      <dsp:spPr>
        <a:xfrm>
          <a:off x="5814003" y="2182723"/>
          <a:ext cx="2355151" cy="1495521"/>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29D372-8549-4ABC-A0A7-20FC4DB626B7}">
      <dsp:nvSpPr>
        <dsp:cNvPr id="0" name=""/>
        <dsp:cNvSpPr/>
      </dsp:nvSpPr>
      <dsp:spPr>
        <a:xfrm>
          <a:off x="6075686" y="2431323"/>
          <a:ext cx="2355151" cy="1495521"/>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0" kern="1200" dirty="0" smtClean="0">
              <a:solidFill>
                <a:schemeClr val="tx1"/>
              </a:solidFill>
            </a:rPr>
            <a:t>Plattform</a:t>
          </a:r>
          <a:endParaRPr lang="de-DE" sz="1800" b="0" kern="1200" dirty="0">
            <a:solidFill>
              <a:schemeClr val="tx1"/>
            </a:solidFill>
          </a:endParaRPr>
        </a:p>
      </dsp:txBody>
      <dsp:txXfrm>
        <a:off x="6119488" y="2475125"/>
        <a:ext cx="2267547" cy="14079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2EC1-9F16-438A-B28D-88830C41DF86}">
      <dsp:nvSpPr>
        <dsp:cNvPr id="0" name=""/>
        <dsp:cNvSpPr/>
      </dsp:nvSpPr>
      <dsp:spPr>
        <a:xfrm>
          <a:off x="4195943" y="1439113"/>
          <a:ext cx="91440" cy="674155"/>
        </a:xfrm>
        <a:custGeom>
          <a:avLst/>
          <a:gdLst/>
          <a:ahLst/>
          <a:cxnLst/>
          <a:rect l="0" t="0" r="0" b="0"/>
          <a:pathLst>
            <a:path>
              <a:moveTo>
                <a:pt x="45720" y="0"/>
              </a:moveTo>
              <a:lnTo>
                <a:pt x="45720" y="459847"/>
              </a:lnTo>
              <a:lnTo>
                <a:pt x="70883" y="459847"/>
              </a:lnTo>
              <a:lnTo>
                <a:pt x="70883"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3AA04CB6-B967-477B-835A-2734D9EE7227}">
      <dsp:nvSpPr>
        <dsp:cNvPr id="0" name=""/>
        <dsp:cNvSpPr/>
      </dsp:nvSpPr>
      <dsp:spPr>
        <a:xfrm>
          <a:off x="2331875" y="1439113"/>
          <a:ext cx="1909788" cy="674155"/>
        </a:xfrm>
        <a:custGeom>
          <a:avLst/>
          <a:gdLst/>
          <a:ahLst/>
          <a:cxnLst/>
          <a:rect l="0" t="0" r="0" b="0"/>
          <a:pathLst>
            <a:path>
              <a:moveTo>
                <a:pt x="1909788" y="0"/>
              </a:moveTo>
              <a:lnTo>
                <a:pt x="1909788" y="459847"/>
              </a:lnTo>
              <a:lnTo>
                <a:pt x="0" y="459847"/>
              </a:lnTo>
              <a:lnTo>
                <a:pt x="0"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22381C41-C655-4710-95BA-125A73DF8031}">
      <dsp:nvSpPr>
        <dsp:cNvPr id="0" name=""/>
        <dsp:cNvSpPr/>
      </dsp:nvSpPr>
      <dsp:spPr>
        <a:xfrm>
          <a:off x="584873" y="1439113"/>
          <a:ext cx="3656790" cy="674155"/>
        </a:xfrm>
        <a:custGeom>
          <a:avLst/>
          <a:gdLst/>
          <a:ahLst/>
          <a:cxnLst/>
          <a:rect l="0" t="0" r="0" b="0"/>
          <a:pathLst>
            <a:path>
              <a:moveTo>
                <a:pt x="3656790" y="0"/>
              </a:moveTo>
              <a:lnTo>
                <a:pt x="3656790" y="459847"/>
              </a:lnTo>
              <a:lnTo>
                <a:pt x="0" y="459847"/>
              </a:lnTo>
              <a:lnTo>
                <a:pt x="0"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B969BAED-DDBC-4407-91E6-919DDCEA8625}">
      <dsp:nvSpPr>
        <dsp:cNvPr id="0" name=""/>
        <dsp:cNvSpPr/>
      </dsp:nvSpPr>
      <dsp:spPr>
        <a:xfrm>
          <a:off x="2671916" y="-29874"/>
          <a:ext cx="3139493"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05233-C3C9-49E6-9599-E21874A8D2A8}">
      <dsp:nvSpPr>
        <dsp:cNvPr id="0" name=""/>
        <dsp:cNvSpPr/>
      </dsp:nvSpPr>
      <dsp:spPr>
        <a:xfrm>
          <a:off x="2928957" y="214314"/>
          <a:ext cx="3139493"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smtClean="0">
              <a:solidFill>
                <a:schemeClr val="tx1"/>
              </a:solidFill>
            </a:rPr>
            <a:t>Abdeckungen/ Ladungssicherung</a:t>
          </a:r>
          <a:endParaRPr lang="de-DE" sz="2400" b="1" kern="1200" dirty="0">
            <a:solidFill>
              <a:schemeClr val="tx1"/>
            </a:solidFill>
          </a:endParaRPr>
        </a:p>
      </dsp:txBody>
      <dsp:txXfrm>
        <a:off x="2971982" y="257339"/>
        <a:ext cx="3053443" cy="1382937"/>
      </dsp:txXfrm>
    </dsp:sp>
    <dsp:sp modelId="{7F651F08-9E2D-4BFD-9121-4D609459B29F}">
      <dsp:nvSpPr>
        <dsp:cNvPr id="0" name=""/>
        <dsp:cNvSpPr/>
      </dsp:nvSpPr>
      <dsp:spPr>
        <a:xfrm>
          <a:off x="-42731" y="2113269"/>
          <a:ext cx="1255209"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FE50C-283C-4010-B944-C38F5685AE2E}">
      <dsp:nvSpPr>
        <dsp:cNvPr id="0" name=""/>
        <dsp:cNvSpPr/>
      </dsp:nvSpPr>
      <dsp:spPr>
        <a:xfrm>
          <a:off x="214308" y="2357457"/>
          <a:ext cx="1255209" cy="1468987"/>
        </a:xfrm>
        <a:prstGeom prst="roundRect">
          <a:avLst>
            <a:gd name="adj" fmla="val 10000"/>
          </a:avLst>
        </a:prstGeom>
        <a:solidFill>
          <a:schemeClr val="bg1"/>
        </a:solidFill>
        <a:ln w="31750" cap="rnd"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Rollplane</a:t>
          </a:r>
          <a:endParaRPr lang="de-DE" sz="1600" b="0" kern="1200" dirty="0">
            <a:solidFill>
              <a:schemeClr val="tx1"/>
            </a:solidFill>
          </a:endParaRPr>
        </a:p>
      </dsp:txBody>
      <dsp:txXfrm>
        <a:off x="251072" y="2394221"/>
        <a:ext cx="1181681" cy="1395459"/>
      </dsp:txXfrm>
    </dsp:sp>
    <dsp:sp modelId="{610EBFDE-769D-46AA-9AA8-2C58825C8FB8}">
      <dsp:nvSpPr>
        <dsp:cNvPr id="0" name=""/>
        <dsp:cNvSpPr/>
      </dsp:nvSpPr>
      <dsp:spPr>
        <a:xfrm>
          <a:off x="1528905" y="2113269"/>
          <a:ext cx="1605939"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F4772E-36C6-45DD-AA0B-C22E0C05D88A}">
      <dsp:nvSpPr>
        <dsp:cNvPr id="0" name=""/>
        <dsp:cNvSpPr/>
      </dsp:nvSpPr>
      <dsp:spPr>
        <a:xfrm>
          <a:off x="1785946" y="2357457"/>
          <a:ext cx="1605939"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Schiebeplane</a:t>
          </a:r>
          <a:endParaRPr lang="de-DE" sz="1600" b="0" kern="1200" dirty="0">
            <a:solidFill>
              <a:schemeClr val="tx1"/>
            </a:solidFill>
          </a:endParaRPr>
        </a:p>
      </dsp:txBody>
      <dsp:txXfrm>
        <a:off x="1828971" y="2400482"/>
        <a:ext cx="1519889" cy="1382937"/>
      </dsp:txXfrm>
    </dsp:sp>
    <dsp:sp modelId="{45BFA905-F747-44E4-8D6C-08E779BD44B9}">
      <dsp:nvSpPr>
        <dsp:cNvPr id="0" name=""/>
        <dsp:cNvSpPr/>
      </dsp:nvSpPr>
      <dsp:spPr>
        <a:xfrm>
          <a:off x="3529163" y="2113269"/>
          <a:ext cx="1475326"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9448F-5648-4849-9363-C278B9708D11}">
      <dsp:nvSpPr>
        <dsp:cNvPr id="0" name=""/>
        <dsp:cNvSpPr/>
      </dsp:nvSpPr>
      <dsp:spPr>
        <a:xfrm>
          <a:off x="3786203" y="2357457"/>
          <a:ext cx="1475326"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Abdecknetz</a:t>
          </a:r>
          <a:endParaRPr lang="de-DE" sz="1600" b="0" kern="1200" dirty="0">
            <a:solidFill>
              <a:schemeClr val="tx1"/>
            </a:solidFill>
          </a:endParaRPr>
        </a:p>
      </dsp:txBody>
      <dsp:txXfrm>
        <a:off x="3829228" y="2400482"/>
        <a:ext cx="1389276" cy="1382937"/>
      </dsp:txXfrm>
    </dsp:sp>
    <dsp:sp modelId="{626B7408-9030-4752-BAFD-6D8587D00A1F}">
      <dsp:nvSpPr>
        <dsp:cNvPr id="0" name=""/>
        <dsp:cNvSpPr/>
      </dsp:nvSpPr>
      <dsp:spPr>
        <a:xfrm>
          <a:off x="7134060" y="2113261"/>
          <a:ext cx="1252896"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604F17-6312-4F03-8D8F-675DADD2F6CD}">
      <dsp:nvSpPr>
        <dsp:cNvPr id="0" name=""/>
        <dsp:cNvSpPr/>
      </dsp:nvSpPr>
      <dsp:spPr>
        <a:xfrm>
          <a:off x="7391101" y="2357450"/>
          <a:ext cx="1252896"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Ballen-</a:t>
          </a:r>
          <a:r>
            <a:rPr lang="de-DE" sz="1600" b="0" kern="1200" dirty="0" err="1" smtClean="0">
              <a:solidFill>
                <a:schemeClr val="tx1"/>
              </a:solidFill>
            </a:rPr>
            <a:t>sicherung</a:t>
          </a:r>
          <a:endParaRPr lang="de-DE" sz="1600" b="0" kern="1200" dirty="0">
            <a:solidFill>
              <a:schemeClr val="tx1"/>
            </a:solidFill>
          </a:endParaRPr>
        </a:p>
      </dsp:txBody>
      <dsp:txXfrm>
        <a:off x="7427797" y="2394146"/>
        <a:ext cx="1179504" cy="1395595"/>
      </dsp:txXfrm>
    </dsp:sp>
    <dsp:sp modelId="{55428A43-903F-4EAA-9C0C-3B1F0E18AF45}">
      <dsp:nvSpPr>
        <dsp:cNvPr id="0" name=""/>
        <dsp:cNvSpPr/>
      </dsp:nvSpPr>
      <dsp:spPr>
        <a:xfrm>
          <a:off x="5386570" y="2113261"/>
          <a:ext cx="1367338"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BB4F9-1FC7-42B3-8A96-0ADC85B38D7C}">
      <dsp:nvSpPr>
        <dsp:cNvPr id="0" name=""/>
        <dsp:cNvSpPr/>
      </dsp:nvSpPr>
      <dsp:spPr>
        <a:xfrm>
          <a:off x="5643611" y="2357450"/>
          <a:ext cx="1367338"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err="1" smtClean="0">
              <a:solidFill>
                <a:schemeClr val="tx1"/>
              </a:solidFill>
            </a:rPr>
            <a:t>Hubdach</a:t>
          </a:r>
          <a:endParaRPr lang="de-DE" sz="1600" b="0" kern="1200" dirty="0">
            <a:solidFill>
              <a:schemeClr val="tx1"/>
            </a:solidFill>
          </a:endParaRPr>
        </a:p>
      </dsp:txBody>
      <dsp:txXfrm>
        <a:off x="5683659" y="2397498"/>
        <a:ext cx="1287242" cy="13888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2EC1-9F16-438A-B28D-88830C41DF86}">
      <dsp:nvSpPr>
        <dsp:cNvPr id="0" name=""/>
        <dsp:cNvSpPr/>
      </dsp:nvSpPr>
      <dsp:spPr>
        <a:xfrm>
          <a:off x="3869225" y="1439113"/>
          <a:ext cx="1193714" cy="674155"/>
        </a:xfrm>
        <a:custGeom>
          <a:avLst/>
          <a:gdLst/>
          <a:ahLst/>
          <a:cxnLst/>
          <a:rect l="0" t="0" r="0" b="0"/>
          <a:pathLst>
            <a:path>
              <a:moveTo>
                <a:pt x="0" y="0"/>
              </a:moveTo>
              <a:lnTo>
                <a:pt x="0" y="459847"/>
              </a:lnTo>
              <a:lnTo>
                <a:pt x="1193714" y="459847"/>
              </a:lnTo>
              <a:lnTo>
                <a:pt x="1193714"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3AA04CB6-B967-477B-835A-2734D9EE7227}">
      <dsp:nvSpPr>
        <dsp:cNvPr id="0" name=""/>
        <dsp:cNvSpPr/>
      </dsp:nvSpPr>
      <dsp:spPr>
        <a:xfrm>
          <a:off x="2908519" y="1439113"/>
          <a:ext cx="960706" cy="674155"/>
        </a:xfrm>
        <a:custGeom>
          <a:avLst/>
          <a:gdLst/>
          <a:ahLst/>
          <a:cxnLst/>
          <a:rect l="0" t="0" r="0" b="0"/>
          <a:pathLst>
            <a:path>
              <a:moveTo>
                <a:pt x="960706" y="0"/>
              </a:moveTo>
              <a:lnTo>
                <a:pt x="960706" y="459847"/>
              </a:lnTo>
              <a:lnTo>
                <a:pt x="0" y="459847"/>
              </a:lnTo>
              <a:lnTo>
                <a:pt x="0"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22381C41-C655-4710-95BA-125A73DF8031}">
      <dsp:nvSpPr>
        <dsp:cNvPr id="0" name=""/>
        <dsp:cNvSpPr/>
      </dsp:nvSpPr>
      <dsp:spPr>
        <a:xfrm>
          <a:off x="615549" y="1439113"/>
          <a:ext cx="3253675" cy="674155"/>
        </a:xfrm>
        <a:custGeom>
          <a:avLst/>
          <a:gdLst/>
          <a:ahLst/>
          <a:cxnLst/>
          <a:rect l="0" t="0" r="0" b="0"/>
          <a:pathLst>
            <a:path>
              <a:moveTo>
                <a:pt x="3253675" y="0"/>
              </a:moveTo>
              <a:lnTo>
                <a:pt x="3253675" y="459847"/>
              </a:lnTo>
              <a:lnTo>
                <a:pt x="0" y="459847"/>
              </a:lnTo>
              <a:lnTo>
                <a:pt x="0" y="674155"/>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B969BAED-DDBC-4407-91E6-919DDCEA8625}">
      <dsp:nvSpPr>
        <dsp:cNvPr id="0" name=""/>
        <dsp:cNvSpPr/>
      </dsp:nvSpPr>
      <dsp:spPr>
        <a:xfrm>
          <a:off x="2299478" y="-29874"/>
          <a:ext cx="3139493"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05233-C3C9-49E6-9599-E21874A8D2A8}">
      <dsp:nvSpPr>
        <dsp:cNvPr id="0" name=""/>
        <dsp:cNvSpPr/>
      </dsp:nvSpPr>
      <dsp:spPr>
        <a:xfrm>
          <a:off x="2556519" y="214314"/>
          <a:ext cx="3139493"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smtClean="0">
              <a:solidFill>
                <a:schemeClr val="tx1"/>
              </a:solidFill>
            </a:rPr>
            <a:t>Bremsen</a:t>
          </a:r>
          <a:endParaRPr lang="de-DE" sz="2400" b="1" kern="1200" dirty="0">
            <a:solidFill>
              <a:schemeClr val="tx1"/>
            </a:solidFill>
          </a:endParaRPr>
        </a:p>
      </dsp:txBody>
      <dsp:txXfrm>
        <a:off x="2599544" y="257339"/>
        <a:ext cx="3053443" cy="1382937"/>
      </dsp:txXfrm>
    </dsp:sp>
    <dsp:sp modelId="{7F651F08-9E2D-4BFD-9121-4D609459B29F}">
      <dsp:nvSpPr>
        <dsp:cNvPr id="0" name=""/>
        <dsp:cNvSpPr/>
      </dsp:nvSpPr>
      <dsp:spPr>
        <a:xfrm>
          <a:off x="-257040" y="2113269"/>
          <a:ext cx="1745180"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FE50C-283C-4010-B944-C38F5685AE2E}">
      <dsp:nvSpPr>
        <dsp:cNvPr id="0" name=""/>
        <dsp:cNvSpPr/>
      </dsp:nvSpPr>
      <dsp:spPr>
        <a:xfrm>
          <a:off x="0" y="2357457"/>
          <a:ext cx="1745180" cy="1468987"/>
        </a:xfrm>
        <a:prstGeom prst="roundRect">
          <a:avLst>
            <a:gd name="adj" fmla="val 10000"/>
          </a:avLst>
        </a:prstGeom>
        <a:solidFill>
          <a:schemeClr val="bg1"/>
        </a:solidFill>
        <a:ln w="31750" cap="rnd"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Auflaufbremse</a:t>
          </a:r>
          <a:endParaRPr lang="de-DE" sz="1600" b="0" kern="1200" dirty="0">
            <a:solidFill>
              <a:schemeClr val="tx1"/>
            </a:solidFill>
          </a:endParaRPr>
        </a:p>
      </dsp:txBody>
      <dsp:txXfrm>
        <a:off x="43025" y="2400482"/>
        <a:ext cx="1659130" cy="1382937"/>
      </dsp:txXfrm>
    </dsp:sp>
    <dsp:sp modelId="{610EBFDE-769D-46AA-9AA8-2C58825C8FB8}">
      <dsp:nvSpPr>
        <dsp:cNvPr id="0" name=""/>
        <dsp:cNvSpPr/>
      </dsp:nvSpPr>
      <dsp:spPr>
        <a:xfrm>
          <a:off x="2105549" y="2113269"/>
          <a:ext cx="1605939"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F4772E-36C6-45DD-AA0B-C22E0C05D88A}">
      <dsp:nvSpPr>
        <dsp:cNvPr id="0" name=""/>
        <dsp:cNvSpPr/>
      </dsp:nvSpPr>
      <dsp:spPr>
        <a:xfrm>
          <a:off x="2362590" y="2357457"/>
          <a:ext cx="1605939"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Hydraulische Bremse</a:t>
          </a:r>
          <a:endParaRPr lang="de-DE" sz="1600" b="0" kern="1200" dirty="0">
            <a:solidFill>
              <a:schemeClr val="tx1"/>
            </a:solidFill>
          </a:endParaRPr>
        </a:p>
      </dsp:txBody>
      <dsp:txXfrm>
        <a:off x="2405615" y="2400482"/>
        <a:ext cx="1519889" cy="1382937"/>
      </dsp:txXfrm>
    </dsp:sp>
    <dsp:sp modelId="{45BFA905-F747-44E4-8D6C-08E779BD44B9}">
      <dsp:nvSpPr>
        <dsp:cNvPr id="0" name=""/>
        <dsp:cNvSpPr/>
      </dsp:nvSpPr>
      <dsp:spPr>
        <a:xfrm>
          <a:off x="4172108" y="2113269"/>
          <a:ext cx="1781662"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9448F-5648-4849-9363-C278B9708D11}">
      <dsp:nvSpPr>
        <dsp:cNvPr id="0" name=""/>
        <dsp:cNvSpPr/>
      </dsp:nvSpPr>
      <dsp:spPr>
        <a:xfrm>
          <a:off x="4429149" y="2357457"/>
          <a:ext cx="1781662"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1-Kreis-Druckluftbremse</a:t>
          </a:r>
          <a:endParaRPr lang="de-DE" sz="1600" b="0" kern="1200" dirty="0">
            <a:solidFill>
              <a:schemeClr val="tx1"/>
            </a:solidFill>
          </a:endParaRPr>
        </a:p>
      </dsp:txBody>
      <dsp:txXfrm>
        <a:off x="4472174" y="2400482"/>
        <a:ext cx="1695612" cy="1382937"/>
      </dsp:txXfrm>
    </dsp:sp>
    <dsp:sp modelId="{55428A43-903F-4EAA-9C0C-3B1F0E18AF45}">
      <dsp:nvSpPr>
        <dsp:cNvPr id="0" name=""/>
        <dsp:cNvSpPr/>
      </dsp:nvSpPr>
      <dsp:spPr>
        <a:xfrm>
          <a:off x="6448101" y="2113261"/>
          <a:ext cx="1938855" cy="1468987"/>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BB4F9-1FC7-42B3-8A96-0ADC85B38D7C}">
      <dsp:nvSpPr>
        <dsp:cNvPr id="0" name=""/>
        <dsp:cNvSpPr/>
      </dsp:nvSpPr>
      <dsp:spPr>
        <a:xfrm>
          <a:off x="6705142" y="2357450"/>
          <a:ext cx="1938855" cy="1468987"/>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2-Kreis-Druckluftbremse</a:t>
          </a:r>
          <a:endParaRPr lang="de-DE" sz="1600" b="0" kern="1200" dirty="0">
            <a:solidFill>
              <a:schemeClr val="tx1"/>
            </a:solidFill>
          </a:endParaRPr>
        </a:p>
      </dsp:txBody>
      <dsp:txXfrm>
        <a:off x="6748167" y="2400475"/>
        <a:ext cx="1852805" cy="13829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62EC1-9F16-438A-B28D-88830C41DF86}">
      <dsp:nvSpPr>
        <dsp:cNvPr id="0" name=""/>
        <dsp:cNvSpPr/>
      </dsp:nvSpPr>
      <dsp:spPr>
        <a:xfrm>
          <a:off x="3745781" y="1439173"/>
          <a:ext cx="91440" cy="674117"/>
        </a:xfrm>
        <a:custGeom>
          <a:avLst/>
          <a:gdLst/>
          <a:ahLst/>
          <a:cxnLst/>
          <a:rect l="0" t="0" r="0" b="0"/>
          <a:pathLst>
            <a:path>
              <a:moveTo>
                <a:pt x="45720" y="0"/>
              </a:moveTo>
              <a:lnTo>
                <a:pt x="45720" y="459835"/>
              </a:lnTo>
              <a:lnTo>
                <a:pt x="134547" y="459835"/>
              </a:lnTo>
              <a:lnTo>
                <a:pt x="134547" y="674117"/>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3AA04CB6-B967-477B-835A-2734D9EE7227}">
      <dsp:nvSpPr>
        <dsp:cNvPr id="0" name=""/>
        <dsp:cNvSpPr/>
      </dsp:nvSpPr>
      <dsp:spPr>
        <a:xfrm>
          <a:off x="2178923" y="1439173"/>
          <a:ext cx="1612578" cy="674117"/>
        </a:xfrm>
        <a:custGeom>
          <a:avLst/>
          <a:gdLst/>
          <a:ahLst/>
          <a:cxnLst/>
          <a:rect l="0" t="0" r="0" b="0"/>
          <a:pathLst>
            <a:path>
              <a:moveTo>
                <a:pt x="1612578" y="0"/>
              </a:moveTo>
              <a:lnTo>
                <a:pt x="1612578" y="459835"/>
              </a:lnTo>
              <a:lnTo>
                <a:pt x="0" y="459835"/>
              </a:lnTo>
              <a:lnTo>
                <a:pt x="0" y="674117"/>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22381C41-C655-4710-95BA-125A73DF8031}">
      <dsp:nvSpPr>
        <dsp:cNvPr id="0" name=""/>
        <dsp:cNvSpPr/>
      </dsp:nvSpPr>
      <dsp:spPr>
        <a:xfrm>
          <a:off x="441953" y="1439173"/>
          <a:ext cx="3349547" cy="674117"/>
        </a:xfrm>
        <a:custGeom>
          <a:avLst/>
          <a:gdLst/>
          <a:ahLst/>
          <a:cxnLst/>
          <a:rect l="0" t="0" r="0" b="0"/>
          <a:pathLst>
            <a:path>
              <a:moveTo>
                <a:pt x="3349547" y="0"/>
              </a:moveTo>
              <a:lnTo>
                <a:pt x="3349547" y="459835"/>
              </a:lnTo>
              <a:lnTo>
                <a:pt x="0" y="459835"/>
              </a:lnTo>
              <a:lnTo>
                <a:pt x="0" y="674117"/>
              </a:lnTo>
            </a:path>
          </a:pathLst>
        </a:custGeom>
        <a:noFill/>
        <a:ln w="3175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B969BAED-DDBC-4407-91E6-919DDCEA8625}">
      <dsp:nvSpPr>
        <dsp:cNvPr id="0" name=""/>
        <dsp:cNvSpPr/>
      </dsp:nvSpPr>
      <dsp:spPr>
        <a:xfrm>
          <a:off x="2221946" y="-29635"/>
          <a:ext cx="3139109" cy="1468808"/>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05233-C3C9-49E6-9599-E21874A8D2A8}">
      <dsp:nvSpPr>
        <dsp:cNvPr id="0" name=""/>
        <dsp:cNvSpPr/>
      </dsp:nvSpPr>
      <dsp:spPr>
        <a:xfrm>
          <a:off x="2478956" y="214523"/>
          <a:ext cx="3139109" cy="1468808"/>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b="1" kern="1200" dirty="0" smtClean="0">
              <a:solidFill>
                <a:schemeClr val="tx1"/>
              </a:solidFill>
            </a:rPr>
            <a:t>Bereifung</a:t>
          </a:r>
          <a:endParaRPr lang="de-DE" sz="2400" b="1" kern="1200" dirty="0">
            <a:solidFill>
              <a:schemeClr val="tx1"/>
            </a:solidFill>
          </a:endParaRPr>
        </a:p>
      </dsp:txBody>
      <dsp:txXfrm>
        <a:off x="2521976" y="257543"/>
        <a:ext cx="3053069" cy="1382768"/>
      </dsp:txXfrm>
    </dsp:sp>
    <dsp:sp modelId="{7F651F08-9E2D-4BFD-9121-4D609459B29F}">
      <dsp:nvSpPr>
        <dsp:cNvPr id="0" name=""/>
        <dsp:cNvSpPr/>
      </dsp:nvSpPr>
      <dsp:spPr>
        <a:xfrm>
          <a:off x="-185574" y="2113290"/>
          <a:ext cx="1255056" cy="1468808"/>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FE50C-283C-4010-B944-C38F5685AE2E}">
      <dsp:nvSpPr>
        <dsp:cNvPr id="0" name=""/>
        <dsp:cNvSpPr/>
      </dsp:nvSpPr>
      <dsp:spPr>
        <a:xfrm>
          <a:off x="71434" y="2357449"/>
          <a:ext cx="1255056" cy="1468808"/>
        </a:xfrm>
        <a:prstGeom prst="roundRect">
          <a:avLst>
            <a:gd name="adj" fmla="val 10000"/>
          </a:avLst>
        </a:prstGeom>
        <a:solidFill>
          <a:schemeClr val="bg1"/>
        </a:solidFill>
        <a:ln w="31750" cap="rnd"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Diagonal</a:t>
          </a:r>
          <a:endParaRPr lang="de-DE" sz="1600" b="0" kern="1200" dirty="0">
            <a:solidFill>
              <a:schemeClr val="tx1"/>
            </a:solidFill>
          </a:endParaRPr>
        </a:p>
      </dsp:txBody>
      <dsp:txXfrm>
        <a:off x="108193" y="2394208"/>
        <a:ext cx="1181538" cy="1395290"/>
      </dsp:txXfrm>
    </dsp:sp>
    <dsp:sp modelId="{610EBFDE-769D-46AA-9AA8-2C58825C8FB8}">
      <dsp:nvSpPr>
        <dsp:cNvPr id="0" name=""/>
        <dsp:cNvSpPr/>
      </dsp:nvSpPr>
      <dsp:spPr>
        <a:xfrm>
          <a:off x="1528935" y="2113290"/>
          <a:ext cx="1299976" cy="1468808"/>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F4772E-36C6-45DD-AA0B-C22E0C05D88A}">
      <dsp:nvSpPr>
        <dsp:cNvPr id="0" name=""/>
        <dsp:cNvSpPr/>
      </dsp:nvSpPr>
      <dsp:spPr>
        <a:xfrm>
          <a:off x="1785944" y="2357449"/>
          <a:ext cx="1299976" cy="1468808"/>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Radial</a:t>
          </a:r>
          <a:endParaRPr lang="de-DE" sz="1600" b="0" kern="1200" dirty="0">
            <a:solidFill>
              <a:schemeClr val="tx1"/>
            </a:solidFill>
          </a:endParaRPr>
        </a:p>
      </dsp:txBody>
      <dsp:txXfrm>
        <a:off x="1824019" y="2395524"/>
        <a:ext cx="1223826" cy="1392658"/>
      </dsp:txXfrm>
    </dsp:sp>
    <dsp:sp modelId="{45BFA905-F747-44E4-8D6C-08E779BD44B9}">
      <dsp:nvSpPr>
        <dsp:cNvPr id="0" name=""/>
        <dsp:cNvSpPr/>
      </dsp:nvSpPr>
      <dsp:spPr>
        <a:xfrm>
          <a:off x="3314895" y="2113290"/>
          <a:ext cx="1130866" cy="1468808"/>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9448F-5648-4849-9363-C278B9708D11}">
      <dsp:nvSpPr>
        <dsp:cNvPr id="0" name=""/>
        <dsp:cNvSpPr/>
      </dsp:nvSpPr>
      <dsp:spPr>
        <a:xfrm>
          <a:off x="3571905" y="2357449"/>
          <a:ext cx="1130866" cy="1468808"/>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Profil</a:t>
          </a:r>
          <a:endParaRPr lang="de-DE" sz="1600" b="0" kern="1200" dirty="0">
            <a:solidFill>
              <a:schemeClr val="tx1"/>
            </a:solidFill>
          </a:endParaRPr>
        </a:p>
      </dsp:txBody>
      <dsp:txXfrm>
        <a:off x="3605027" y="2390571"/>
        <a:ext cx="1064622" cy="1402564"/>
      </dsp:txXfrm>
    </dsp:sp>
    <dsp:sp modelId="{626B7408-9030-4752-BAFD-6D8587D00A1F}">
      <dsp:nvSpPr>
        <dsp:cNvPr id="0" name=""/>
        <dsp:cNvSpPr/>
      </dsp:nvSpPr>
      <dsp:spPr>
        <a:xfrm>
          <a:off x="6425413" y="2113297"/>
          <a:ext cx="1890136" cy="1468808"/>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604F17-6312-4F03-8D8F-675DADD2F6CD}">
      <dsp:nvSpPr>
        <dsp:cNvPr id="0" name=""/>
        <dsp:cNvSpPr/>
      </dsp:nvSpPr>
      <dsp:spPr>
        <a:xfrm>
          <a:off x="6682423" y="2357456"/>
          <a:ext cx="1890136" cy="1468808"/>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Reifendruck-Regelanlage</a:t>
          </a:r>
          <a:endParaRPr lang="de-DE" sz="1600" b="0" kern="1200" dirty="0">
            <a:solidFill>
              <a:schemeClr val="tx1"/>
            </a:solidFill>
          </a:endParaRPr>
        </a:p>
      </dsp:txBody>
      <dsp:txXfrm>
        <a:off x="6725443" y="2400476"/>
        <a:ext cx="1804096" cy="1382768"/>
      </dsp:txXfrm>
    </dsp:sp>
    <dsp:sp modelId="{55428A43-903F-4EAA-9C0C-3B1F0E18AF45}">
      <dsp:nvSpPr>
        <dsp:cNvPr id="0" name=""/>
        <dsp:cNvSpPr/>
      </dsp:nvSpPr>
      <dsp:spPr>
        <a:xfrm>
          <a:off x="4815086" y="2113297"/>
          <a:ext cx="1233660" cy="1468808"/>
        </a:xfrm>
        <a:prstGeom prst="roundRect">
          <a:avLst>
            <a:gd name="adj" fmla="val 10000"/>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0BB4F9-1FC7-42B3-8A96-0ADC85B38D7C}">
      <dsp:nvSpPr>
        <dsp:cNvPr id="0" name=""/>
        <dsp:cNvSpPr/>
      </dsp:nvSpPr>
      <dsp:spPr>
        <a:xfrm>
          <a:off x="5072095" y="2357456"/>
          <a:ext cx="1233660" cy="1468808"/>
        </a:xfrm>
        <a:prstGeom prst="roundRect">
          <a:avLst>
            <a:gd name="adj" fmla="val 10000"/>
          </a:avLst>
        </a:prstGeom>
        <a:solidFill>
          <a:schemeClr val="bg1"/>
        </a:solidFill>
        <a:ln w="31750" cap="flat" cmpd="sng" algn="ctr">
          <a:solidFill>
            <a:srgbClr val="92D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tx1"/>
              </a:solidFill>
            </a:rPr>
            <a:t>Dimension</a:t>
          </a:r>
          <a:endParaRPr lang="de-DE" sz="1600" b="0" kern="1200" dirty="0">
            <a:solidFill>
              <a:schemeClr val="tx1"/>
            </a:solidFill>
          </a:endParaRPr>
        </a:p>
      </dsp:txBody>
      <dsp:txXfrm>
        <a:off x="5108228" y="2393589"/>
        <a:ext cx="1161394" cy="139654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endParaRPr lang="de-DE"/>
          </a:p>
        </p:txBody>
      </p:sp>
      <p:sp>
        <p:nvSpPr>
          <p:cNvPr id="307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de-DE"/>
          </a:p>
        </p:txBody>
      </p:sp>
      <p:sp>
        <p:nvSpPr>
          <p:cNvPr id="307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endParaRPr lang="de-DE"/>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4B429730-5D47-4329-9D89-02B139F48B0B}" type="slidenum">
              <a:rPr lang="de-DE"/>
              <a:pPr/>
              <a:t>‹Nr.›</a:t>
            </a:fld>
            <a:endParaRPr lang="de-DE"/>
          </a:p>
        </p:txBody>
      </p:sp>
    </p:spTree>
    <p:extLst>
      <p:ext uri="{BB962C8B-B14F-4D97-AF65-F5344CB8AC3E}">
        <p14:creationId xmlns:p14="http://schemas.microsoft.com/office/powerpoint/2010/main" val="2793712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defRPr>
            </a:lvl1pPr>
          </a:lstStyle>
          <a:p>
            <a:endParaRPr lang="de-DE"/>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defRPr>
            </a:lvl1pPr>
          </a:lstStyle>
          <a:p>
            <a:endParaRPr lang="de-DE"/>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0388F311-FB69-4862-A31A-E7A678FA9A4E}" type="slidenum">
              <a:rPr lang="de-DE"/>
              <a:pPr/>
              <a:t>‹Nr.›</a:t>
            </a:fld>
            <a:endParaRPr lang="de-DE"/>
          </a:p>
        </p:txBody>
      </p:sp>
    </p:spTree>
    <p:extLst>
      <p:ext uri="{BB962C8B-B14F-4D97-AF65-F5344CB8AC3E}">
        <p14:creationId xmlns:p14="http://schemas.microsoft.com/office/powerpoint/2010/main" val="3212378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22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85</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86</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52</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56</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73</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76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80</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82</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83</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0388F311-FB69-4862-A31A-E7A678FA9A4E}" type="slidenum">
              <a:rPr lang="de-DE" smtClean="0"/>
              <a:pPr/>
              <a:t>84</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9726780C-AFF1-4C8D-B21A-2CDB43D85A59}"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dirty="0" smtClean="0"/>
              <a:t>HSWT    Prof. Dr. U. Groß                  Modul: Seminar Agrartechnik             MBA        LE : Landtechnik</a:t>
            </a:r>
            <a:endParaRPr lang="de-DE" dirty="0"/>
          </a:p>
        </p:txBody>
      </p:sp>
    </p:spTree>
    <p:extLst>
      <p:ext uri="{BB962C8B-B14F-4D97-AF65-F5344CB8AC3E}">
        <p14:creationId xmlns:p14="http://schemas.microsoft.com/office/powerpoint/2010/main" val="2448821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7F97B8E1-210F-446D-9E5E-4014E9CFD711}"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143769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188913"/>
            <a:ext cx="2057400" cy="60817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68313" y="188913"/>
            <a:ext cx="6019800" cy="608171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AA6DB8B9-5466-46B1-9342-7AB3FFA6BFA1}"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252153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8313" y="188913"/>
            <a:ext cx="8048625" cy="6096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468313" y="1773238"/>
            <a:ext cx="8229600" cy="4497387"/>
          </a:xfrm>
        </p:spPr>
        <p:txBody>
          <a:bodyPr/>
          <a:lstStyle/>
          <a:p>
            <a:endParaRPr lang="de-DE"/>
          </a:p>
        </p:txBody>
      </p:sp>
      <p:sp>
        <p:nvSpPr>
          <p:cNvPr id="4" name="Foliennummernplatzhalter 3"/>
          <p:cNvSpPr>
            <a:spLocks noGrp="1"/>
          </p:cNvSpPr>
          <p:nvPr>
            <p:ph type="sldNum" sz="quarter" idx="10"/>
          </p:nvPr>
        </p:nvSpPr>
        <p:spPr>
          <a:xfrm>
            <a:off x="7596188" y="6524625"/>
            <a:ext cx="1209675" cy="219075"/>
          </a:xfrm>
        </p:spPr>
        <p:txBody>
          <a:bodyPr/>
          <a:lstStyle>
            <a:lvl1pPr>
              <a:defRPr/>
            </a:lvl1pPr>
          </a:lstStyle>
          <a:p>
            <a:r>
              <a:rPr lang="de-DE"/>
              <a:t> Folie </a:t>
            </a:r>
            <a:fld id="{00142C53-0C7B-4C95-A939-8DD305BC2EF3}" type="slidenum">
              <a:rPr lang="de-DE"/>
              <a:pPr/>
              <a:t>‹Nr.›</a:t>
            </a:fld>
            <a:endParaRPr lang="de-DE"/>
          </a:p>
        </p:txBody>
      </p:sp>
      <p:sp>
        <p:nvSpPr>
          <p:cNvPr id="5" name="Fußzeilenplatzhalter 4"/>
          <p:cNvSpPr>
            <a:spLocks noGrp="1"/>
          </p:cNvSpPr>
          <p:nvPr>
            <p:ph type="ftr" sz="quarter" idx="11"/>
          </p:nvPr>
        </p:nvSpPr>
        <p:spPr>
          <a:xfrm>
            <a:off x="107950" y="6524625"/>
            <a:ext cx="7067550" cy="219075"/>
          </a:xfrm>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3220361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68313" y="188913"/>
            <a:ext cx="8048625" cy="609600"/>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468313" y="1773238"/>
            <a:ext cx="4038600" cy="2171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773238"/>
            <a:ext cx="4038600" cy="2171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8313" y="4097338"/>
            <a:ext cx="4038600" cy="2173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59313" y="4097338"/>
            <a:ext cx="4038600" cy="2173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a:xfrm>
            <a:off x="7596188" y="6524625"/>
            <a:ext cx="1209675" cy="219075"/>
          </a:xfrm>
        </p:spPr>
        <p:txBody>
          <a:bodyPr/>
          <a:lstStyle>
            <a:lvl1pPr>
              <a:defRPr/>
            </a:lvl1pPr>
          </a:lstStyle>
          <a:p>
            <a:r>
              <a:rPr lang="de-DE"/>
              <a:t> Folie </a:t>
            </a:r>
            <a:fld id="{88F538AF-378F-409D-9E0E-EDA0123A55E6}" type="slidenum">
              <a:rPr lang="de-DE"/>
              <a:pPr/>
              <a:t>‹Nr.›</a:t>
            </a:fld>
            <a:endParaRPr lang="de-DE"/>
          </a:p>
        </p:txBody>
      </p:sp>
      <p:sp>
        <p:nvSpPr>
          <p:cNvPr id="8" name="Fußzeilenplatzhalter 7"/>
          <p:cNvSpPr>
            <a:spLocks noGrp="1"/>
          </p:cNvSpPr>
          <p:nvPr>
            <p:ph type="ftr" sz="quarter" idx="11"/>
          </p:nvPr>
        </p:nvSpPr>
        <p:spPr>
          <a:xfrm>
            <a:off x="107950" y="6524625"/>
            <a:ext cx="7067550" cy="219075"/>
          </a:xfrm>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1083539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68313" y="188913"/>
            <a:ext cx="8048625" cy="6096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773238"/>
            <a:ext cx="4038600"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659313" y="1773238"/>
            <a:ext cx="4038600"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7596188" y="6524625"/>
            <a:ext cx="1209675" cy="219075"/>
          </a:xfrm>
        </p:spPr>
        <p:txBody>
          <a:bodyPr/>
          <a:lstStyle>
            <a:lvl1pPr>
              <a:defRPr/>
            </a:lvl1pPr>
          </a:lstStyle>
          <a:p>
            <a:r>
              <a:rPr lang="de-DE"/>
              <a:t> Folie </a:t>
            </a:r>
            <a:fld id="{68B63FE6-9F37-43E5-BBD0-08FBB5896B09}" type="slidenum">
              <a:rPr lang="de-DE"/>
              <a:pPr/>
              <a:t>‹Nr.›</a:t>
            </a:fld>
            <a:endParaRPr lang="de-DE"/>
          </a:p>
        </p:txBody>
      </p:sp>
      <p:sp>
        <p:nvSpPr>
          <p:cNvPr id="6" name="Fußzeilenplatzhalter 5"/>
          <p:cNvSpPr>
            <a:spLocks noGrp="1"/>
          </p:cNvSpPr>
          <p:nvPr>
            <p:ph type="ftr" sz="quarter" idx="11"/>
          </p:nvPr>
        </p:nvSpPr>
        <p:spPr>
          <a:xfrm>
            <a:off x="107950" y="6524625"/>
            <a:ext cx="7067550" cy="219075"/>
          </a:xfrm>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293605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8313" y="188913"/>
            <a:ext cx="8048625" cy="6096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773238"/>
            <a:ext cx="4038600"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773238"/>
            <a:ext cx="4038600" cy="2171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59313" y="4097338"/>
            <a:ext cx="4038600" cy="2173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5"/>
          <p:cNvSpPr>
            <a:spLocks noGrp="1"/>
          </p:cNvSpPr>
          <p:nvPr>
            <p:ph type="sldNum" sz="quarter" idx="10"/>
          </p:nvPr>
        </p:nvSpPr>
        <p:spPr>
          <a:xfrm>
            <a:off x="7596188" y="6524625"/>
            <a:ext cx="1209675" cy="219075"/>
          </a:xfrm>
        </p:spPr>
        <p:txBody>
          <a:bodyPr/>
          <a:lstStyle>
            <a:lvl1pPr>
              <a:defRPr/>
            </a:lvl1pPr>
          </a:lstStyle>
          <a:p>
            <a:r>
              <a:rPr lang="de-DE"/>
              <a:t> Folie </a:t>
            </a:r>
            <a:fld id="{EC369759-8B3C-4322-9E6A-5E0739E5F927}" type="slidenum">
              <a:rPr lang="de-DE"/>
              <a:pPr/>
              <a:t>‹Nr.›</a:t>
            </a:fld>
            <a:endParaRPr lang="de-DE"/>
          </a:p>
        </p:txBody>
      </p:sp>
      <p:sp>
        <p:nvSpPr>
          <p:cNvPr id="7" name="Fußzeilenplatzhalter 6"/>
          <p:cNvSpPr>
            <a:spLocks noGrp="1"/>
          </p:cNvSpPr>
          <p:nvPr>
            <p:ph type="ftr" sz="quarter" idx="11"/>
          </p:nvPr>
        </p:nvSpPr>
        <p:spPr>
          <a:xfrm>
            <a:off x="107950" y="6524625"/>
            <a:ext cx="7067550" cy="219075"/>
          </a:xfrm>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1515701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468313" y="188913"/>
            <a:ext cx="8048625" cy="609600"/>
          </a:xfrm>
        </p:spPr>
        <p:txBody>
          <a:bodyPr/>
          <a:lstStyle/>
          <a:p>
            <a:r>
              <a:rPr lang="de-DE" smtClean="0"/>
              <a:t>Titelmasterformat durch Klicken bearbeiten</a:t>
            </a:r>
            <a:endParaRPr lang="de-DE"/>
          </a:p>
        </p:txBody>
      </p:sp>
      <p:sp>
        <p:nvSpPr>
          <p:cNvPr id="3" name="ClipArt-Platzhalter 2"/>
          <p:cNvSpPr>
            <a:spLocks noGrp="1"/>
          </p:cNvSpPr>
          <p:nvPr>
            <p:ph type="clipArt" sz="half" idx="1"/>
          </p:nvPr>
        </p:nvSpPr>
        <p:spPr>
          <a:xfrm>
            <a:off x="468313" y="1773238"/>
            <a:ext cx="4038600" cy="4497387"/>
          </a:xfrm>
        </p:spPr>
        <p:txBody>
          <a:bodyPr/>
          <a:lstStyle/>
          <a:p>
            <a:endParaRPr lang="de-DE"/>
          </a:p>
        </p:txBody>
      </p:sp>
      <p:sp>
        <p:nvSpPr>
          <p:cNvPr id="4" name="Textplatzhalter 3"/>
          <p:cNvSpPr>
            <a:spLocks noGrp="1"/>
          </p:cNvSpPr>
          <p:nvPr>
            <p:ph type="body" sz="half" idx="2"/>
          </p:nvPr>
        </p:nvSpPr>
        <p:spPr>
          <a:xfrm>
            <a:off x="4659313" y="1773238"/>
            <a:ext cx="4038600"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7596188" y="6524625"/>
            <a:ext cx="1209675" cy="219075"/>
          </a:xfrm>
        </p:spPr>
        <p:txBody>
          <a:bodyPr/>
          <a:lstStyle>
            <a:lvl1pPr>
              <a:defRPr/>
            </a:lvl1pPr>
          </a:lstStyle>
          <a:p>
            <a:r>
              <a:rPr lang="de-DE"/>
              <a:t> Folie </a:t>
            </a:r>
            <a:fld id="{F6D6BE84-698E-4F13-8433-32E82793E756}" type="slidenum">
              <a:rPr lang="de-DE"/>
              <a:pPr/>
              <a:t>‹Nr.›</a:t>
            </a:fld>
            <a:endParaRPr lang="de-DE"/>
          </a:p>
        </p:txBody>
      </p:sp>
      <p:sp>
        <p:nvSpPr>
          <p:cNvPr id="6" name="Fußzeilenplatzhalter 5"/>
          <p:cNvSpPr>
            <a:spLocks noGrp="1"/>
          </p:cNvSpPr>
          <p:nvPr>
            <p:ph type="ftr" sz="quarter" idx="11"/>
          </p:nvPr>
        </p:nvSpPr>
        <p:spPr>
          <a:xfrm>
            <a:off x="107950" y="6524625"/>
            <a:ext cx="7067550" cy="219075"/>
          </a:xfrm>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173823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8313" y="188913"/>
            <a:ext cx="8048625" cy="6096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68313" y="1773238"/>
            <a:ext cx="4038600"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59313" y="1773238"/>
            <a:ext cx="4038600"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7596188" y="6524625"/>
            <a:ext cx="1209675" cy="219075"/>
          </a:xfrm>
        </p:spPr>
        <p:txBody>
          <a:bodyPr/>
          <a:lstStyle>
            <a:lvl1pPr>
              <a:defRPr/>
            </a:lvl1pPr>
          </a:lstStyle>
          <a:p>
            <a:r>
              <a:rPr lang="de-DE"/>
              <a:t> Folie </a:t>
            </a:r>
            <a:fld id="{8A93B929-FC73-4DB3-8DB2-352E44B9A58A}" type="slidenum">
              <a:rPr lang="de-DE"/>
              <a:pPr/>
              <a:t>‹Nr.›</a:t>
            </a:fld>
            <a:endParaRPr lang="de-DE"/>
          </a:p>
        </p:txBody>
      </p:sp>
      <p:sp>
        <p:nvSpPr>
          <p:cNvPr id="6" name="Fußzeilenplatzhalter 5"/>
          <p:cNvSpPr>
            <a:spLocks noGrp="1"/>
          </p:cNvSpPr>
          <p:nvPr>
            <p:ph type="ftr" sz="quarter" idx="11"/>
          </p:nvPr>
        </p:nvSpPr>
        <p:spPr>
          <a:xfrm>
            <a:off x="107950" y="6524625"/>
            <a:ext cx="7067550" cy="219075"/>
          </a:xfrm>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2234040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9A2DC0BD-EE0A-4F89-802A-6EF26F6BA494}"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1810699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C884CF43-78D9-4CFE-B417-54ADBABC05A4}"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138593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889E90FF-6BF4-4A34-9828-C58746A9DA63}"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2521839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oliennummernplatzhalter 3"/>
          <p:cNvSpPr>
            <a:spLocks noGrp="1"/>
          </p:cNvSpPr>
          <p:nvPr>
            <p:ph type="sldNum" sz="quarter" idx="10"/>
          </p:nvPr>
        </p:nvSpPr>
        <p:spPr/>
        <p:txBody>
          <a:bodyPr/>
          <a:lstStyle>
            <a:lvl1pPr>
              <a:defRPr/>
            </a:lvl1pPr>
          </a:lstStyle>
          <a:p>
            <a:r>
              <a:rPr lang="de-DE"/>
              <a:t> Folie </a:t>
            </a:r>
            <a:fld id="{6D419773-75D2-44CD-BDC8-F3EB2A092B27}"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2784359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7732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59313" y="17732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a:lvl1pPr>
          </a:lstStyle>
          <a:p>
            <a:r>
              <a:rPr lang="de-DE"/>
              <a:t> Folie </a:t>
            </a:r>
            <a:fld id="{D6EA7760-18BC-4BC1-A675-FD9A91116018}"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2472510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a:lvl1pPr>
          </a:lstStyle>
          <a:p>
            <a:r>
              <a:rPr lang="de-DE"/>
              <a:t> Folie </a:t>
            </a:r>
            <a:fld id="{47ADEDD2-1171-4C34-B4A5-167832FF5CBB}" type="slidenum">
              <a:rPr lang="de-DE"/>
              <a:pPr/>
              <a:t>‹Nr.›</a:t>
            </a:fld>
            <a:endParaRPr lang="de-DE"/>
          </a:p>
        </p:txBody>
      </p:sp>
      <p:sp>
        <p:nvSpPr>
          <p:cNvPr id="8" name="Fußzeilenplatzhalter 7"/>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1817586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r>
              <a:rPr lang="de-DE"/>
              <a:t> Folie </a:t>
            </a:r>
            <a:fld id="{BCE6EDFF-8F12-472C-97A9-317691B978F2}" type="slidenum">
              <a:rPr lang="de-DE"/>
              <a:pPr/>
              <a:t>‹Nr.›</a:t>
            </a:fld>
            <a:endParaRPr lang="de-DE"/>
          </a:p>
        </p:txBody>
      </p:sp>
      <p:sp>
        <p:nvSpPr>
          <p:cNvPr id="4" name="Fußzeilenplatzhalter 3"/>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3975770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de-DE"/>
              <a:t> Folie </a:t>
            </a:r>
            <a:fld id="{26BBF309-5D18-4253-A44D-C94BA768A455}" type="slidenum">
              <a:rPr lang="de-DE"/>
              <a:pPr/>
              <a:t>‹Nr.›</a:t>
            </a:fld>
            <a:endParaRPr lang="de-DE"/>
          </a:p>
        </p:txBody>
      </p:sp>
      <p:sp>
        <p:nvSpPr>
          <p:cNvPr id="3" name="Fußzeilenplatzhalter 2"/>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3646460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de-DE"/>
              <a:t> Folie </a:t>
            </a:r>
            <a:fld id="{9583E727-EA6F-4EC3-9DD2-5936475801EA}"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413384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de-DE"/>
              <a:t> Folie </a:t>
            </a:r>
            <a:fld id="{832AA85E-EE14-493D-BA18-8A26E1560727}"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2218632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A5106A7A-2FB4-4582-A907-6D4C2CDE6425}"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3253319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188913"/>
            <a:ext cx="2057400" cy="60817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68313" y="188913"/>
            <a:ext cx="6019800" cy="608171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00A75385-8B70-487C-A54E-046997133E3A}"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Grundlagen</a:t>
            </a:r>
          </a:p>
        </p:txBody>
      </p:sp>
    </p:spTree>
    <p:extLst>
      <p:ext uri="{BB962C8B-B14F-4D97-AF65-F5344CB8AC3E}">
        <p14:creationId xmlns:p14="http://schemas.microsoft.com/office/powerpoint/2010/main" val="586553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DD1C9F12-3C7D-4CF3-9ABB-676F3BC1DC66}"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214928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oliennummernplatzhalter 3"/>
          <p:cNvSpPr>
            <a:spLocks noGrp="1"/>
          </p:cNvSpPr>
          <p:nvPr>
            <p:ph type="sldNum" sz="quarter" idx="10"/>
          </p:nvPr>
        </p:nvSpPr>
        <p:spPr/>
        <p:txBody>
          <a:bodyPr/>
          <a:lstStyle>
            <a:lvl1pPr>
              <a:defRPr/>
            </a:lvl1pPr>
          </a:lstStyle>
          <a:p>
            <a:r>
              <a:rPr lang="de-DE"/>
              <a:t> Folie </a:t>
            </a:r>
            <a:fld id="{8096BC79-3D75-4AE3-B588-7ADBA36E046A}"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1371947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C443E432-79EA-4672-9D07-FB4E94754D6F}"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306638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oliennummernplatzhalter 3"/>
          <p:cNvSpPr>
            <a:spLocks noGrp="1"/>
          </p:cNvSpPr>
          <p:nvPr>
            <p:ph type="sldNum" sz="quarter" idx="10"/>
          </p:nvPr>
        </p:nvSpPr>
        <p:spPr/>
        <p:txBody>
          <a:bodyPr/>
          <a:lstStyle>
            <a:lvl1pPr>
              <a:defRPr/>
            </a:lvl1pPr>
          </a:lstStyle>
          <a:p>
            <a:r>
              <a:rPr lang="de-DE"/>
              <a:t> Folie </a:t>
            </a:r>
            <a:fld id="{D088843A-9869-4876-9832-27008E65125B}"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2716376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7732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59313" y="17732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a:lvl1pPr>
          </a:lstStyle>
          <a:p>
            <a:r>
              <a:rPr lang="de-DE"/>
              <a:t> Folie </a:t>
            </a:r>
            <a:fld id="{D32D22B4-7FBB-44FF-964D-842EE427A061}"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4122045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a:lvl1pPr>
          </a:lstStyle>
          <a:p>
            <a:r>
              <a:rPr lang="de-DE"/>
              <a:t> Folie </a:t>
            </a:r>
            <a:fld id="{277ACA61-7E4C-4663-BDFB-65816A962D3C}" type="slidenum">
              <a:rPr lang="de-DE"/>
              <a:pPr/>
              <a:t>‹Nr.›</a:t>
            </a:fld>
            <a:endParaRPr lang="de-DE"/>
          </a:p>
        </p:txBody>
      </p:sp>
      <p:sp>
        <p:nvSpPr>
          <p:cNvPr id="8" name="Fußzeilenplatzhalter 7"/>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3184745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r>
              <a:rPr lang="de-DE"/>
              <a:t> Folie </a:t>
            </a:r>
            <a:fld id="{1D14C4F0-3EAA-4DD6-8E6C-D974DA09031E}" type="slidenum">
              <a:rPr lang="de-DE"/>
              <a:pPr/>
              <a:t>‹Nr.›</a:t>
            </a:fld>
            <a:endParaRPr lang="de-DE"/>
          </a:p>
        </p:txBody>
      </p:sp>
      <p:sp>
        <p:nvSpPr>
          <p:cNvPr id="4" name="Fußzeilenplatzhalter 3"/>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2418972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de-DE"/>
              <a:t> Folie </a:t>
            </a:r>
            <a:fld id="{6B2F5458-27D2-4C9B-BC09-343048198A2D}" type="slidenum">
              <a:rPr lang="de-DE"/>
              <a:pPr/>
              <a:t>‹Nr.›</a:t>
            </a:fld>
            <a:endParaRPr lang="de-DE"/>
          </a:p>
        </p:txBody>
      </p:sp>
      <p:sp>
        <p:nvSpPr>
          <p:cNvPr id="3" name="Fußzeilenplatzhalter 2"/>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2197276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de-DE"/>
              <a:t> Folie </a:t>
            </a:r>
            <a:fld id="{C03CE074-614B-4066-B1DF-E6FB1E96322A}"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999612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de-DE"/>
              <a:t> Folie </a:t>
            </a:r>
            <a:fld id="{B3A2F846-679E-4053-ADF4-CE7E5292F941}"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3580668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853E7DE5-5FA0-4ACC-89CB-7C31362FDB72}"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1011183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188913"/>
            <a:ext cx="2057400" cy="60817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68313" y="188913"/>
            <a:ext cx="6019800" cy="608171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r>
              <a:rPr lang="de-DE"/>
              <a:t> Folie </a:t>
            </a:r>
            <a:fld id="{DE1F11AA-5756-469B-AD93-CE6721D2D00E}"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a:t>HSWT    Prof. Dr. U. Groß                  Modul: Grundlagen der Agrartechnik   2 Sem.        LE :   Motor- Optimierung</a:t>
            </a:r>
          </a:p>
        </p:txBody>
      </p:sp>
    </p:spTree>
    <p:extLst>
      <p:ext uri="{BB962C8B-B14F-4D97-AF65-F5344CB8AC3E}">
        <p14:creationId xmlns:p14="http://schemas.microsoft.com/office/powerpoint/2010/main" val="251533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7732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59313" y="1773238"/>
            <a:ext cx="4038600"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a:lvl1pPr>
          </a:lstStyle>
          <a:p>
            <a:r>
              <a:rPr lang="de-DE"/>
              <a:t> Folie </a:t>
            </a:r>
            <a:fld id="{2EEB6C29-9D1E-4E94-A5CB-8FD510851587}"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2776808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Foliennummernplatzhalter 3"/>
          <p:cNvSpPr>
            <a:spLocks noGrp="1"/>
          </p:cNvSpPr>
          <p:nvPr>
            <p:ph type="sldNum" sz="quarter" idx="10"/>
          </p:nvPr>
        </p:nvSpPr>
        <p:spPr/>
        <p:txBody>
          <a:bodyPr/>
          <a:lstStyle>
            <a:lvl1pPr>
              <a:defRPr/>
            </a:lvl1pPr>
          </a:lstStyle>
          <a:p>
            <a:r>
              <a:rPr lang="de-DE"/>
              <a:t> Folie </a:t>
            </a:r>
            <a:fld id="{4A5BDCDA-0F8D-4E08-9B5D-8F5D49450F3C}" type="slidenum">
              <a:rPr lang="de-DE"/>
              <a:pPr/>
              <a:t>‹Nr.›</a:t>
            </a:fld>
            <a:endParaRPr lang="de-DE"/>
          </a:p>
        </p:txBody>
      </p:sp>
      <p:sp>
        <p:nvSpPr>
          <p:cNvPr id="5" name="Fußzeilenplatzhalter 4"/>
          <p:cNvSpPr>
            <a:spLocks noGrp="1"/>
          </p:cNvSpPr>
          <p:nvPr>
            <p:ph type="ftr" sz="quarter" idx="11"/>
          </p:nvPr>
        </p:nvSpPr>
        <p:spPr/>
        <p:txBody>
          <a:bodyPr/>
          <a:lstStyle>
            <a:lvl1pPr>
              <a:defRPr/>
            </a:lvl1pPr>
          </a:lstStyle>
          <a:p>
            <a:r>
              <a:rPr lang="de-DE" dirty="0" smtClean="0"/>
              <a:t>HSWT    Prof. Dr. U. Groß                  Modul: Grundlagen der Agrartechnik  2. Sem.    LE :   Traktor Bauarten</a:t>
            </a:r>
            <a:endParaRPr lang="de-DE" dirty="0"/>
          </a:p>
        </p:txBody>
      </p:sp>
    </p:spTree>
    <p:extLst>
      <p:ext uri="{BB962C8B-B14F-4D97-AF65-F5344CB8AC3E}">
        <p14:creationId xmlns:p14="http://schemas.microsoft.com/office/powerpoint/2010/main" val="1880224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r>
              <a:rPr lang="de-DE"/>
              <a:t> Folie </a:t>
            </a:r>
            <a:fld id="{D1E49828-1376-46DF-9820-86C4AEEEEBE5}" type="slidenum">
              <a:rPr lang="de-DE"/>
              <a:pPr/>
              <a:t>‹Nr.›</a:t>
            </a:fld>
            <a:endParaRPr lang="de-DE"/>
          </a:p>
        </p:txBody>
      </p:sp>
      <p:sp>
        <p:nvSpPr>
          <p:cNvPr id="4" name="Fußzeilenplatzhalter 3"/>
          <p:cNvSpPr>
            <a:spLocks noGrp="1"/>
          </p:cNvSpPr>
          <p:nvPr>
            <p:ph type="ftr" sz="quarter" idx="11"/>
          </p:nvPr>
        </p:nvSpPr>
        <p:spPr/>
        <p:txBody>
          <a:bodyPr/>
          <a:lstStyle>
            <a:lvl1pPr>
              <a:defRPr/>
            </a:lvl1pPr>
          </a:lstStyle>
          <a:p>
            <a:r>
              <a:rPr lang="de-DE" dirty="0"/>
              <a:t>HSWT    Prof. Dr. U. Groß                  Modul: </a:t>
            </a:r>
            <a:r>
              <a:rPr lang="de-DE" dirty="0" smtClean="0"/>
              <a:t>Grundlagen Agrartechnik   2 Sem.           </a:t>
            </a:r>
            <a:r>
              <a:rPr lang="de-DE" dirty="0"/>
              <a:t>LE :   Traktor Bauarten</a:t>
            </a:r>
          </a:p>
        </p:txBody>
      </p:sp>
    </p:spTree>
    <p:extLst>
      <p:ext uri="{BB962C8B-B14F-4D97-AF65-F5344CB8AC3E}">
        <p14:creationId xmlns:p14="http://schemas.microsoft.com/office/powerpoint/2010/main" val="282620440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468313" y="188913"/>
            <a:ext cx="8048625" cy="609600"/>
          </a:xfrm>
        </p:spPr>
        <p:txBody>
          <a:bodyPr/>
          <a:lstStyle/>
          <a:p>
            <a:r>
              <a:rPr lang="de-DE" smtClean="0"/>
              <a:t>Titelmasterformat durch Klicken bearbeiten</a:t>
            </a:r>
            <a:endParaRPr lang="de-DE"/>
          </a:p>
        </p:txBody>
      </p:sp>
      <p:sp>
        <p:nvSpPr>
          <p:cNvPr id="3" name="ClipArt-Platzhalter 2"/>
          <p:cNvSpPr>
            <a:spLocks noGrp="1"/>
          </p:cNvSpPr>
          <p:nvPr>
            <p:ph type="clipArt" sz="half" idx="1"/>
          </p:nvPr>
        </p:nvSpPr>
        <p:spPr>
          <a:xfrm>
            <a:off x="468313" y="1773238"/>
            <a:ext cx="4038600" cy="4497387"/>
          </a:xfrm>
        </p:spPr>
        <p:txBody>
          <a:bodyPr/>
          <a:lstStyle/>
          <a:p>
            <a:endParaRPr lang="de-DE"/>
          </a:p>
        </p:txBody>
      </p:sp>
      <p:sp>
        <p:nvSpPr>
          <p:cNvPr id="4" name="Textplatzhalter 3"/>
          <p:cNvSpPr>
            <a:spLocks noGrp="1"/>
          </p:cNvSpPr>
          <p:nvPr>
            <p:ph type="body" sz="half" idx="2"/>
          </p:nvPr>
        </p:nvSpPr>
        <p:spPr>
          <a:xfrm>
            <a:off x="4659313" y="1773238"/>
            <a:ext cx="4038600"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7596188" y="6524625"/>
            <a:ext cx="1209675" cy="219075"/>
          </a:xfrm>
        </p:spPr>
        <p:txBody>
          <a:bodyPr/>
          <a:lstStyle>
            <a:lvl1pPr>
              <a:defRPr/>
            </a:lvl1pPr>
          </a:lstStyle>
          <a:p>
            <a:r>
              <a:rPr lang="de-DE"/>
              <a:t> Folie </a:t>
            </a:r>
            <a:fld id="{2563B3F0-8648-4D2E-B053-15F6C57AB3BF}" type="slidenum">
              <a:rPr lang="de-DE"/>
              <a:pPr/>
              <a:t>‹Nr.›</a:t>
            </a:fld>
            <a:endParaRPr lang="de-DE"/>
          </a:p>
        </p:txBody>
      </p:sp>
      <p:sp>
        <p:nvSpPr>
          <p:cNvPr id="6" name="Fußzeilenplatzhalter 5"/>
          <p:cNvSpPr>
            <a:spLocks noGrp="1"/>
          </p:cNvSpPr>
          <p:nvPr>
            <p:ph type="ftr" sz="quarter" idx="11"/>
          </p:nvPr>
        </p:nvSpPr>
        <p:spPr>
          <a:xfrm>
            <a:off x="107950" y="6524625"/>
            <a:ext cx="7067550" cy="219075"/>
          </a:xfrm>
        </p:spPr>
        <p:txBody>
          <a:bodyPr/>
          <a:lstStyle>
            <a:lvl1pPr>
              <a:defRPr/>
            </a:lvl1pPr>
          </a:lstStyle>
          <a:p>
            <a:r>
              <a:rPr lang="de-DE" dirty="0"/>
              <a:t>HSWT    Prof. Dr. U. Groß                  Modul: </a:t>
            </a:r>
            <a:r>
              <a:rPr lang="de-DE" dirty="0" smtClean="0"/>
              <a:t>Grundlagen Agrartechnik   2 Sem.           </a:t>
            </a:r>
            <a:r>
              <a:rPr lang="de-DE" dirty="0"/>
              <a:t>LE :   Traktor Bauarten</a:t>
            </a:r>
          </a:p>
        </p:txBody>
      </p:sp>
    </p:spTree>
    <p:extLst>
      <p:ext uri="{BB962C8B-B14F-4D97-AF65-F5344CB8AC3E}">
        <p14:creationId xmlns:p14="http://schemas.microsoft.com/office/powerpoint/2010/main" val="3001911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de-DE"/>
              <a:t> Folie </a:t>
            </a:r>
            <a:fld id="{D06C90DC-A3C8-4744-AA7F-69065692570B}" type="slidenum">
              <a:rPr lang="de-DE"/>
              <a:pPr/>
              <a:t>‹Nr.›</a:t>
            </a:fld>
            <a:endParaRPr lang="de-DE"/>
          </a:p>
        </p:txBody>
      </p:sp>
      <p:sp>
        <p:nvSpPr>
          <p:cNvPr id="3" name="Fußzeilenplatzhalter 2"/>
          <p:cNvSpPr>
            <a:spLocks noGrp="1"/>
          </p:cNvSpPr>
          <p:nvPr>
            <p:ph type="ftr" sz="quarter" idx="11"/>
          </p:nvPr>
        </p:nvSpPr>
        <p:spPr/>
        <p:txBody>
          <a:bodyPr/>
          <a:lstStyle>
            <a:lvl1pPr>
              <a:defRPr/>
            </a:lvl1pPr>
          </a:lstStyle>
          <a:p>
            <a:r>
              <a:rPr lang="de-DE" dirty="0"/>
              <a:t>HSWT    Prof. Dr. U. Groß                  Modul: </a:t>
            </a:r>
            <a:r>
              <a:rPr lang="de-DE" dirty="0" smtClean="0"/>
              <a:t>Grundlagen Agrartechnik   2 Sem.           </a:t>
            </a:r>
            <a:r>
              <a:rPr lang="de-DE" dirty="0"/>
              <a:t>LE :   Traktor Bauarten</a:t>
            </a:r>
          </a:p>
        </p:txBody>
      </p:sp>
    </p:spTree>
    <p:extLst>
      <p:ext uri="{BB962C8B-B14F-4D97-AF65-F5344CB8AC3E}">
        <p14:creationId xmlns:p14="http://schemas.microsoft.com/office/powerpoint/2010/main" val="2665925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8313" y="188913"/>
            <a:ext cx="8048625" cy="6096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8313" y="1773238"/>
            <a:ext cx="4038600"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773238"/>
            <a:ext cx="4038600" cy="2171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59313" y="4097338"/>
            <a:ext cx="4038600" cy="2173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oliennummernplatzhalter 5"/>
          <p:cNvSpPr>
            <a:spLocks noGrp="1"/>
          </p:cNvSpPr>
          <p:nvPr>
            <p:ph type="sldNum" sz="quarter" idx="10"/>
          </p:nvPr>
        </p:nvSpPr>
        <p:spPr>
          <a:xfrm>
            <a:off x="7596188" y="6524625"/>
            <a:ext cx="1209675" cy="219075"/>
          </a:xfrm>
        </p:spPr>
        <p:txBody>
          <a:bodyPr/>
          <a:lstStyle>
            <a:lvl1pPr>
              <a:defRPr/>
            </a:lvl1pPr>
          </a:lstStyle>
          <a:p>
            <a:r>
              <a:rPr lang="de-DE"/>
              <a:t> Folie </a:t>
            </a:r>
            <a:fld id="{5C7AAB00-71BD-41FF-A63F-C30D5E059A0F}" type="slidenum">
              <a:rPr lang="de-DE"/>
              <a:pPr/>
              <a:t>‹Nr.›</a:t>
            </a:fld>
            <a:endParaRPr lang="de-DE"/>
          </a:p>
        </p:txBody>
      </p:sp>
      <p:sp>
        <p:nvSpPr>
          <p:cNvPr id="7" name="Fußzeilenplatzhalter 6"/>
          <p:cNvSpPr>
            <a:spLocks noGrp="1"/>
          </p:cNvSpPr>
          <p:nvPr>
            <p:ph type="ftr" sz="quarter" idx="11"/>
          </p:nvPr>
        </p:nvSpPr>
        <p:spPr>
          <a:xfrm>
            <a:off x="107950" y="6524625"/>
            <a:ext cx="7067550" cy="219075"/>
          </a:xfrm>
        </p:spPr>
        <p:txBody>
          <a:bodyPr/>
          <a:lstStyle>
            <a:lvl1pPr>
              <a:defRPr/>
            </a:lvl1pPr>
          </a:lstStyle>
          <a:p>
            <a:r>
              <a:rPr lang="de-DE" dirty="0"/>
              <a:t>HSWT    Prof. Dr. U. Groß                  Modul: </a:t>
            </a:r>
            <a:r>
              <a:rPr lang="de-DE" dirty="0" smtClean="0"/>
              <a:t>Grundlagen Agrartechnik   2 Sem.           </a:t>
            </a:r>
            <a:r>
              <a:rPr lang="de-DE" dirty="0"/>
              <a:t>LE :   Traktor Bauarten</a:t>
            </a:r>
          </a:p>
        </p:txBody>
      </p:sp>
    </p:spTree>
    <p:extLst>
      <p:ext uri="{BB962C8B-B14F-4D97-AF65-F5344CB8AC3E}">
        <p14:creationId xmlns:p14="http://schemas.microsoft.com/office/powerpoint/2010/main" val="2651721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68313" y="188913"/>
            <a:ext cx="8048625" cy="609600"/>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468313" y="1773238"/>
            <a:ext cx="4038600" cy="2171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59313" y="1773238"/>
            <a:ext cx="4038600" cy="21717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8313" y="4097338"/>
            <a:ext cx="4038600" cy="2173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59313" y="4097338"/>
            <a:ext cx="4038600" cy="21732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a:xfrm>
            <a:off x="7596188" y="6524625"/>
            <a:ext cx="1209675" cy="219075"/>
          </a:xfrm>
        </p:spPr>
        <p:txBody>
          <a:bodyPr/>
          <a:lstStyle>
            <a:lvl1pPr>
              <a:defRPr/>
            </a:lvl1pPr>
          </a:lstStyle>
          <a:p>
            <a:r>
              <a:rPr lang="de-DE"/>
              <a:t> Folie </a:t>
            </a:r>
            <a:fld id="{4C43896E-8F5D-489B-A963-5AA61FB6992D}" type="slidenum">
              <a:rPr lang="de-DE"/>
              <a:pPr/>
              <a:t>‹Nr.›</a:t>
            </a:fld>
            <a:endParaRPr lang="de-DE"/>
          </a:p>
        </p:txBody>
      </p:sp>
      <p:sp>
        <p:nvSpPr>
          <p:cNvPr id="8" name="Fußzeilenplatzhalter 7"/>
          <p:cNvSpPr>
            <a:spLocks noGrp="1"/>
          </p:cNvSpPr>
          <p:nvPr>
            <p:ph type="ftr" sz="quarter" idx="11"/>
          </p:nvPr>
        </p:nvSpPr>
        <p:spPr>
          <a:xfrm>
            <a:off x="107950" y="6524625"/>
            <a:ext cx="7067550" cy="219075"/>
          </a:xfrm>
        </p:spPr>
        <p:txBody>
          <a:bodyPr/>
          <a:lstStyle>
            <a:lvl1pPr>
              <a:defRPr/>
            </a:lvl1pPr>
          </a:lstStyle>
          <a:p>
            <a:r>
              <a:rPr lang="de-DE" dirty="0"/>
              <a:t>HSWT    Prof. Dr. U. Groß                  Modul: </a:t>
            </a:r>
            <a:r>
              <a:rPr lang="de-DE" dirty="0" smtClean="0"/>
              <a:t>Grundlagen Agrartechnik   2 Sem.           </a:t>
            </a:r>
            <a:r>
              <a:rPr lang="de-DE" dirty="0"/>
              <a:t>LE :   Traktor Bauarten</a:t>
            </a:r>
          </a:p>
        </p:txBody>
      </p:sp>
    </p:spTree>
    <p:extLst>
      <p:ext uri="{BB962C8B-B14F-4D97-AF65-F5344CB8AC3E}">
        <p14:creationId xmlns:p14="http://schemas.microsoft.com/office/powerpoint/2010/main" val="3138250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AD58AA54-AA8C-49E4-A96A-0B09257B103B}" type="datetimeFigureOut">
              <a:rPr lang="de-DE" smtClean="0"/>
              <a:pPr/>
              <a:t>29.06.2023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45AF227-181F-4BAE-AD5B-0AE74089683F}" type="slidenum">
              <a:rPr lang="de-DE" smtClean="0"/>
              <a:pPr/>
              <a:t>‹Nr.›</a:t>
            </a:fld>
            <a:endParaRPr lang="de-D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AD58AA54-AA8C-49E4-A96A-0B09257B103B}" type="datetimeFigureOut">
              <a:rPr lang="de-DE" smtClean="0"/>
              <a:pPr/>
              <a:t>29.06.2023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45AF227-181F-4BAE-AD5B-0AE74089683F}"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a:lvl1pPr>
          </a:lstStyle>
          <a:p>
            <a:r>
              <a:rPr lang="de-DE"/>
              <a:t> Folie </a:t>
            </a:r>
            <a:fld id="{5B419B6D-6ABF-4B6B-A94E-4CF21E9CC3A7}" type="slidenum">
              <a:rPr lang="de-DE"/>
              <a:pPr/>
              <a:t>‹Nr.›</a:t>
            </a:fld>
            <a:endParaRPr lang="de-DE"/>
          </a:p>
        </p:txBody>
      </p:sp>
      <p:sp>
        <p:nvSpPr>
          <p:cNvPr id="8" name="Fußzeilenplatzhalter 7"/>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18798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r>
              <a:rPr lang="de-DE"/>
              <a:t> Folie </a:t>
            </a:r>
            <a:fld id="{F8240D46-3483-40FA-80C9-9B574F08CBDA}" type="slidenum">
              <a:rPr lang="de-DE"/>
              <a:pPr/>
              <a:t>‹Nr.›</a:t>
            </a:fld>
            <a:endParaRPr lang="de-DE"/>
          </a:p>
        </p:txBody>
      </p:sp>
      <p:sp>
        <p:nvSpPr>
          <p:cNvPr id="4" name="Fußzeilenplatzhalter 3"/>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236529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r>
              <a:rPr lang="de-DE"/>
              <a:t> Folie </a:t>
            </a:r>
            <a:fld id="{1CABABEE-D627-4F5B-ACA9-10406E380ABE}" type="slidenum">
              <a:rPr lang="de-DE"/>
              <a:pPr/>
              <a:t>‹Nr.›</a:t>
            </a:fld>
            <a:endParaRPr lang="de-DE"/>
          </a:p>
        </p:txBody>
      </p:sp>
      <p:sp>
        <p:nvSpPr>
          <p:cNvPr id="3" name="Fußzeilenplatzhalter 2"/>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1781235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de-DE"/>
              <a:t> Folie </a:t>
            </a:r>
            <a:fld id="{C568E7C8-1FAC-44A1-BE44-F4BA7D8F7E22}"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4059885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r>
              <a:rPr lang="de-DE"/>
              <a:t> Folie </a:t>
            </a:r>
            <a:fld id="{88A617C9-4555-47CA-8CAC-A1B623E69E32}" type="slidenum">
              <a:rPr lang="de-DE"/>
              <a:pPr/>
              <a:t>‹Nr.›</a:t>
            </a:fld>
            <a:endParaRPr lang="de-DE"/>
          </a:p>
        </p:txBody>
      </p:sp>
      <p:sp>
        <p:nvSpPr>
          <p:cNvPr id="6" name="Fußzeilenplatzhalter 5"/>
          <p:cNvSpPr>
            <a:spLocks noGrp="1"/>
          </p:cNvSpPr>
          <p:nvPr>
            <p:ph type="ftr" sz="quarter" idx="11"/>
          </p:nvPr>
        </p:nvSpPr>
        <p:spPr/>
        <p:txBody>
          <a:bodyPr/>
          <a:lstStyle>
            <a:lvl1pPr>
              <a:defRPr/>
            </a:lvl1pPr>
          </a:lstStyle>
          <a:p>
            <a:r>
              <a:rPr lang="de-DE"/>
              <a:t>HSWT    Prof. Dr. U. Groß                  Modul: Seminar Agrartechnik             MBA        LE : Traktoren</a:t>
            </a:r>
          </a:p>
        </p:txBody>
      </p:sp>
    </p:spTree>
    <p:extLst>
      <p:ext uri="{BB962C8B-B14F-4D97-AF65-F5344CB8AC3E}">
        <p14:creationId xmlns:p14="http://schemas.microsoft.com/office/powerpoint/2010/main" val="178046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1.png"/><Relationship Id="rId4" Type="http://schemas.openxmlformats.org/officeDocument/2006/relationships/slideLayout" Target="../slideLayouts/slideLayout4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62210" name="Bild 5"/>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10650" y="0"/>
            <a:ext cx="13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211" name="Rectangle 3"/>
          <p:cNvSpPr>
            <a:spLocks noGrp="1" noChangeArrowheads="1"/>
          </p:cNvSpPr>
          <p:nvPr>
            <p:ph type="title"/>
          </p:nvPr>
        </p:nvSpPr>
        <p:spPr bwMode="auto">
          <a:xfrm>
            <a:off x="468313" y="188913"/>
            <a:ext cx="80486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62212" name="Rectangle 4"/>
          <p:cNvSpPr>
            <a:spLocks noGrp="1" noChangeArrowheads="1"/>
          </p:cNvSpPr>
          <p:nvPr>
            <p:ph type="body" idx="1"/>
          </p:nvPr>
        </p:nvSpPr>
        <p:spPr bwMode="auto">
          <a:xfrm>
            <a:off x="468313" y="1773238"/>
            <a:ext cx="82296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862213" name="Rectangle 5"/>
          <p:cNvSpPr>
            <a:spLocks noGrp="1" noChangeArrowheads="1"/>
          </p:cNvSpPr>
          <p:nvPr>
            <p:ph type="sldNum" sz="quarter" idx="4"/>
          </p:nvPr>
        </p:nvSpPr>
        <p:spPr bwMode="auto">
          <a:xfrm>
            <a:off x="7596188" y="6524625"/>
            <a:ext cx="12096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00">
                <a:solidFill>
                  <a:srgbClr val="71AD2A"/>
                </a:solidFill>
                <a:ea typeface="+mn-ea"/>
                <a:cs typeface="+mn-cs"/>
              </a:defRPr>
            </a:lvl1pPr>
          </a:lstStyle>
          <a:p>
            <a:r>
              <a:rPr lang="de-DE"/>
              <a:t> Folie </a:t>
            </a:r>
            <a:fld id="{9C60A04A-C455-46E8-91AE-67C98B53B282}" type="slidenum">
              <a:rPr lang="de-DE"/>
              <a:pPr/>
              <a:t>‹Nr.›</a:t>
            </a:fld>
            <a:endParaRPr lang="de-DE"/>
          </a:p>
        </p:txBody>
      </p:sp>
      <p:sp>
        <p:nvSpPr>
          <p:cNvPr id="862214" name="Rectangle 6"/>
          <p:cNvSpPr>
            <a:spLocks noGrp="1" noChangeArrowheads="1"/>
          </p:cNvSpPr>
          <p:nvPr>
            <p:ph type="ftr" sz="quarter" idx="3"/>
          </p:nvPr>
        </p:nvSpPr>
        <p:spPr bwMode="auto">
          <a:xfrm>
            <a:off x="107950" y="6524625"/>
            <a:ext cx="70675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000">
                <a:solidFill>
                  <a:srgbClr val="71AD2A"/>
                </a:solidFill>
                <a:ea typeface="+mn-ea"/>
                <a:cs typeface="+mn-cs"/>
              </a:defRPr>
            </a:lvl1pPr>
          </a:lstStyle>
          <a:p>
            <a:r>
              <a:rPr lang="de-DE" dirty="0" smtClean="0"/>
              <a:t>HSWT    	Prof. Dr. U. Groß                  	LE: Landwirtschaftliches Transportwesen</a:t>
            </a:r>
            <a:endParaRPr lang="de-DE" dirty="0"/>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Lst>
  <p:timing>
    <p:tnLst>
      <p:par>
        <p:cTn id="1" dur="indefinite" restart="never" nodeType="tmRoot"/>
      </p:par>
    </p:tnLst>
  </p:timing>
  <p:hf hdr="0" dt="0"/>
  <p:txStyles>
    <p:titleStyle>
      <a:lvl1pPr algn="l" defTabSz="457200" rtl="0" fontAlgn="base">
        <a:spcBef>
          <a:spcPct val="0"/>
        </a:spcBef>
        <a:spcAft>
          <a:spcPct val="0"/>
        </a:spcAft>
        <a:defRPr sz="2800" b="1">
          <a:solidFill>
            <a:schemeClr val="tx1"/>
          </a:solidFill>
          <a:latin typeface="+mj-lt"/>
          <a:ea typeface="+mj-ea"/>
          <a:cs typeface="+mj-cs"/>
        </a:defRPr>
      </a:lvl1pPr>
      <a:lvl2pPr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9pPr>
    </p:titleStyle>
    <p:bodyStyle>
      <a:lvl1pPr marL="342900" indent="-342900" algn="l" defTabSz="457200" rtl="0" fontAlgn="base">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fontAlgn="base">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fontAlgn="base">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fontAlgn="base">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92930" name="Bild 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10650" y="0"/>
            <a:ext cx="13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2931" name="Rectangle 3"/>
          <p:cNvSpPr>
            <a:spLocks noGrp="1" noChangeArrowheads="1"/>
          </p:cNvSpPr>
          <p:nvPr>
            <p:ph type="title"/>
          </p:nvPr>
        </p:nvSpPr>
        <p:spPr bwMode="auto">
          <a:xfrm>
            <a:off x="468313" y="188913"/>
            <a:ext cx="80486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892932" name="Rectangle 4"/>
          <p:cNvSpPr>
            <a:spLocks noGrp="1" noChangeArrowheads="1"/>
          </p:cNvSpPr>
          <p:nvPr>
            <p:ph type="body" idx="1"/>
          </p:nvPr>
        </p:nvSpPr>
        <p:spPr bwMode="auto">
          <a:xfrm>
            <a:off x="468313" y="1773238"/>
            <a:ext cx="82296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892933" name="Rectangle 5"/>
          <p:cNvSpPr>
            <a:spLocks noGrp="1" noChangeArrowheads="1"/>
          </p:cNvSpPr>
          <p:nvPr>
            <p:ph type="sldNum" sz="quarter" idx="4"/>
          </p:nvPr>
        </p:nvSpPr>
        <p:spPr bwMode="auto">
          <a:xfrm>
            <a:off x="7596188" y="6524625"/>
            <a:ext cx="12096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00">
                <a:solidFill>
                  <a:srgbClr val="71AD2A"/>
                </a:solidFill>
                <a:ea typeface="+mn-ea"/>
                <a:cs typeface="+mn-cs"/>
              </a:defRPr>
            </a:lvl1pPr>
          </a:lstStyle>
          <a:p>
            <a:r>
              <a:rPr lang="de-DE" smtClean="0"/>
              <a:t> Folie </a:t>
            </a:r>
            <a:fld id="{F78146C9-729D-4B6A-A77D-F55FF475C6BF}" type="slidenum">
              <a:rPr lang="de-DE" smtClean="0"/>
              <a:pPr/>
              <a:t>‹Nr.›</a:t>
            </a:fld>
            <a:endParaRPr lang="de-DE" smtClean="0"/>
          </a:p>
        </p:txBody>
      </p:sp>
      <p:sp>
        <p:nvSpPr>
          <p:cNvPr id="892934" name="Rectangle 6"/>
          <p:cNvSpPr>
            <a:spLocks noGrp="1" noChangeArrowheads="1"/>
          </p:cNvSpPr>
          <p:nvPr>
            <p:ph type="ftr" sz="quarter" idx="3"/>
          </p:nvPr>
        </p:nvSpPr>
        <p:spPr bwMode="auto">
          <a:xfrm>
            <a:off x="107950" y="6524625"/>
            <a:ext cx="70675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000">
                <a:solidFill>
                  <a:srgbClr val="71AD2A"/>
                </a:solidFill>
                <a:ea typeface="+mn-ea"/>
                <a:cs typeface="+mn-cs"/>
              </a:defRPr>
            </a:lvl1pPr>
          </a:lstStyle>
          <a:p>
            <a:r>
              <a:rPr lang="de-DE" smtClean="0"/>
              <a:t>HSWT    Prof. Dr. U. Groß                  Modul: Grundlagen der Agrartechnik   2 Sem.        LE :   Motor Grundlagen</a:t>
            </a:r>
          </a:p>
        </p:txBody>
      </p:sp>
    </p:spTree>
    <p:extLst>
      <p:ext uri="{BB962C8B-B14F-4D97-AF65-F5344CB8AC3E}">
        <p14:creationId xmlns:p14="http://schemas.microsoft.com/office/powerpoint/2010/main" val="303517770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par>
    </p:tnLst>
  </p:timing>
  <p:hf hdr="0" dt="0"/>
  <p:txStyles>
    <p:titleStyle>
      <a:lvl1pPr algn="l" defTabSz="457200" rtl="0" fontAlgn="base">
        <a:spcBef>
          <a:spcPct val="0"/>
        </a:spcBef>
        <a:spcAft>
          <a:spcPct val="0"/>
        </a:spcAft>
        <a:defRPr sz="2800" b="1">
          <a:solidFill>
            <a:schemeClr val="tx1"/>
          </a:solidFill>
          <a:latin typeface="+mj-lt"/>
          <a:ea typeface="+mj-ea"/>
          <a:cs typeface="+mj-cs"/>
        </a:defRPr>
      </a:lvl1pPr>
      <a:lvl2pPr algn="l" defTabSz="457200" rtl="0" fontAlgn="base">
        <a:spcBef>
          <a:spcPct val="0"/>
        </a:spcBef>
        <a:spcAft>
          <a:spcPct val="0"/>
        </a:spcAft>
        <a:defRPr sz="2800" b="1">
          <a:solidFill>
            <a:schemeClr val="tx1"/>
          </a:solidFill>
          <a:latin typeface="Arial" charset="0"/>
          <a:ea typeface="MS PGothic" pitchFamily="34" charset="-128"/>
          <a:cs typeface="Arial" charset="0"/>
        </a:defRPr>
      </a:lvl2pPr>
      <a:lvl3pPr algn="l" defTabSz="457200" rtl="0" fontAlgn="base">
        <a:spcBef>
          <a:spcPct val="0"/>
        </a:spcBef>
        <a:spcAft>
          <a:spcPct val="0"/>
        </a:spcAft>
        <a:defRPr sz="2800" b="1">
          <a:solidFill>
            <a:schemeClr val="tx1"/>
          </a:solidFill>
          <a:latin typeface="Arial" charset="0"/>
          <a:ea typeface="MS PGothic" pitchFamily="34" charset="-128"/>
          <a:cs typeface="Arial" charset="0"/>
        </a:defRPr>
      </a:lvl3pPr>
      <a:lvl4pPr algn="l" defTabSz="457200" rtl="0" fontAlgn="base">
        <a:spcBef>
          <a:spcPct val="0"/>
        </a:spcBef>
        <a:spcAft>
          <a:spcPct val="0"/>
        </a:spcAft>
        <a:defRPr sz="2800" b="1">
          <a:solidFill>
            <a:schemeClr val="tx1"/>
          </a:solidFill>
          <a:latin typeface="Arial" charset="0"/>
          <a:ea typeface="MS PGothic" pitchFamily="34" charset="-128"/>
          <a:cs typeface="Arial" charset="0"/>
        </a:defRPr>
      </a:lvl4pPr>
      <a:lvl5pPr algn="l" defTabSz="457200" rtl="0" fontAlgn="base">
        <a:spcBef>
          <a:spcPct val="0"/>
        </a:spcBef>
        <a:spcAft>
          <a:spcPct val="0"/>
        </a:spcAft>
        <a:defRPr sz="2800" b="1">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p:titleStyle>
    <p:bodyStyle>
      <a:lvl1pPr marL="342900" indent="-342900" algn="l" defTabSz="457200" rtl="0" fontAlgn="base">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fontAlgn="base">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fontAlgn="base">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fontAlgn="base">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8770" name="Bild 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10650" y="0"/>
            <a:ext cx="13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8771" name="Rectangle 3"/>
          <p:cNvSpPr>
            <a:spLocks noGrp="1" noChangeArrowheads="1"/>
          </p:cNvSpPr>
          <p:nvPr>
            <p:ph type="title"/>
          </p:nvPr>
        </p:nvSpPr>
        <p:spPr bwMode="auto">
          <a:xfrm>
            <a:off x="468313" y="188913"/>
            <a:ext cx="80486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928772" name="Rectangle 4"/>
          <p:cNvSpPr>
            <a:spLocks noGrp="1" noChangeArrowheads="1"/>
          </p:cNvSpPr>
          <p:nvPr>
            <p:ph type="body" idx="1"/>
          </p:nvPr>
        </p:nvSpPr>
        <p:spPr bwMode="auto">
          <a:xfrm>
            <a:off x="468313" y="1773238"/>
            <a:ext cx="82296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928773" name="Rectangle 5"/>
          <p:cNvSpPr>
            <a:spLocks noGrp="1" noChangeArrowheads="1"/>
          </p:cNvSpPr>
          <p:nvPr>
            <p:ph type="sldNum" sz="quarter" idx="4"/>
          </p:nvPr>
        </p:nvSpPr>
        <p:spPr bwMode="auto">
          <a:xfrm>
            <a:off x="7596188" y="6524625"/>
            <a:ext cx="12096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00">
                <a:solidFill>
                  <a:srgbClr val="71AD2A"/>
                </a:solidFill>
                <a:ea typeface="+mn-ea"/>
                <a:cs typeface="+mn-cs"/>
              </a:defRPr>
            </a:lvl1pPr>
          </a:lstStyle>
          <a:p>
            <a:r>
              <a:rPr lang="de-DE" smtClean="0"/>
              <a:t> Folie </a:t>
            </a:r>
            <a:fld id="{329E7A82-CCE1-420D-AACD-C2238A0DFD8A}" type="slidenum">
              <a:rPr lang="de-DE" smtClean="0"/>
              <a:pPr/>
              <a:t>‹Nr.›</a:t>
            </a:fld>
            <a:endParaRPr lang="de-DE" smtClean="0"/>
          </a:p>
        </p:txBody>
      </p:sp>
      <p:sp>
        <p:nvSpPr>
          <p:cNvPr id="928774" name="Rectangle 6"/>
          <p:cNvSpPr>
            <a:spLocks noGrp="1" noChangeArrowheads="1"/>
          </p:cNvSpPr>
          <p:nvPr>
            <p:ph type="ftr" sz="quarter" idx="3"/>
          </p:nvPr>
        </p:nvSpPr>
        <p:spPr bwMode="auto">
          <a:xfrm>
            <a:off x="107950" y="6524625"/>
            <a:ext cx="73437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000">
                <a:solidFill>
                  <a:srgbClr val="71AD2A"/>
                </a:solidFill>
                <a:ea typeface="+mn-ea"/>
                <a:cs typeface="+mn-cs"/>
              </a:defRPr>
            </a:lvl1pPr>
          </a:lstStyle>
          <a:p>
            <a:r>
              <a:rPr lang="de-DE" smtClean="0"/>
              <a:t>HSWT    Prof. Dr. U. Groß                  Modul: Grundlagen der Agrartechnik   2 Sem.        LE :   Motor- Optimierung</a:t>
            </a:r>
          </a:p>
        </p:txBody>
      </p:sp>
    </p:spTree>
    <p:extLst>
      <p:ext uri="{BB962C8B-B14F-4D97-AF65-F5344CB8AC3E}">
        <p14:creationId xmlns:p14="http://schemas.microsoft.com/office/powerpoint/2010/main" val="71958853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iming>
    <p:tnLst>
      <p:par>
        <p:cTn id="1" dur="indefinite" restart="never" nodeType="tmRoot"/>
      </p:par>
    </p:tnLst>
  </p:timing>
  <p:hf hdr="0" dt="0"/>
  <p:txStyles>
    <p:titleStyle>
      <a:lvl1pPr algn="l" defTabSz="457200" rtl="0" fontAlgn="base">
        <a:spcBef>
          <a:spcPct val="0"/>
        </a:spcBef>
        <a:spcAft>
          <a:spcPct val="0"/>
        </a:spcAft>
        <a:defRPr sz="2800" b="1">
          <a:solidFill>
            <a:schemeClr val="tx1"/>
          </a:solidFill>
          <a:latin typeface="+mj-lt"/>
          <a:ea typeface="+mj-ea"/>
          <a:cs typeface="+mj-cs"/>
        </a:defRPr>
      </a:lvl1pPr>
      <a:lvl2pPr algn="l" defTabSz="457200" rtl="0" fontAlgn="base">
        <a:spcBef>
          <a:spcPct val="0"/>
        </a:spcBef>
        <a:spcAft>
          <a:spcPct val="0"/>
        </a:spcAft>
        <a:defRPr sz="2800" b="1">
          <a:solidFill>
            <a:schemeClr val="tx1"/>
          </a:solidFill>
          <a:latin typeface="Arial" charset="0"/>
          <a:ea typeface="MS PGothic" pitchFamily="34" charset="-128"/>
          <a:cs typeface="Arial" charset="0"/>
        </a:defRPr>
      </a:lvl2pPr>
      <a:lvl3pPr algn="l" defTabSz="457200" rtl="0" fontAlgn="base">
        <a:spcBef>
          <a:spcPct val="0"/>
        </a:spcBef>
        <a:spcAft>
          <a:spcPct val="0"/>
        </a:spcAft>
        <a:defRPr sz="2800" b="1">
          <a:solidFill>
            <a:schemeClr val="tx1"/>
          </a:solidFill>
          <a:latin typeface="Arial" charset="0"/>
          <a:ea typeface="MS PGothic" pitchFamily="34" charset="-128"/>
          <a:cs typeface="Arial" charset="0"/>
        </a:defRPr>
      </a:lvl3pPr>
      <a:lvl4pPr algn="l" defTabSz="457200" rtl="0" fontAlgn="base">
        <a:spcBef>
          <a:spcPct val="0"/>
        </a:spcBef>
        <a:spcAft>
          <a:spcPct val="0"/>
        </a:spcAft>
        <a:defRPr sz="2800" b="1">
          <a:solidFill>
            <a:schemeClr val="tx1"/>
          </a:solidFill>
          <a:latin typeface="Arial" charset="0"/>
          <a:ea typeface="MS PGothic" pitchFamily="34" charset="-128"/>
          <a:cs typeface="Arial" charset="0"/>
        </a:defRPr>
      </a:lvl4pPr>
      <a:lvl5pPr algn="l" defTabSz="457200" rtl="0" fontAlgn="base">
        <a:spcBef>
          <a:spcPct val="0"/>
        </a:spcBef>
        <a:spcAft>
          <a:spcPct val="0"/>
        </a:spcAft>
        <a:defRPr sz="2800" b="1">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MS PGothic"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MS PGothic"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MS PGothic"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MS PGothic" pitchFamily="34" charset="-128"/>
          <a:cs typeface="Arial" charset="0"/>
        </a:defRPr>
      </a:lvl9pPr>
    </p:titleStyle>
    <p:bodyStyle>
      <a:lvl1pPr marL="342900" indent="-342900" algn="l" defTabSz="457200" rtl="0" fontAlgn="base">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fontAlgn="base">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fontAlgn="base">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fontAlgn="base">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73122" name="Bild 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10650" y="0"/>
            <a:ext cx="13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23" name="Rectangle 3"/>
          <p:cNvSpPr>
            <a:spLocks noGrp="1" noChangeArrowheads="1"/>
          </p:cNvSpPr>
          <p:nvPr>
            <p:ph type="title"/>
          </p:nvPr>
        </p:nvSpPr>
        <p:spPr bwMode="auto">
          <a:xfrm>
            <a:off x="468313" y="188913"/>
            <a:ext cx="80486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773124" name="Rectangle 4"/>
          <p:cNvSpPr>
            <a:spLocks noGrp="1" noChangeArrowheads="1"/>
          </p:cNvSpPr>
          <p:nvPr>
            <p:ph type="body" idx="1"/>
          </p:nvPr>
        </p:nvSpPr>
        <p:spPr bwMode="auto">
          <a:xfrm>
            <a:off x="468313" y="1773238"/>
            <a:ext cx="82296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773125" name="Rectangle 5"/>
          <p:cNvSpPr>
            <a:spLocks noGrp="1" noChangeArrowheads="1"/>
          </p:cNvSpPr>
          <p:nvPr>
            <p:ph type="sldNum" sz="quarter" idx="4"/>
          </p:nvPr>
        </p:nvSpPr>
        <p:spPr bwMode="auto">
          <a:xfrm>
            <a:off x="7596188" y="6524625"/>
            <a:ext cx="12096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00">
                <a:solidFill>
                  <a:srgbClr val="71AD2A"/>
                </a:solidFill>
                <a:ea typeface="+mn-ea"/>
                <a:cs typeface="+mn-cs"/>
              </a:defRPr>
            </a:lvl1pPr>
          </a:lstStyle>
          <a:p>
            <a:r>
              <a:rPr lang="de-DE">
                <a:latin typeface="Arial"/>
              </a:rPr>
              <a:t> Folie </a:t>
            </a:r>
            <a:fld id="{AECE903D-45E5-4B51-B5B4-3A45FD0F2A44}" type="slidenum">
              <a:rPr lang="de-DE">
                <a:latin typeface="Arial"/>
              </a:rPr>
              <a:pPr/>
              <a:t>‹Nr.›</a:t>
            </a:fld>
            <a:endParaRPr lang="de-DE">
              <a:latin typeface="Arial"/>
            </a:endParaRPr>
          </a:p>
        </p:txBody>
      </p:sp>
      <p:sp>
        <p:nvSpPr>
          <p:cNvPr id="773126" name="Rectangle 6"/>
          <p:cNvSpPr>
            <a:spLocks noGrp="1" noChangeArrowheads="1"/>
          </p:cNvSpPr>
          <p:nvPr>
            <p:ph type="ftr" sz="quarter" idx="3"/>
          </p:nvPr>
        </p:nvSpPr>
        <p:spPr bwMode="auto">
          <a:xfrm>
            <a:off x="107950" y="6524625"/>
            <a:ext cx="70675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000">
                <a:solidFill>
                  <a:srgbClr val="71AD2A"/>
                </a:solidFill>
                <a:ea typeface="+mn-ea"/>
                <a:cs typeface="+mn-cs"/>
              </a:defRPr>
            </a:lvl1pPr>
          </a:lstStyle>
          <a:p>
            <a:r>
              <a:rPr lang="de-DE" dirty="0" smtClean="0">
                <a:latin typeface="Arial"/>
              </a:rPr>
              <a:t>HSWT    Prof. Dr. U. Groß                  Modul: Grundlagen  der Agrartechnik 2. Sem.           LE :   Traktor Bauarten</a:t>
            </a:r>
            <a:endParaRPr lang="de-DE" dirty="0">
              <a:latin typeface="Arial"/>
            </a:endParaRPr>
          </a:p>
        </p:txBody>
      </p:sp>
    </p:spTree>
    <p:extLst>
      <p:ext uri="{BB962C8B-B14F-4D97-AF65-F5344CB8AC3E}">
        <p14:creationId xmlns:p14="http://schemas.microsoft.com/office/powerpoint/2010/main" val="173485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4" r:id="rId5"/>
    <p:sldLayoutId id="2147483795" r:id="rId6"/>
    <p:sldLayoutId id="2147483796" r:id="rId7"/>
    <p:sldLayoutId id="2147483797" r:id="rId8"/>
  </p:sldLayoutIdLst>
  <p:timing>
    <p:tnLst>
      <p:par>
        <p:cTn id="1" dur="indefinite" restart="never" nodeType="tmRoot"/>
      </p:par>
    </p:tnLst>
  </p:timing>
  <p:hf hdr="0" dt="0"/>
  <p:txStyles>
    <p:titleStyle>
      <a:lvl1pPr algn="l" defTabSz="457200" rtl="0" fontAlgn="base">
        <a:spcBef>
          <a:spcPct val="0"/>
        </a:spcBef>
        <a:spcAft>
          <a:spcPct val="0"/>
        </a:spcAft>
        <a:defRPr sz="2800" b="1">
          <a:solidFill>
            <a:schemeClr val="tx1"/>
          </a:solidFill>
          <a:latin typeface="+mj-lt"/>
          <a:ea typeface="+mj-ea"/>
          <a:cs typeface="+mj-cs"/>
        </a:defRPr>
      </a:lvl1pPr>
      <a:lvl2pPr algn="l" defTabSz="457200" rtl="0" fontAlgn="base">
        <a:spcBef>
          <a:spcPct val="0"/>
        </a:spcBef>
        <a:spcAft>
          <a:spcPct val="0"/>
        </a:spcAft>
        <a:defRPr sz="2800" b="1">
          <a:solidFill>
            <a:schemeClr val="tx1"/>
          </a:solidFill>
          <a:latin typeface="Arial" pitchFamily="34" charset="0"/>
          <a:ea typeface="ＭＳ Ｐゴシック" pitchFamily="34" charset="-128"/>
          <a:cs typeface="Arial" pitchFamily="34" charset="0"/>
        </a:defRPr>
      </a:lvl2pPr>
      <a:lvl3pPr algn="l" defTabSz="457200" rtl="0" fontAlgn="base">
        <a:spcBef>
          <a:spcPct val="0"/>
        </a:spcBef>
        <a:spcAft>
          <a:spcPct val="0"/>
        </a:spcAft>
        <a:defRPr sz="2800" b="1">
          <a:solidFill>
            <a:schemeClr val="tx1"/>
          </a:solidFill>
          <a:latin typeface="Arial" pitchFamily="34" charset="0"/>
          <a:ea typeface="ＭＳ Ｐゴシック" pitchFamily="34" charset="-128"/>
          <a:cs typeface="Arial" pitchFamily="34" charset="0"/>
        </a:defRPr>
      </a:lvl3pPr>
      <a:lvl4pPr algn="l" defTabSz="457200" rtl="0" fontAlgn="base">
        <a:spcBef>
          <a:spcPct val="0"/>
        </a:spcBef>
        <a:spcAft>
          <a:spcPct val="0"/>
        </a:spcAft>
        <a:defRPr sz="2800" b="1">
          <a:solidFill>
            <a:schemeClr val="tx1"/>
          </a:solidFill>
          <a:latin typeface="Arial" pitchFamily="34" charset="0"/>
          <a:ea typeface="ＭＳ Ｐゴシック" pitchFamily="34" charset="-128"/>
          <a:cs typeface="Arial" pitchFamily="34" charset="0"/>
        </a:defRPr>
      </a:lvl4pPr>
      <a:lvl5pPr algn="l" defTabSz="457200" rtl="0" fontAlgn="base">
        <a:spcBef>
          <a:spcPct val="0"/>
        </a:spcBef>
        <a:spcAft>
          <a:spcPct val="0"/>
        </a:spcAft>
        <a:defRPr sz="2800" b="1">
          <a:solidFill>
            <a:schemeClr val="tx1"/>
          </a:solidFill>
          <a:latin typeface="Arial" pitchFamily="34" charset="0"/>
          <a:ea typeface="ＭＳ Ｐゴシック" pitchFamily="34" charset="-128"/>
          <a:cs typeface="Arial" pitchFamily="34" charset="0"/>
        </a:defRPr>
      </a:lvl5pPr>
      <a:lvl6pPr marL="457200" algn="l" defTabSz="457200" rtl="0" fontAlgn="base">
        <a:spcBef>
          <a:spcPct val="0"/>
        </a:spcBef>
        <a:spcAft>
          <a:spcPct val="0"/>
        </a:spcAft>
        <a:defRPr sz="2800" b="1">
          <a:solidFill>
            <a:schemeClr val="tx1"/>
          </a:solidFill>
          <a:latin typeface="Arial" pitchFamily="34" charset="0"/>
          <a:ea typeface="ＭＳ Ｐゴシック" pitchFamily="34" charset="-128"/>
          <a:cs typeface="Arial" pitchFamily="34" charset="0"/>
        </a:defRPr>
      </a:lvl6pPr>
      <a:lvl7pPr marL="914400" algn="l" defTabSz="457200" rtl="0" fontAlgn="base">
        <a:spcBef>
          <a:spcPct val="0"/>
        </a:spcBef>
        <a:spcAft>
          <a:spcPct val="0"/>
        </a:spcAft>
        <a:defRPr sz="2800" b="1">
          <a:solidFill>
            <a:schemeClr val="tx1"/>
          </a:solidFill>
          <a:latin typeface="Arial" pitchFamily="34" charset="0"/>
          <a:ea typeface="ＭＳ Ｐゴシック" pitchFamily="34" charset="-128"/>
          <a:cs typeface="Arial" pitchFamily="34" charset="0"/>
        </a:defRPr>
      </a:lvl7pPr>
      <a:lvl8pPr marL="1371600" algn="l" defTabSz="457200" rtl="0" fontAlgn="base">
        <a:spcBef>
          <a:spcPct val="0"/>
        </a:spcBef>
        <a:spcAft>
          <a:spcPct val="0"/>
        </a:spcAft>
        <a:defRPr sz="2800" b="1">
          <a:solidFill>
            <a:schemeClr val="tx1"/>
          </a:solidFill>
          <a:latin typeface="Arial" pitchFamily="34" charset="0"/>
          <a:ea typeface="ＭＳ Ｐゴシック" pitchFamily="34" charset="-128"/>
          <a:cs typeface="Arial" pitchFamily="34" charset="0"/>
        </a:defRPr>
      </a:lvl8pPr>
      <a:lvl9pPr marL="1828800" algn="l" defTabSz="457200" rtl="0" fontAlgn="base">
        <a:spcBef>
          <a:spcPct val="0"/>
        </a:spcBef>
        <a:spcAft>
          <a:spcPct val="0"/>
        </a:spcAft>
        <a:defRPr sz="2800" b="1">
          <a:solidFill>
            <a:schemeClr val="tx1"/>
          </a:solidFill>
          <a:latin typeface="Arial" pitchFamily="34" charset="0"/>
          <a:ea typeface="ＭＳ Ｐゴシック" pitchFamily="34" charset="-128"/>
          <a:cs typeface="Arial" pitchFamily="34" charset="0"/>
        </a:defRPr>
      </a:lvl9pPr>
    </p:titleStyle>
    <p:bodyStyle>
      <a:lvl1pPr marL="342900" indent="-342900" algn="l" defTabSz="457200" rtl="0" fontAlgn="base">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fontAlgn="base">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fontAlgn="base">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fontAlgn="base">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4.xml"/><Relationship Id="rId5" Type="http://schemas.openxmlformats.org/officeDocument/2006/relationships/image" Target="../media/image37.emf"/><Relationship Id="rId4" Type="http://schemas.openxmlformats.org/officeDocument/2006/relationships/image" Target="../media/image36.emf"/></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7.xml"/><Relationship Id="rId4" Type="http://schemas.openxmlformats.org/officeDocument/2006/relationships/image" Target="../media/image40.emf"/></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4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2.xml"/><Relationship Id="rId7" Type="http://schemas.openxmlformats.org/officeDocument/2006/relationships/image" Target="../media/image65.png"/><Relationship Id="rId2" Type="http://schemas.openxmlformats.org/officeDocument/2006/relationships/diagramData" Target="../diagrams/data2.xml"/><Relationship Id="rId1" Type="http://schemas.openxmlformats.org/officeDocument/2006/relationships/slideLayout" Target="../slideLayouts/slideLayout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7.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1.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1.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7.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7.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Layout" Target="../diagrams/layout3.xml"/><Relationship Id="rId7" Type="http://schemas.openxmlformats.org/officeDocument/2006/relationships/image" Target="../media/image86.jpeg"/><Relationship Id="rId2" Type="http://schemas.openxmlformats.org/officeDocument/2006/relationships/diagramData" Target="../diagrams/data3.xml"/><Relationship Id="rId1" Type="http://schemas.openxmlformats.org/officeDocument/2006/relationships/slideLayout" Target="../slideLayouts/slideLayout43.xml"/><Relationship Id="rId6" Type="http://schemas.microsoft.com/office/2007/relationships/diagramDrawing" Target="../diagrams/drawing3.xml"/><Relationship Id="rId11" Type="http://schemas.openxmlformats.org/officeDocument/2006/relationships/image" Target="../media/image90.png"/><Relationship Id="rId5" Type="http://schemas.openxmlformats.org/officeDocument/2006/relationships/diagramColors" Target="../diagrams/colors3.xml"/><Relationship Id="rId10" Type="http://schemas.openxmlformats.org/officeDocument/2006/relationships/image" Target="../media/image89.jpeg"/><Relationship Id="rId4" Type="http://schemas.openxmlformats.org/officeDocument/2006/relationships/diagramQuickStyle" Target="../diagrams/quickStyle3.xml"/><Relationship Id="rId9"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46.xml"/><Relationship Id="rId5" Type="http://schemas.openxmlformats.org/officeDocument/2006/relationships/image" Target="../media/image96.wmf"/><Relationship Id="rId4" Type="http://schemas.openxmlformats.org/officeDocument/2006/relationships/hyperlink" Target="https://www.youtube.com/watch?v=1pugXkvNeIY"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6.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6.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4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6.xml"/><Relationship Id="rId5" Type="http://schemas.openxmlformats.org/officeDocument/2006/relationships/image" Target="../media/image96.wmf"/><Relationship Id="rId4" Type="http://schemas.openxmlformats.org/officeDocument/2006/relationships/hyperlink" Target="https://www.youtube.com/watch?v=rPsXnQFYNPo"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6.xml"/><Relationship Id="rId5" Type="http://schemas.openxmlformats.org/officeDocument/2006/relationships/image" Target="../media/image119.pn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6.xml"/><Relationship Id="rId6" Type="http://schemas.openxmlformats.org/officeDocument/2006/relationships/image" Target="../media/image96.wmf"/><Relationship Id="rId5" Type="http://schemas.openxmlformats.org/officeDocument/2006/relationships/hyperlink" Target="https://www.youtube.com/watch?v=65lZEHwgGfU" TargetMode="External"/><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6.xml"/><Relationship Id="rId6" Type="http://schemas.openxmlformats.org/officeDocument/2006/relationships/image" Target="../media/image96.wmf"/><Relationship Id="rId5" Type="http://schemas.openxmlformats.org/officeDocument/2006/relationships/hyperlink" Target="https://www.youtube.com/watch?v=GOrtPwWAKck" TargetMode="Externa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4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5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Layout" Target="../diagrams/layout4.xml"/><Relationship Id="rId7" Type="http://schemas.openxmlformats.org/officeDocument/2006/relationships/image" Target="../media/image134.jpeg"/><Relationship Id="rId2" Type="http://schemas.openxmlformats.org/officeDocument/2006/relationships/diagramData" Target="../diagrams/data4.xml"/><Relationship Id="rId1" Type="http://schemas.openxmlformats.org/officeDocument/2006/relationships/slideLayout" Target="../slideLayouts/slideLayout4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6.xml"/><Relationship Id="rId5" Type="http://schemas.openxmlformats.org/officeDocument/2006/relationships/image" Target="../media/image142.png"/><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6.xml"/><Relationship Id="rId4" Type="http://schemas.openxmlformats.org/officeDocument/2006/relationships/image" Target="../media/image147.png"/></Relationships>
</file>

<file path=ppt/slides/_rels/slide6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Layout" Target="../diagrams/layout5.xml"/><Relationship Id="rId7" Type="http://schemas.openxmlformats.org/officeDocument/2006/relationships/image" Target="../media/image148.png"/><Relationship Id="rId2" Type="http://schemas.openxmlformats.org/officeDocument/2006/relationships/diagramData" Target="../diagrams/data5.xml"/><Relationship Id="rId1" Type="http://schemas.openxmlformats.org/officeDocument/2006/relationships/slideLayout" Target="../slideLayouts/slideLayout43.xml"/><Relationship Id="rId6" Type="http://schemas.microsoft.com/office/2007/relationships/diagramDrawing" Target="../diagrams/drawing5.xml"/><Relationship Id="rId11" Type="http://schemas.openxmlformats.org/officeDocument/2006/relationships/image" Target="../media/image152.png"/><Relationship Id="rId5" Type="http://schemas.openxmlformats.org/officeDocument/2006/relationships/diagramColors" Target="../diagrams/colors5.xml"/><Relationship Id="rId10" Type="http://schemas.openxmlformats.org/officeDocument/2006/relationships/image" Target="../media/image151.png"/><Relationship Id="rId4" Type="http://schemas.openxmlformats.org/officeDocument/2006/relationships/diagramQuickStyle" Target="../diagrams/quickStyle5.xml"/><Relationship Id="rId9" Type="http://schemas.openxmlformats.org/officeDocument/2006/relationships/image" Target="../media/image150.png"/></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6.xml"/><Relationship Id="rId4" Type="http://schemas.openxmlformats.org/officeDocument/2006/relationships/image" Target="../media/image155.png"/></Relationships>
</file>

<file path=ppt/slides/_rels/slide6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6.xml"/><Relationship Id="rId4" Type="http://schemas.openxmlformats.org/officeDocument/2006/relationships/image" Target="../media/image158.png"/></Relationships>
</file>

<file path=ppt/slides/_rels/slide6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46.xml"/><Relationship Id="rId4"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46.xml"/><Relationship Id="rId4" Type="http://schemas.openxmlformats.org/officeDocument/2006/relationships/image" Target="../media/image166.png"/></Relationships>
</file>

<file path=ppt/slides/_rels/slide6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6.xml"/><Relationship Id="rId4" Type="http://schemas.openxmlformats.org/officeDocument/2006/relationships/image" Target="../media/image1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diagramLayout" Target="../diagrams/layout6.xml"/><Relationship Id="rId7" Type="http://schemas.openxmlformats.org/officeDocument/2006/relationships/image" Target="../media/image170.png"/><Relationship Id="rId2" Type="http://schemas.openxmlformats.org/officeDocument/2006/relationships/diagramData" Target="../diagrams/data6.xml"/><Relationship Id="rId1" Type="http://schemas.openxmlformats.org/officeDocument/2006/relationships/slideLayout" Target="../slideLayouts/slideLayout4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72.png"/></Relationships>
</file>

<file path=ppt/slides/_rels/slide7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diagramLayout" Target="../diagrams/layout7.xml"/><Relationship Id="rId7" Type="http://schemas.openxmlformats.org/officeDocument/2006/relationships/image" Target="../media/image182.jpeg"/><Relationship Id="rId2" Type="http://schemas.openxmlformats.org/officeDocument/2006/relationships/diagramData" Target="../diagrams/data7.xml"/><Relationship Id="rId1" Type="http://schemas.openxmlformats.org/officeDocument/2006/relationships/slideLayout" Target="../slideLayouts/slideLayout4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84.png"/></Relationships>
</file>

<file path=ppt/slides/_rels/slide8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jpeg"/><Relationship Id="rId7" Type="http://schemas.openxmlformats.org/officeDocument/2006/relationships/image" Target="../media/image193.png"/><Relationship Id="rId2" Type="http://schemas.openxmlformats.org/officeDocument/2006/relationships/image" Target="../media/image189.jpeg"/><Relationship Id="rId1" Type="http://schemas.openxmlformats.org/officeDocument/2006/relationships/slideLayout" Target="../slideLayouts/slideLayout46.xml"/><Relationship Id="rId6" Type="http://schemas.openxmlformats.org/officeDocument/2006/relationships/image" Target="../media/image192.png"/><Relationship Id="rId5" Type="http://schemas.openxmlformats.org/officeDocument/2006/relationships/hyperlink" Target="BA%20Quellen.docx#top214" TargetMode="External"/><Relationship Id="rId4" Type="http://schemas.openxmlformats.org/officeDocument/2006/relationships/image" Target="../media/image19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571480"/>
            <a:ext cx="7772400" cy="3643338"/>
          </a:xfrm>
        </p:spPr>
        <p:txBody>
          <a:bodyPr/>
          <a:lstStyle/>
          <a:p>
            <a:pPr algn="ctr"/>
            <a:r>
              <a:rPr lang="de-DE" sz="3200" dirty="0" smtClean="0"/>
              <a:t/>
            </a:r>
            <a:br>
              <a:rPr lang="de-DE" sz="3200" dirty="0" smtClean="0"/>
            </a:br>
            <a:r>
              <a:rPr lang="de-DE" sz="3200" dirty="0" smtClean="0"/>
              <a:t/>
            </a:r>
            <a:br>
              <a:rPr lang="de-DE" sz="3200" dirty="0" smtClean="0"/>
            </a:br>
            <a:r>
              <a:rPr lang="de-DE" sz="3200" dirty="0" smtClean="0"/>
              <a:t>Landwirtschaftliches Transportwesen</a:t>
            </a:r>
            <a:endParaRPr lang="de-DE" sz="3200" dirty="0"/>
          </a:p>
        </p:txBody>
      </p:sp>
      <p:sp>
        <p:nvSpPr>
          <p:cNvPr id="3" name="Untertitel 2"/>
          <p:cNvSpPr>
            <a:spLocks noGrp="1"/>
          </p:cNvSpPr>
          <p:nvPr>
            <p:ph type="subTitle" idx="1"/>
          </p:nvPr>
        </p:nvSpPr>
        <p:spPr>
          <a:xfrm>
            <a:off x="1071538" y="4319606"/>
            <a:ext cx="6400800" cy="1752600"/>
          </a:xfrm>
        </p:spPr>
        <p:txBody>
          <a:bodyPr/>
          <a:lstStyle/>
          <a:p>
            <a:r>
              <a:rPr lang="de-DE" sz="1800" dirty="0" smtClean="0"/>
              <a:t>Prof. Dr. Ulrich Groß</a:t>
            </a:r>
          </a:p>
          <a:p>
            <a:endParaRPr lang="de-DE" sz="2800" dirty="0"/>
          </a:p>
        </p:txBody>
      </p:sp>
      <p:sp>
        <p:nvSpPr>
          <p:cNvPr id="4" name="Foliennummernplatzhalter 3"/>
          <p:cNvSpPr>
            <a:spLocks noGrp="1"/>
          </p:cNvSpPr>
          <p:nvPr>
            <p:ph type="sldNum" sz="quarter" idx="10"/>
          </p:nvPr>
        </p:nvSpPr>
        <p:spPr/>
        <p:txBody>
          <a:bodyPr/>
          <a:lstStyle/>
          <a:p>
            <a:r>
              <a:rPr lang="de-DE" smtClean="0"/>
              <a:t> Folie </a:t>
            </a:r>
            <a:fld id="{9726780C-AFF1-4C8D-B21A-2CDB43D85A59}" type="slidenum">
              <a:rPr lang="de-DE" smtClean="0"/>
              <a:pPr/>
              <a:t>1</a:t>
            </a:fld>
            <a:endParaRPr lang="de-DE"/>
          </a:p>
        </p:txBody>
      </p:sp>
      <p:sp>
        <p:nvSpPr>
          <p:cNvPr id="5"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Anhängevorrichtungen</a:t>
            </a:r>
            <a:endParaRPr lang="de-DE" dirty="0"/>
          </a:p>
        </p:txBody>
      </p:sp>
      <p:sp>
        <p:nvSpPr>
          <p:cNvPr id="5" name="Textfeld 4"/>
          <p:cNvSpPr txBox="1"/>
          <p:nvPr/>
        </p:nvSpPr>
        <p:spPr>
          <a:xfrm>
            <a:off x="857224" y="1500174"/>
            <a:ext cx="6643734" cy="5201424"/>
          </a:xfrm>
          <a:prstGeom prst="rect">
            <a:avLst/>
          </a:prstGeom>
          <a:noFill/>
        </p:spPr>
        <p:txBody>
          <a:bodyPr wrap="square" rtlCol="0">
            <a:spAutoFit/>
          </a:bodyPr>
          <a:lstStyle/>
          <a:p>
            <a:pPr marL="342900" indent="-342900" algn="l">
              <a:buAutoNum type="arabicPeriod"/>
            </a:pPr>
            <a:r>
              <a:rPr lang="de-DE" sz="2400" dirty="0" err="1" smtClean="0">
                <a:solidFill>
                  <a:schemeClr val="tx1"/>
                </a:solidFill>
              </a:rPr>
              <a:t>Bolzenkupplung</a:t>
            </a:r>
            <a:r>
              <a:rPr lang="de-DE" sz="2400" dirty="0" smtClean="0">
                <a:solidFill>
                  <a:schemeClr val="tx1"/>
                </a:solidFill>
              </a:rPr>
              <a:t> (selbsttätig, nicht selbsttätig)</a:t>
            </a:r>
          </a:p>
          <a:p>
            <a:pPr marL="342900" indent="-342900" algn="l">
              <a:buAutoNum type="arabicPeriod"/>
            </a:pPr>
            <a:endParaRPr lang="de-DE" sz="2400" dirty="0" smtClean="0">
              <a:solidFill>
                <a:schemeClr val="tx1"/>
              </a:solidFill>
            </a:endParaRPr>
          </a:p>
          <a:p>
            <a:pPr marL="342900" indent="-342900" algn="l">
              <a:buAutoNum type="arabicPeriod"/>
            </a:pPr>
            <a:r>
              <a:rPr lang="de-DE" sz="2400" dirty="0" smtClean="0">
                <a:solidFill>
                  <a:schemeClr val="tx1"/>
                </a:solidFill>
              </a:rPr>
              <a:t>Kugelkopfkupplung 80mm</a:t>
            </a:r>
          </a:p>
          <a:p>
            <a:pPr marL="342900" indent="-342900" algn="l">
              <a:buAutoNum type="arabicPeriod"/>
            </a:pPr>
            <a:endParaRPr lang="de-DE" sz="2400" dirty="0" smtClean="0">
              <a:solidFill>
                <a:schemeClr val="tx1"/>
              </a:solidFill>
            </a:endParaRPr>
          </a:p>
          <a:p>
            <a:pPr marL="342900" indent="-342900" algn="l">
              <a:buFontTx/>
              <a:buAutoNum type="arabicPeriod"/>
            </a:pPr>
            <a:r>
              <a:rPr lang="de-DE" sz="2400" dirty="0" err="1" smtClean="0">
                <a:solidFill>
                  <a:schemeClr val="tx1"/>
                </a:solidFill>
              </a:rPr>
              <a:t>Zughaken</a:t>
            </a:r>
            <a:r>
              <a:rPr lang="de-DE" sz="2400" dirty="0" smtClean="0">
                <a:solidFill>
                  <a:schemeClr val="tx1"/>
                </a:solidFill>
              </a:rPr>
              <a:t> (</a:t>
            </a:r>
            <a:r>
              <a:rPr lang="de-DE" sz="2400" dirty="0" err="1" smtClean="0">
                <a:solidFill>
                  <a:schemeClr val="tx1"/>
                </a:solidFill>
              </a:rPr>
              <a:t>Hitchhaken</a:t>
            </a:r>
            <a:r>
              <a:rPr lang="de-DE" sz="2400" dirty="0" smtClean="0">
                <a:solidFill>
                  <a:schemeClr val="tx1"/>
                </a:solidFill>
              </a:rPr>
              <a:t>)</a:t>
            </a:r>
          </a:p>
          <a:p>
            <a:pPr marL="342900" indent="-342900" algn="l">
              <a:buAutoNum type="arabicPeriod"/>
            </a:pPr>
            <a:endParaRPr lang="de-DE" sz="2400" dirty="0" smtClean="0">
              <a:solidFill>
                <a:schemeClr val="tx1"/>
              </a:solidFill>
            </a:endParaRPr>
          </a:p>
          <a:p>
            <a:pPr marL="342900" indent="-342900" algn="l">
              <a:buFontTx/>
              <a:buAutoNum type="arabicPeriod"/>
            </a:pPr>
            <a:r>
              <a:rPr lang="de-DE" sz="2400" dirty="0" smtClean="0">
                <a:solidFill>
                  <a:schemeClr val="tx1"/>
                </a:solidFill>
              </a:rPr>
              <a:t>Zugzapfen (</a:t>
            </a:r>
            <a:r>
              <a:rPr lang="de-DE" sz="2400" dirty="0" err="1" smtClean="0">
                <a:solidFill>
                  <a:schemeClr val="tx1"/>
                </a:solidFill>
              </a:rPr>
              <a:t>Piton</a:t>
            </a:r>
            <a:r>
              <a:rPr lang="de-DE" sz="2400" dirty="0" smtClean="0">
                <a:solidFill>
                  <a:schemeClr val="tx1"/>
                </a:solidFill>
              </a:rPr>
              <a:t>-Fixe)</a:t>
            </a:r>
          </a:p>
          <a:p>
            <a:pPr marL="342900" indent="-342900" algn="l">
              <a:buAutoNum type="arabicPeriod"/>
            </a:pPr>
            <a:endParaRPr lang="de-DE" sz="2400" dirty="0" smtClean="0">
              <a:solidFill>
                <a:schemeClr val="tx1"/>
              </a:solidFill>
            </a:endParaRPr>
          </a:p>
          <a:p>
            <a:pPr marL="342900" indent="-342900" algn="l">
              <a:buFontTx/>
              <a:buAutoNum type="arabicPeriod"/>
            </a:pPr>
            <a:r>
              <a:rPr lang="de-DE" sz="2400" dirty="0" smtClean="0">
                <a:solidFill>
                  <a:schemeClr val="tx1"/>
                </a:solidFill>
              </a:rPr>
              <a:t>Zugpendel</a:t>
            </a:r>
          </a:p>
          <a:p>
            <a:pPr marL="342900" indent="-342900" algn="l">
              <a:buFontTx/>
              <a:buAutoNum type="arabicPeriod"/>
            </a:pPr>
            <a:endParaRPr lang="de-DE" sz="2400" dirty="0" smtClean="0">
              <a:solidFill>
                <a:schemeClr val="tx1"/>
              </a:solidFill>
            </a:endParaRPr>
          </a:p>
          <a:p>
            <a:pPr marL="342900" indent="-342900" algn="l">
              <a:buFontTx/>
              <a:buAutoNum type="arabicPeriod"/>
            </a:pPr>
            <a:r>
              <a:rPr lang="de-DE" sz="2400" dirty="0" smtClean="0">
                <a:solidFill>
                  <a:schemeClr val="tx1"/>
                </a:solidFill>
              </a:rPr>
              <a:t>Ackerschiene</a:t>
            </a:r>
          </a:p>
          <a:p>
            <a:pPr marL="342900" indent="-342900" algn="l">
              <a:buFontTx/>
              <a:buAutoNum type="arabicPeriod"/>
            </a:pPr>
            <a:endParaRPr lang="de-DE" sz="2400" dirty="0" smtClean="0">
              <a:solidFill>
                <a:schemeClr val="tx1"/>
              </a:solidFill>
            </a:endParaRPr>
          </a:p>
          <a:p>
            <a:pPr marL="342900" indent="-342900" algn="l">
              <a:buFontTx/>
              <a:buAutoNum type="arabicPeriod"/>
            </a:pPr>
            <a:r>
              <a:rPr lang="de-DE" sz="2400" dirty="0" smtClean="0">
                <a:solidFill>
                  <a:schemeClr val="tx1"/>
                </a:solidFill>
              </a:rPr>
              <a:t>Unterlenker</a:t>
            </a:r>
          </a:p>
          <a:p>
            <a:pPr marL="342900" indent="-342900" algn="l"/>
            <a:endParaRPr lang="de-DE" sz="2000" dirty="0" smtClean="0">
              <a:solidFill>
                <a:schemeClr val="tx1"/>
              </a:solidFill>
            </a:endParaRPr>
          </a:p>
        </p:txBody>
      </p:sp>
      <p:pic>
        <p:nvPicPr>
          <p:cNvPr id="25601" name="Picture 1"/>
          <p:cNvPicPr>
            <a:picLocks noChangeAspect="1" noChangeArrowheads="1"/>
          </p:cNvPicPr>
          <p:nvPr/>
        </p:nvPicPr>
        <p:blipFill>
          <a:blip r:embed="rId2"/>
          <a:srcRect/>
          <a:stretch>
            <a:fillRect/>
          </a:stretch>
        </p:blipFill>
        <p:spPr bwMode="auto">
          <a:xfrm>
            <a:off x="6072198" y="0"/>
            <a:ext cx="1638300" cy="1447800"/>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7500958" y="5214950"/>
            <a:ext cx="1333500" cy="1114425"/>
          </a:xfrm>
          <a:prstGeom prst="rect">
            <a:avLst/>
          </a:prstGeom>
          <a:noFill/>
          <a:ln w="9525">
            <a:noFill/>
            <a:miter lim="800000"/>
            <a:headEnd/>
            <a:tailEnd/>
          </a:ln>
          <a:effectLst/>
        </p:spPr>
      </p:pic>
      <p:pic>
        <p:nvPicPr>
          <p:cNvPr id="25604" name="Picture 4"/>
          <p:cNvPicPr>
            <a:picLocks noChangeAspect="1" noChangeArrowheads="1"/>
          </p:cNvPicPr>
          <p:nvPr/>
        </p:nvPicPr>
        <p:blipFill>
          <a:blip r:embed="rId4"/>
          <a:srcRect/>
          <a:stretch>
            <a:fillRect/>
          </a:stretch>
        </p:blipFill>
        <p:spPr bwMode="auto">
          <a:xfrm>
            <a:off x="7358082" y="1357298"/>
            <a:ext cx="1600200" cy="1295400"/>
          </a:xfrm>
          <a:prstGeom prst="rect">
            <a:avLst/>
          </a:prstGeom>
          <a:noFill/>
          <a:ln w="9525">
            <a:noFill/>
            <a:miter lim="800000"/>
            <a:headEnd/>
            <a:tailEnd/>
          </a:ln>
          <a:effectLst/>
        </p:spPr>
      </p:pic>
      <p:pic>
        <p:nvPicPr>
          <p:cNvPr id="25605" name="Picture 5"/>
          <p:cNvPicPr>
            <a:picLocks noChangeAspect="1" noChangeArrowheads="1"/>
          </p:cNvPicPr>
          <p:nvPr/>
        </p:nvPicPr>
        <p:blipFill>
          <a:blip r:embed="rId5"/>
          <a:srcRect/>
          <a:stretch>
            <a:fillRect/>
          </a:stretch>
        </p:blipFill>
        <p:spPr bwMode="auto">
          <a:xfrm>
            <a:off x="5500694" y="4572008"/>
            <a:ext cx="1428750" cy="1038225"/>
          </a:xfrm>
          <a:prstGeom prst="rect">
            <a:avLst/>
          </a:prstGeom>
          <a:noFill/>
          <a:ln w="9525">
            <a:noFill/>
            <a:miter lim="800000"/>
            <a:headEnd/>
            <a:tailEnd/>
          </a:ln>
          <a:effectLst/>
        </p:spPr>
      </p:pic>
      <p:pic>
        <p:nvPicPr>
          <p:cNvPr id="25606" name="Picture 6"/>
          <p:cNvPicPr>
            <a:picLocks noChangeAspect="1" noChangeArrowheads="1"/>
          </p:cNvPicPr>
          <p:nvPr/>
        </p:nvPicPr>
        <p:blipFill>
          <a:blip r:embed="rId6"/>
          <a:srcRect/>
          <a:stretch>
            <a:fillRect/>
          </a:stretch>
        </p:blipFill>
        <p:spPr bwMode="auto">
          <a:xfrm>
            <a:off x="7429520" y="3500438"/>
            <a:ext cx="1552575" cy="1162050"/>
          </a:xfrm>
          <a:prstGeom prst="rect">
            <a:avLst/>
          </a:prstGeom>
          <a:noFill/>
          <a:ln w="9525">
            <a:noFill/>
            <a:miter lim="800000"/>
            <a:headEnd/>
            <a:tailEnd/>
          </a:ln>
          <a:effectLst/>
        </p:spPr>
      </p:pic>
      <p:pic>
        <p:nvPicPr>
          <p:cNvPr id="25607" name="Picture 7"/>
          <p:cNvPicPr>
            <a:picLocks noChangeAspect="1" noChangeArrowheads="1"/>
          </p:cNvPicPr>
          <p:nvPr/>
        </p:nvPicPr>
        <p:blipFill>
          <a:blip r:embed="rId7"/>
          <a:srcRect/>
          <a:stretch>
            <a:fillRect/>
          </a:stretch>
        </p:blipFill>
        <p:spPr bwMode="auto">
          <a:xfrm>
            <a:off x="5500694" y="2571744"/>
            <a:ext cx="1485900" cy="1276350"/>
          </a:xfrm>
          <a:prstGeom prst="rect">
            <a:avLst/>
          </a:prstGeom>
          <a:noFill/>
          <a:ln w="9525">
            <a:noFill/>
            <a:miter lim="800000"/>
            <a:headEnd/>
            <a:tailEnd/>
          </a:ln>
          <a:effectLst/>
        </p:spPr>
      </p:pic>
      <p:sp>
        <p:nvSpPr>
          <p:cNvPr id="12" name="Fußzeilenplatzhalter 3"/>
          <p:cNvSpPr>
            <a:spLocks noGrp="1"/>
          </p:cNvSpPr>
          <p:nvPr>
            <p:ph type="ftr" sz="quarter" idx="11"/>
          </p:nvPr>
        </p:nvSpPr>
        <p:spPr>
          <a:xfrm>
            <a:off x="107950" y="6524625"/>
            <a:ext cx="7067550" cy="219075"/>
          </a:xfrm>
        </p:spPr>
        <p:txBody>
          <a:bodyPr/>
          <a:lstStyle/>
          <a:p>
            <a:r>
              <a:rPr lang="de-DE" dirty="0" smtClean="0"/>
              <a:t>HSWT    Prof. Dr. U. Groß.           	LE :   Landwirtschaftliches Transportwesen</a:t>
            </a:r>
            <a:endParaRPr lang="de-DE" dirty="0"/>
          </a:p>
        </p:txBody>
      </p:sp>
      <p:sp>
        <p:nvSpPr>
          <p:cNvPr id="13" name="Foliennummernplatzhalter 2"/>
          <p:cNvSpPr>
            <a:spLocks noGrp="1"/>
          </p:cNvSpPr>
          <p:nvPr>
            <p:ph type="sldNum" sz="quarter" idx="10"/>
          </p:nvPr>
        </p:nvSpPr>
        <p:spPr>
          <a:xfrm>
            <a:off x="7596188" y="6524625"/>
            <a:ext cx="1209675" cy="219075"/>
          </a:xfrm>
        </p:spPr>
        <p:txBody>
          <a:bodyPr/>
          <a:lstStyle/>
          <a:p>
            <a:r>
              <a:rPr lang="de-DE" dirty="0" smtClean="0"/>
              <a:t> Folie </a:t>
            </a:r>
            <a:fld id="{D1E49828-1376-46DF-9820-86C4AEEEEBE5}" type="slidenum">
              <a:rPr lang="de-DE" smtClean="0"/>
              <a:pPr/>
              <a:t>10</a:t>
            </a:fld>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0"/>
            <a:ext cx="8048625" cy="1071570"/>
          </a:xfrm>
        </p:spPr>
        <p:txBody>
          <a:bodyPr/>
          <a:lstStyle/>
          <a:p>
            <a:r>
              <a:rPr lang="de-DE" sz="1400" b="0" dirty="0" smtClean="0"/>
              <a:t/>
            </a:r>
            <a:br>
              <a:rPr lang="de-DE" sz="1400" b="0" dirty="0" smtClean="0"/>
            </a:br>
            <a:r>
              <a:rPr lang="de-DE" sz="1400" b="0" dirty="0" smtClean="0"/>
              <a:t>Kombination </a:t>
            </a:r>
            <a:r>
              <a:rPr lang="de-DE" sz="1400" b="0" dirty="0"/>
              <a:t>der an Traktoren in Deutschland eingesetzten Anhängevorrichtungen mit den</a:t>
            </a:r>
            <a:br>
              <a:rPr lang="de-DE" sz="1400" b="0" dirty="0"/>
            </a:br>
            <a:r>
              <a:rPr lang="de-DE" sz="1400" b="0" dirty="0"/>
              <a:t>zugehörigen </a:t>
            </a:r>
            <a:r>
              <a:rPr lang="de-DE" sz="1400" b="0" dirty="0" err="1"/>
              <a:t>Zugösen</a:t>
            </a:r>
            <a:r>
              <a:rPr lang="de-DE" sz="1400" b="0" dirty="0"/>
              <a:t> und die in den Normen und der StVZO genannten maximalen Stützlasten. </a:t>
            </a:r>
            <a:r>
              <a:rPr lang="de-DE" sz="1400" b="0" dirty="0" smtClean="0"/>
              <a:t>Die maximalen </a:t>
            </a:r>
            <a:r>
              <a:rPr lang="de-DE" sz="1400" b="0" dirty="0"/>
              <a:t>Stützlasten können auf Grund von Einzelgenehmigungen höher sein (Uhlig, 2001; erweitert)</a:t>
            </a:r>
            <a:endParaRPr lang="de-DE" sz="1400" dirty="0"/>
          </a:p>
        </p:txBody>
      </p:sp>
      <p:sp>
        <p:nvSpPr>
          <p:cNvPr id="3" name="Foliennummernplatzhalter 2"/>
          <p:cNvSpPr>
            <a:spLocks noGrp="1"/>
          </p:cNvSpPr>
          <p:nvPr>
            <p:ph type="sldNum" sz="quarter" idx="10"/>
          </p:nvPr>
        </p:nvSpPr>
        <p:spPr/>
        <p:txBody>
          <a:bodyPr/>
          <a:lstStyle/>
          <a:p>
            <a:r>
              <a:rPr lang="de-DE" dirty="0" smtClean="0"/>
              <a:t> Folie </a:t>
            </a:r>
            <a:fld id="{D1E49828-1376-46DF-9820-86C4AEEEEBE5}" type="slidenum">
              <a:rPr lang="de-DE" smtClean="0"/>
              <a:pPr/>
              <a:t>11</a:t>
            </a:fld>
            <a:endParaRPr lang="de-DE" dirty="0"/>
          </a:p>
        </p:txBody>
      </p:sp>
      <p:sp>
        <p:nvSpPr>
          <p:cNvPr id="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933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20" y="1071546"/>
            <a:ext cx="8405022"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3132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0"/>
            <a:ext cx="8229600" cy="714356"/>
          </a:xfrm>
        </p:spPr>
        <p:txBody>
          <a:bodyPr/>
          <a:lstStyle/>
          <a:p>
            <a:pPr algn="ctr"/>
            <a:r>
              <a:rPr lang="de-DE" dirty="0" smtClean="0"/>
              <a:t>Höhenverstellbare </a:t>
            </a:r>
            <a:r>
              <a:rPr lang="de-DE" dirty="0" err="1" smtClean="0"/>
              <a:t>Bolzenkupplung</a:t>
            </a:r>
            <a:endParaRPr lang="de-DE" dirty="0"/>
          </a:p>
        </p:txBody>
      </p:sp>
      <p:sp>
        <p:nvSpPr>
          <p:cNvPr id="3" name="Textplatzhalter 2"/>
          <p:cNvSpPr>
            <a:spLocks noGrp="1"/>
          </p:cNvSpPr>
          <p:nvPr>
            <p:ph type="body" idx="1"/>
          </p:nvPr>
        </p:nvSpPr>
        <p:spPr>
          <a:xfrm>
            <a:off x="357158" y="785794"/>
            <a:ext cx="4040188" cy="639762"/>
          </a:xfrm>
          <a:noFill/>
        </p:spPr>
        <p:txBody>
          <a:bodyPr/>
          <a:lstStyle/>
          <a:p>
            <a:r>
              <a:rPr lang="de-DE" dirty="0" smtClean="0"/>
              <a:t>nicht selbsttätig</a:t>
            </a:r>
            <a:endParaRPr lang="de-DE" dirty="0"/>
          </a:p>
        </p:txBody>
      </p:sp>
      <p:sp>
        <p:nvSpPr>
          <p:cNvPr id="5" name="Textplatzhalter 4"/>
          <p:cNvSpPr>
            <a:spLocks noGrp="1"/>
          </p:cNvSpPr>
          <p:nvPr>
            <p:ph type="body" sz="quarter" idx="3"/>
          </p:nvPr>
        </p:nvSpPr>
        <p:spPr>
          <a:xfrm>
            <a:off x="4643438" y="785794"/>
            <a:ext cx="4041775" cy="639762"/>
          </a:xfrm>
          <a:noFill/>
        </p:spPr>
        <p:txBody>
          <a:bodyPr/>
          <a:lstStyle/>
          <a:p>
            <a:r>
              <a:rPr lang="de-DE" dirty="0" smtClean="0"/>
              <a:t>selbsttätig</a:t>
            </a:r>
            <a:endParaRPr lang="de-DE" dirty="0"/>
          </a:p>
        </p:txBody>
      </p:sp>
      <p:pic>
        <p:nvPicPr>
          <p:cNvPr id="18434" name="Picture 2"/>
          <p:cNvPicPr>
            <a:picLocks noGrp="1" noChangeAspect="1" noChangeArrowheads="1"/>
          </p:cNvPicPr>
          <p:nvPr>
            <p:ph sz="half" idx="2"/>
          </p:nvPr>
        </p:nvPicPr>
        <p:blipFill>
          <a:blip r:embed="rId2"/>
          <a:srcRect/>
          <a:stretch>
            <a:fillRect/>
          </a:stretch>
        </p:blipFill>
        <p:spPr bwMode="auto">
          <a:xfrm>
            <a:off x="357158" y="1500174"/>
            <a:ext cx="4040188" cy="3032474"/>
          </a:xfrm>
          <a:prstGeom prst="rect">
            <a:avLst/>
          </a:prstGeom>
          <a:noFill/>
          <a:ln w="9525">
            <a:noFill/>
            <a:miter lim="800000"/>
            <a:headEnd/>
            <a:tailEnd/>
          </a:ln>
          <a:effectLst/>
        </p:spPr>
      </p:pic>
      <p:pic>
        <p:nvPicPr>
          <p:cNvPr id="18435" name="Picture 3"/>
          <p:cNvPicPr>
            <a:picLocks noGrp="1" noChangeAspect="1" noChangeArrowheads="1"/>
          </p:cNvPicPr>
          <p:nvPr>
            <p:ph sz="quarter" idx="4"/>
          </p:nvPr>
        </p:nvPicPr>
        <p:blipFill>
          <a:blip r:embed="rId3"/>
          <a:srcRect/>
          <a:stretch>
            <a:fillRect/>
          </a:stretch>
        </p:blipFill>
        <p:spPr bwMode="auto">
          <a:xfrm>
            <a:off x="4643438" y="1500174"/>
            <a:ext cx="4041775" cy="3042999"/>
          </a:xfrm>
          <a:prstGeom prst="rect">
            <a:avLst/>
          </a:prstGeom>
          <a:noFill/>
          <a:ln w="9525">
            <a:noFill/>
            <a:miter lim="800000"/>
            <a:headEnd/>
            <a:tailEnd/>
          </a:ln>
          <a:effectLst/>
        </p:spPr>
      </p:pic>
      <p:pic>
        <p:nvPicPr>
          <p:cNvPr id="18436" name="Picture 4"/>
          <p:cNvPicPr>
            <a:picLocks noChangeAspect="1" noChangeArrowheads="1"/>
          </p:cNvPicPr>
          <p:nvPr/>
        </p:nvPicPr>
        <p:blipFill>
          <a:blip r:embed="rId4"/>
          <a:srcRect/>
          <a:stretch>
            <a:fillRect/>
          </a:stretch>
        </p:blipFill>
        <p:spPr bwMode="auto">
          <a:xfrm>
            <a:off x="714348" y="4786322"/>
            <a:ext cx="2714643" cy="1538298"/>
          </a:xfrm>
          <a:prstGeom prst="rect">
            <a:avLst/>
          </a:prstGeom>
          <a:noFill/>
          <a:ln w="9525">
            <a:noFill/>
            <a:miter lim="800000"/>
            <a:headEnd/>
            <a:tailEnd/>
          </a:ln>
          <a:effectLst/>
        </p:spPr>
      </p:pic>
      <p:pic>
        <p:nvPicPr>
          <p:cNvPr id="18437" name="Picture 5"/>
          <p:cNvPicPr>
            <a:picLocks noChangeAspect="1" noChangeArrowheads="1"/>
          </p:cNvPicPr>
          <p:nvPr/>
        </p:nvPicPr>
        <p:blipFill>
          <a:blip r:embed="rId5"/>
          <a:srcRect/>
          <a:stretch>
            <a:fillRect/>
          </a:stretch>
        </p:blipFill>
        <p:spPr bwMode="auto">
          <a:xfrm>
            <a:off x="6143636" y="4714884"/>
            <a:ext cx="1928826" cy="1544322"/>
          </a:xfrm>
          <a:prstGeom prst="rect">
            <a:avLst/>
          </a:prstGeom>
          <a:noFill/>
          <a:ln w="9525">
            <a:noFill/>
            <a:miter lim="800000"/>
            <a:headEnd/>
            <a:tailEnd/>
          </a:ln>
          <a:effectLst/>
        </p:spPr>
      </p:pic>
      <p:sp>
        <p:nvSpPr>
          <p:cNvPr id="9" name="Textfeld 8"/>
          <p:cNvSpPr txBox="1"/>
          <p:nvPr/>
        </p:nvSpPr>
        <p:spPr>
          <a:xfrm>
            <a:off x="3143240" y="4500570"/>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
        <p:nvSpPr>
          <p:cNvPr id="11" name="Textfeld 10"/>
          <p:cNvSpPr txBox="1"/>
          <p:nvPr/>
        </p:nvSpPr>
        <p:spPr>
          <a:xfrm>
            <a:off x="2428860" y="6286520"/>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
        <p:nvSpPr>
          <p:cNvPr id="13" name="Fußzeilenplatzhalter 3"/>
          <p:cNvSpPr>
            <a:spLocks noGrp="1"/>
          </p:cNvSpPr>
          <p:nvPr>
            <p:ph type="ftr" sz="quarter" idx="11"/>
          </p:nvPr>
        </p:nvSpPr>
        <p:spPr>
          <a:xfrm>
            <a:off x="108000" y="6523200"/>
            <a:ext cx="7067550" cy="219075"/>
          </a:xfrm>
        </p:spPr>
        <p:txBody>
          <a:bodyPr/>
          <a:lstStyle/>
          <a:p>
            <a:r>
              <a:rPr lang="de-DE" dirty="0" smtClean="0"/>
              <a:t>HSWT    Prof. Dr. U. Groß.           	LE :   Landwirtschaftliches Transportwesen</a:t>
            </a:r>
            <a:endParaRPr lang="de-DE" dirty="0"/>
          </a:p>
        </p:txBody>
      </p:sp>
      <p:sp>
        <p:nvSpPr>
          <p:cNvPr id="15" name="Foliennummernplatzhalter 2"/>
          <p:cNvSpPr>
            <a:spLocks noGrp="1"/>
          </p:cNvSpPr>
          <p:nvPr>
            <p:ph type="sldNum" sz="quarter" idx="10"/>
          </p:nvPr>
        </p:nvSpPr>
        <p:spPr>
          <a:xfrm>
            <a:off x="7596188" y="6524625"/>
            <a:ext cx="1209675" cy="219075"/>
          </a:xfrm>
        </p:spPr>
        <p:txBody>
          <a:bodyPr/>
          <a:lstStyle/>
          <a:p>
            <a:r>
              <a:rPr lang="de-DE" dirty="0" smtClean="0"/>
              <a:t> </a:t>
            </a:r>
            <a:endParaRPr lang="de-DE" sz="1000" dirty="0"/>
          </a:p>
        </p:txBody>
      </p:sp>
      <p:sp>
        <p:nvSpPr>
          <p:cNvPr id="17" name="Foliennummernplatzhalter 2"/>
          <p:cNvSpPr>
            <a:spLocks noGrp="1"/>
          </p:cNvSpPr>
          <p:nvPr>
            <p:ph type="sldNum" sz="quarter" idx="10"/>
          </p:nvPr>
        </p:nvSpPr>
        <p:spPr>
          <a:xfrm>
            <a:off x="7596000" y="6523200"/>
            <a:ext cx="1209675" cy="219075"/>
          </a:xfrm>
        </p:spPr>
        <p:txBody>
          <a:bodyPr/>
          <a:lstStyle/>
          <a:p>
            <a:pPr algn="r"/>
            <a:r>
              <a:rPr lang="de-DE" sz="1000" dirty="0" smtClean="0">
                <a:solidFill>
                  <a:srgbClr val="92D050"/>
                </a:solidFill>
              </a:rPr>
              <a:t> Folie </a:t>
            </a:r>
            <a:fld id="{D1E49828-1376-46DF-9820-86C4AEEEEBE5}" type="slidenum">
              <a:rPr lang="de-DE" sz="1000" smtClean="0">
                <a:solidFill>
                  <a:srgbClr val="92D050"/>
                </a:solidFill>
              </a:rPr>
              <a:pPr algn="r"/>
              <a:t>12</a:t>
            </a:fld>
            <a:endParaRPr lang="de-DE" sz="1000" dirty="0">
              <a:solidFill>
                <a:srgbClr val="92D050"/>
              </a:solidFill>
            </a:endParaRPr>
          </a:p>
        </p:txBody>
      </p:sp>
      <p:sp>
        <p:nvSpPr>
          <p:cNvPr id="16" name="Textfeld 15"/>
          <p:cNvSpPr txBox="1"/>
          <p:nvPr/>
        </p:nvSpPr>
        <p:spPr>
          <a:xfrm>
            <a:off x="7000892" y="6286520"/>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
        <p:nvSpPr>
          <p:cNvPr id="18" name="Textfeld 17"/>
          <p:cNvSpPr txBox="1"/>
          <p:nvPr/>
        </p:nvSpPr>
        <p:spPr>
          <a:xfrm>
            <a:off x="7429520" y="4500570"/>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928710"/>
          </a:xfrm>
        </p:spPr>
        <p:txBody>
          <a:bodyPr/>
          <a:lstStyle/>
          <a:p>
            <a:pPr algn="ctr"/>
            <a:r>
              <a:rPr lang="de-DE" dirty="0" err="1" smtClean="0"/>
              <a:t>Bolzenkupplung</a:t>
            </a:r>
            <a:endParaRPr lang="de-DE" dirty="0"/>
          </a:p>
        </p:txBody>
      </p:sp>
      <p:sp>
        <p:nvSpPr>
          <p:cNvPr id="6" name="Textplatzhalter 5"/>
          <p:cNvSpPr>
            <a:spLocks noGrp="1"/>
          </p:cNvSpPr>
          <p:nvPr>
            <p:ph type="body" idx="1"/>
          </p:nvPr>
        </p:nvSpPr>
        <p:spPr>
          <a:xfrm>
            <a:off x="428596" y="1142984"/>
            <a:ext cx="4040188" cy="639762"/>
          </a:xfrm>
          <a:solidFill>
            <a:srgbClr val="00B050">
              <a:alpha val="80000"/>
            </a:srgbClr>
          </a:solidFill>
        </p:spPr>
        <p:txBody>
          <a:bodyPr/>
          <a:lstStyle/>
          <a:p>
            <a:r>
              <a:rPr lang="de-DE" dirty="0" smtClean="0">
                <a:solidFill>
                  <a:schemeClr val="bg1"/>
                </a:solidFill>
              </a:rPr>
              <a:t>Vorteile</a:t>
            </a:r>
            <a:r>
              <a:rPr lang="de-DE" dirty="0" smtClean="0"/>
              <a:t>	</a:t>
            </a:r>
            <a:endParaRPr lang="de-DE" dirty="0"/>
          </a:p>
        </p:txBody>
      </p:sp>
      <p:sp>
        <p:nvSpPr>
          <p:cNvPr id="7" name="Inhaltsplatzhalter 6"/>
          <p:cNvSpPr>
            <a:spLocks noGrp="1"/>
          </p:cNvSpPr>
          <p:nvPr>
            <p:ph sz="half" idx="2"/>
          </p:nvPr>
        </p:nvSpPr>
        <p:spPr>
          <a:xfrm>
            <a:off x="428596" y="1785926"/>
            <a:ext cx="4040188" cy="2397133"/>
          </a:xfrm>
          <a:solidFill>
            <a:srgbClr val="92D050">
              <a:alpha val="50000"/>
            </a:srgbClr>
          </a:solidFill>
        </p:spPr>
        <p:txBody>
          <a:bodyPr/>
          <a:lstStyle/>
          <a:p>
            <a:r>
              <a:rPr lang="de-DE" sz="1800" dirty="0" smtClean="0"/>
              <a:t>Leichtes Ankuppeln</a:t>
            </a:r>
          </a:p>
          <a:p>
            <a:r>
              <a:rPr lang="de-DE" sz="1800" dirty="0" smtClean="0"/>
              <a:t>Sehr verbreitetes System</a:t>
            </a:r>
          </a:p>
          <a:p>
            <a:r>
              <a:rPr lang="de-DE" sz="1800" dirty="0" smtClean="0"/>
              <a:t>Meist einfache Verstellung der Kupplungshöhe</a:t>
            </a:r>
          </a:p>
          <a:p>
            <a:r>
              <a:rPr lang="de-DE" sz="1800" dirty="0" smtClean="0"/>
              <a:t>Kupplung gut im Blickfeld</a:t>
            </a:r>
          </a:p>
          <a:p>
            <a:r>
              <a:rPr lang="de-DE" sz="1800" dirty="0" smtClean="0"/>
              <a:t>Sehr robust</a:t>
            </a:r>
          </a:p>
          <a:p>
            <a:r>
              <a:rPr lang="de-DE" sz="1800" dirty="0" smtClean="0"/>
              <a:t>Vertragen auch negative Stützlast</a:t>
            </a:r>
            <a:endParaRPr lang="de-DE" sz="1800" dirty="0"/>
          </a:p>
        </p:txBody>
      </p:sp>
      <p:sp>
        <p:nvSpPr>
          <p:cNvPr id="8" name="Textplatzhalter 7"/>
          <p:cNvSpPr>
            <a:spLocks noGrp="1"/>
          </p:cNvSpPr>
          <p:nvPr>
            <p:ph type="body" sz="quarter" idx="3"/>
          </p:nvPr>
        </p:nvSpPr>
        <p:spPr>
          <a:xfrm>
            <a:off x="4643438" y="1142984"/>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9" name="Inhaltsplatzhalter 8"/>
          <p:cNvSpPr>
            <a:spLocks noGrp="1"/>
          </p:cNvSpPr>
          <p:nvPr>
            <p:ph sz="quarter" idx="4"/>
          </p:nvPr>
        </p:nvSpPr>
        <p:spPr>
          <a:xfrm>
            <a:off x="4643438" y="1785927"/>
            <a:ext cx="4041775" cy="2714644"/>
          </a:xfrm>
          <a:solidFill>
            <a:srgbClr val="92D050">
              <a:alpha val="50000"/>
            </a:srgbClr>
          </a:solidFill>
        </p:spPr>
        <p:txBody>
          <a:bodyPr/>
          <a:lstStyle/>
          <a:p>
            <a:r>
              <a:rPr lang="de-DE" sz="1800" dirty="0" smtClean="0"/>
              <a:t>Immer Spiel zwischen Bolzen und Öse</a:t>
            </a:r>
          </a:p>
          <a:p>
            <a:r>
              <a:rPr lang="de-DE" sz="1800" dirty="0" smtClean="0"/>
              <a:t>Erhöhter Verschleiß durch ständiges Ruckeln</a:t>
            </a:r>
          </a:p>
          <a:p>
            <a:r>
              <a:rPr lang="de-DE" sz="1800" dirty="0" smtClean="0"/>
              <a:t>Bei </a:t>
            </a:r>
            <a:r>
              <a:rPr lang="de-DE" sz="1800" dirty="0" err="1" smtClean="0"/>
              <a:t>Obenanhängung</a:t>
            </a:r>
            <a:r>
              <a:rPr lang="de-DE" sz="1800" dirty="0" smtClean="0"/>
              <a:t> Gelenkwelle schlecht zu kuppeln</a:t>
            </a:r>
          </a:p>
          <a:p>
            <a:r>
              <a:rPr lang="de-DE" sz="1800" dirty="0" smtClean="0"/>
              <a:t>Bei </a:t>
            </a:r>
            <a:r>
              <a:rPr lang="de-DE" sz="1800" dirty="0" err="1" smtClean="0"/>
              <a:t>Untenanhängung</a:t>
            </a:r>
            <a:r>
              <a:rPr lang="de-DE" sz="1800" dirty="0" smtClean="0"/>
              <a:t> kann der Verriegelungsmechanismus der Kupplung die Gelenkwelle stören</a:t>
            </a:r>
            <a:endParaRPr lang="de-DE" sz="1800" dirty="0"/>
          </a:p>
        </p:txBody>
      </p:sp>
      <p:sp>
        <p:nvSpPr>
          <p:cNvPr id="4" name="Foliennummernplatzhalter 3"/>
          <p:cNvSpPr>
            <a:spLocks noGrp="1"/>
          </p:cNvSpPr>
          <p:nvPr>
            <p:ph type="sldNum" sz="quarter" idx="10"/>
          </p:nvPr>
        </p:nvSpPr>
        <p:spPr/>
        <p:txBody>
          <a:bodyPr/>
          <a:lstStyle/>
          <a:p>
            <a:r>
              <a:rPr lang="de-DE" smtClean="0"/>
              <a:t> Folie </a:t>
            </a:r>
            <a:fld id="{4A5BDCDA-0F8D-4E08-9B5D-8F5D49450F3C}" type="slidenum">
              <a:rPr lang="de-DE" smtClean="0"/>
              <a:pPr/>
              <a:t>13</a:t>
            </a:fld>
            <a:endParaRPr lang="de-DE"/>
          </a:p>
        </p:txBody>
      </p:sp>
      <p:sp>
        <p:nvSpPr>
          <p:cNvPr id="5"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22529" name="Picture 1"/>
          <p:cNvPicPr>
            <a:picLocks noChangeAspect="1" noChangeArrowheads="1"/>
          </p:cNvPicPr>
          <p:nvPr/>
        </p:nvPicPr>
        <p:blipFill>
          <a:blip r:embed="rId2"/>
          <a:srcRect/>
          <a:stretch>
            <a:fillRect/>
          </a:stretch>
        </p:blipFill>
        <p:spPr bwMode="auto">
          <a:xfrm>
            <a:off x="857224" y="4214818"/>
            <a:ext cx="2286016" cy="2237889"/>
          </a:xfrm>
          <a:prstGeom prst="rect">
            <a:avLst/>
          </a:prstGeom>
          <a:noFill/>
          <a:ln w="9525">
            <a:noFill/>
            <a:miter lim="800000"/>
            <a:headEnd/>
            <a:tailEnd/>
          </a:ln>
          <a:effectLst/>
        </p:spPr>
      </p:pic>
      <p:sp>
        <p:nvSpPr>
          <p:cNvPr id="12" name="Textfeld 11"/>
          <p:cNvSpPr txBox="1"/>
          <p:nvPr/>
        </p:nvSpPr>
        <p:spPr>
          <a:xfrm>
            <a:off x="3143240" y="6215082"/>
            <a:ext cx="1117615" cy="246221"/>
          </a:xfrm>
          <a:prstGeom prst="rect">
            <a:avLst/>
          </a:prstGeom>
          <a:noFill/>
        </p:spPr>
        <p:txBody>
          <a:bodyPr wrap="none" rtlCol="0">
            <a:spAutoFit/>
          </a:bodyPr>
          <a:lstStyle/>
          <a:p>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6/2013</a:t>
            </a:r>
            <a:endParaRPr lang="de-DE" sz="1000" dirty="0">
              <a:solidFill>
                <a:schemeClr val="tx1"/>
              </a:solidFill>
            </a:endParaRPr>
          </a:p>
        </p:txBody>
      </p:sp>
      <p:pic>
        <p:nvPicPr>
          <p:cNvPr id="14338" name="Picture 2"/>
          <p:cNvPicPr>
            <a:picLocks noChangeAspect="1" noChangeArrowheads="1"/>
          </p:cNvPicPr>
          <p:nvPr/>
        </p:nvPicPr>
        <p:blipFill>
          <a:blip r:embed="rId3"/>
          <a:srcRect/>
          <a:stretch>
            <a:fillRect/>
          </a:stretch>
        </p:blipFill>
        <p:spPr bwMode="auto">
          <a:xfrm>
            <a:off x="5286380" y="4572008"/>
            <a:ext cx="3000375" cy="1857375"/>
          </a:xfrm>
          <a:prstGeom prst="rect">
            <a:avLst/>
          </a:prstGeom>
          <a:noFill/>
          <a:ln w="9525">
            <a:noFill/>
            <a:miter lim="800000"/>
            <a:headEnd/>
            <a:tailEnd/>
          </a:ln>
          <a:effectLst/>
        </p:spPr>
      </p:pic>
      <p:sp>
        <p:nvSpPr>
          <p:cNvPr id="13" name="Textfeld 12"/>
          <p:cNvSpPr txBox="1"/>
          <p:nvPr/>
        </p:nvSpPr>
        <p:spPr>
          <a:xfrm>
            <a:off x="6929454" y="6429396"/>
            <a:ext cx="1357322" cy="246221"/>
          </a:xfrm>
          <a:prstGeom prst="rect">
            <a:avLst/>
          </a:prstGeom>
          <a:noFill/>
        </p:spPr>
        <p:txBody>
          <a:bodyPr wrap="square" rtlCol="0">
            <a:spAutoFit/>
          </a:bodyPr>
          <a:lstStyle/>
          <a:p>
            <a:r>
              <a:rPr lang="de-DE" sz="1000" dirty="0" smtClean="0">
                <a:solidFill>
                  <a:schemeClr val="tx1"/>
                </a:solidFill>
              </a:rPr>
              <a:t>www.landwirt.com</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sz="3200" dirty="0" smtClean="0"/>
              <a:t>Mindestschwenkwinkel der </a:t>
            </a:r>
            <a:r>
              <a:rPr lang="de-DE" sz="3200" dirty="0" err="1" smtClean="0"/>
              <a:t>Zugöse</a:t>
            </a:r>
            <a:r>
              <a:rPr lang="de-DE" sz="3200" dirty="0" smtClean="0"/>
              <a:t> in einer Anhängerkupplung</a:t>
            </a:r>
            <a:endParaRPr lang="de-DE" sz="3200" dirty="0"/>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1472" y="1214446"/>
            <a:ext cx="7149369" cy="52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ußzeilenplatzhalter 3"/>
          <p:cNvSpPr>
            <a:spLocks noGrp="1"/>
          </p:cNvSpPr>
          <p:nvPr>
            <p:ph type="ftr" sz="quarter" idx="11"/>
          </p:nvPr>
        </p:nvSpPr>
        <p:spPr>
          <a:xfrm>
            <a:off x="107950" y="6524625"/>
            <a:ext cx="7067550" cy="219075"/>
          </a:xfrm>
        </p:spPr>
        <p:txBody>
          <a:bodyPr/>
          <a:lstStyle/>
          <a:p>
            <a:r>
              <a:rPr lang="de-DE" dirty="0" smtClean="0"/>
              <a:t>HSWT    Prof. Dr. U. Groß.           	LE :   Landwirtschaftliches Transportwesen</a:t>
            </a:r>
            <a:endParaRPr lang="de-DE" dirty="0"/>
          </a:p>
        </p:txBody>
      </p:sp>
      <p:sp>
        <p:nvSpPr>
          <p:cNvPr id="7" name="Foliennummernplatzhalter 2"/>
          <p:cNvSpPr>
            <a:spLocks noGrp="1"/>
          </p:cNvSpPr>
          <p:nvPr>
            <p:ph type="sldNum" sz="quarter" idx="10"/>
          </p:nvPr>
        </p:nvSpPr>
        <p:spPr>
          <a:xfrm>
            <a:off x="7596188" y="6524625"/>
            <a:ext cx="1209675" cy="219075"/>
          </a:xfrm>
        </p:spPr>
        <p:txBody>
          <a:bodyPr/>
          <a:lstStyle/>
          <a:p>
            <a:r>
              <a:rPr lang="de-DE" dirty="0" smtClean="0"/>
              <a:t> Folie </a:t>
            </a:r>
            <a:fld id="{D1E49828-1376-46DF-9820-86C4AEEEEBE5}" type="slidenum">
              <a:rPr lang="de-DE" smtClean="0"/>
              <a:pPr/>
              <a:t>14</a:t>
            </a:fld>
            <a:endParaRPr lang="de-DE" dirty="0"/>
          </a:p>
        </p:txBody>
      </p:sp>
      <p:sp>
        <p:nvSpPr>
          <p:cNvPr id="9" name="Inhaltsplatzhalter 6"/>
          <p:cNvSpPr txBox="1">
            <a:spLocks/>
          </p:cNvSpPr>
          <p:nvPr/>
        </p:nvSpPr>
        <p:spPr>
          <a:xfrm>
            <a:off x="4643438" y="3500438"/>
            <a:ext cx="4040188" cy="2928958"/>
          </a:xfrm>
          <a:prstGeom prst="rect">
            <a:avLst/>
          </a:prstGeom>
          <a:solidFill>
            <a:srgbClr val="92D050">
              <a:alpha val="50000"/>
            </a:srgbClr>
          </a:solidFill>
        </p:spPr>
        <p:txBody>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800" kern="0" dirty="0" smtClean="0">
                <a:solidFill>
                  <a:schemeClr val="tx1"/>
                </a:solidFill>
                <a:latin typeface="+mn-lt"/>
              </a:rPr>
              <a:t>Damit sich die Deichsel im </a:t>
            </a:r>
            <a:r>
              <a:rPr lang="de-DE" sz="1800" kern="0" dirty="0" err="1" smtClean="0">
                <a:solidFill>
                  <a:schemeClr val="tx1"/>
                </a:solidFill>
                <a:latin typeface="+mn-lt"/>
              </a:rPr>
              <a:t>Zugmaul</a:t>
            </a:r>
            <a:r>
              <a:rPr lang="de-DE" sz="1800" kern="0" dirty="0" smtClean="0">
                <a:solidFill>
                  <a:schemeClr val="tx1"/>
                </a:solidFill>
                <a:latin typeface="+mn-lt"/>
              </a:rPr>
              <a:t> in Kurven und bei Unebenheiten ausreichend bewegen kann braucht man die in den Normen festgelegten Freiwinkel</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800" b="0" i="0" u="none" strike="noStrike" kern="0" cap="none" spc="0" normalizeH="0" baseline="0" noProof="0" dirty="0" smtClean="0">
                <a:ln>
                  <a:noFill/>
                </a:ln>
                <a:solidFill>
                  <a:schemeClr val="tx1"/>
                </a:solidFill>
                <a:effectLst/>
                <a:uLnTx/>
                <a:uFillTx/>
                <a:latin typeface="+mn-lt"/>
                <a:ea typeface="+mn-ea"/>
                <a:cs typeface="+mn-cs"/>
              </a:rPr>
              <a:t>Diese werden in der Regel problemlos eingehalten, lediglich große</a:t>
            </a:r>
            <a:r>
              <a:rPr kumimoji="0" lang="de-DE" sz="1800" b="0" i="0" u="none" strike="noStrike" kern="0" cap="none" spc="0" normalizeH="0" noProof="0" dirty="0" smtClean="0">
                <a:ln>
                  <a:noFill/>
                </a:ln>
                <a:solidFill>
                  <a:schemeClr val="tx1"/>
                </a:solidFill>
                <a:effectLst/>
                <a:uLnTx/>
                <a:uFillTx/>
                <a:latin typeface="+mn-lt"/>
                <a:ea typeface="+mn-ea"/>
                <a:cs typeface="+mn-cs"/>
              </a:rPr>
              <a:t> Reifen können die Schwenkwinkel begrenzen</a:t>
            </a:r>
            <a:endParaRPr kumimoji="0" lang="de-DE" sz="1800" b="0" i="0" u="none" strike="noStrike" kern="0" cap="none" spc="0" normalizeH="0" baseline="0" noProof="0" dirty="0">
              <a:ln>
                <a:noFill/>
              </a:ln>
              <a:solidFill>
                <a:schemeClr val="tx1"/>
              </a:solidFill>
              <a:effectLst/>
              <a:uLnTx/>
              <a:uFillTx/>
              <a:latin typeface="+mn-lt"/>
              <a:ea typeface="+mn-ea"/>
              <a:cs typeface="+mn-cs"/>
            </a:endParaRPr>
          </a:p>
        </p:txBody>
      </p:sp>
      <p:sp>
        <p:nvSpPr>
          <p:cNvPr id="10" name="Textfeld 9"/>
          <p:cNvSpPr txBox="1"/>
          <p:nvPr/>
        </p:nvSpPr>
        <p:spPr>
          <a:xfrm>
            <a:off x="857224" y="6000768"/>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Kugelkopfkupplung 80 mm</a:t>
            </a:r>
            <a:endParaRPr lang="de-DE" dirty="0"/>
          </a:p>
        </p:txBody>
      </p:sp>
      <p:sp>
        <p:nvSpPr>
          <p:cNvPr id="9" name="Inhaltsplatzhalter 8"/>
          <p:cNvSpPr>
            <a:spLocks noGrp="1"/>
          </p:cNvSpPr>
          <p:nvPr>
            <p:ph sz="half" idx="1"/>
          </p:nvPr>
        </p:nvSpPr>
        <p:spPr>
          <a:xfrm>
            <a:off x="468313" y="4000504"/>
            <a:ext cx="4038600" cy="2500330"/>
          </a:xfrm>
          <a:solidFill>
            <a:srgbClr val="92D050">
              <a:alpha val="50000"/>
            </a:srgbClr>
          </a:solidFill>
        </p:spPr>
        <p:txBody>
          <a:bodyPr/>
          <a:lstStyle/>
          <a:p>
            <a:r>
              <a:rPr lang="de-DE" sz="1600" dirty="0" smtClean="0"/>
              <a:t>80 mm Kugel am häufigsten in Landwirtschaft</a:t>
            </a:r>
          </a:p>
          <a:p>
            <a:r>
              <a:rPr lang="de-DE" sz="1600" dirty="0" smtClean="0"/>
              <a:t>vor Ankuppeln altes Fett-Staubgemisch entfernen </a:t>
            </a:r>
          </a:p>
          <a:p>
            <a:pPr>
              <a:buNone/>
            </a:pPr>
            <a:r>
              <a:rPr lang="de-DE" sz="1600" dirty="0" smtClean="0">
                <a:sym typeface="Wingdings" pitchFamily="2" charset="2"/>
              </a:rPr>
              <a:t>	 Schmirgeleffekt </a:t>
            </a:r>
          </a:p>
          <a:p>
            <a:pPr>
              <a:buNone/>
            </a:pPr>
            <a:r>
              <a:rPr lang="de-DE" sz="1600" dirty="0" smtClean="0">
                <a:sym typeface="Wingdings" pitchFamily="2" charset="2"/>
              </a:rPr>
              <a:t>	anschließend </a:t>
            </a:r>
            <a:r>
              <a:rPr lang="de-DE" sz="1600" dirty="0" smtClean="0"/>
              <a:t>neu einfetten</a:t>
            </a:r>
          </a:p>
          <a:p>
            <a:r>
              <a:rPr lang="de-DE" sz="1600" dirty="0" smtClean="0"/>
              <a:t>sinnvoll ist ein Schaumstoffring zwischen Kalotte und Tragplattform der Kugel als Staubfilter</a:t>
            </a:r>
          </a:p>
          <a:p>
            <a:endParaRPr lang="de-DE" sz="1600" dirty="0" smtClean="0"/>
          </a:p>
        </p:txBody>
      </p:sp>
      <p:sp>
        <p:nvSpPr>
          <p:cNvPr id="10" name="Inhaltsplatzhalter 9"/>
          <p:cNvSpPr>
            <a:spLocks noGrp="1"/>
          </p:cNvSpPr>
          <p:nvPr>
            <p:ph sz="half" idx="2"/>
          </p:nvPr>
        </p:nvSpPr>
        <p:spPr>
          <a:xfrm>
            <a:off x="4643438" y="857233"/>
            <a:ext cx="4038600" cy="3143271"/>
          </a:xfrm>
          <a:solidFill>
            <a:srgbClr val="92D050">
              <a:alpha val="50000"/>
            </a:srgbClr>
          </a:solidFill>
        </p:spPr>
        <p:txBody>
          <a:bodyPr/>
          <a:lstStyle/>
          <a:p>
            <a:r>
              <a:rPr lang="de-DE" sz="1600" dirty="0" smtClean="0"/>
              <a:t>Kugelpfanne (Kalotte) muss mittels </a:t>
            </a:r>
            <a:r>
              <a:rPr lang="de-DE" sz="1600" dirty="0" err="1" smtClean="0"/>
              <a:t>Stützfuß</a:t>
            </a:r>
            <a:r>
              <a:rPr lang="de-DE" sz="1600" dirty="0" smtClean="0"/>
              <a:t> über Kugelkopf gehoben werden</a:t>
            </a:r>
          </a:p>
          <a:p>
            <a:r>
              <a:rPr lang="de-DE" sz="1600" dirty="0" smtClean="0"/>
              <a:t>nach Heranfahren wird die Deichsel abgesenkt</a:t>
            </a:r>
          </a:p>
          <a:p>
            <a:r>
              <a:rPr lang="de-DE" sz="1600" dirty="0" smtClean="0"/>
              <a:t>der Niederhalter muss umgeklappt und arretiert werden</a:t>
            </a:r>
          </a:p>
          <a:p>
            <a:r>
              <a:rPr lang="de-DE" sz="1600" dirty="0" smtClean="0"/>
              <a:t>Niederhalter verfügt über Nachstelleinrichtung</a:t>
            </a:r>
          </a:p>
          <a:p>
            <a:r>
              <a:rPr lang="de-DE" sz="1600" dirty="0" smtClean="0"/>
              <a:t>Spiel zwischen Niederhalter und </a:t>
            </a:r>
            <a:r>
              <a:rPr lang="de-DE" sz="1600" dirty="0" err="1" smtClean="0"/>
              <a:t>Kalottenoberseite</a:t>
            </a:r>
            <a:r>
              <a:rPr lang="de-DE" sz="1600" dirty="0" smtClean="0"/>
              <a:t> ≤ 0,5 mm</a:t>
            </a:r>
          </a:p>
          <a:p>
            <a:endParaRPr lang="de-DE" sz="1600" dirty="0"/>
          </a:p>
        </p:txBody>
      </p:sp>
      <p:sp>
        <p:nvSpPr>
          <p:cNvPr id="3" name="Foliennummernplatzhalter 2"/>
          <p:cNvSpPr>
            <a:spLocks noGrp="1"/>
          </p:cNvSpPr>
          <p:nvPr>
            <p:ph type="sldNum" sz="quarter" idx="10"/>
          </p:nvPr>
        </p:nvSpPr>
        <p:spPr/>
        <p:txBody>
          <a:bodyPr/>
          <a:lstStyle/>
          <a:p>
            <a:r>
              <a:rPr lang="de-DE" smtClean="0"/>
              <a:t> Folie </a:t>
            </a:r>
            <a:fld id="{D1E49828-1376-46DF-9820-86C4AEEEEBE5}" type="slidenum">
              <a:rPr lang="de-DE" smtClean="0"/>
              <a:pPr/>
              <a:t>15</a:t>
            </a:fld>
            <a:endParaRPr lang="de-DE"/>
          </a:p>
        </p:txBody>
      </p:sp>
      <p:sp>
        <p:nvSpPr>
          <p:cNvPr id="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10" y="785794"/>
            <a:ext cx="3888432" cy="289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90" y="4071942"/>
            <a:ext cx="3582204" cy="209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12"/>
          <p:cNvSpPr txBox="1"/>
          <p:nvPr/>
        </p:nvSpPr>
        <p:spPr>
          <a:xfrm>
            <a:off x="7072330" y="6215082"/>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
        <p:nvSpPr>
          <p:cNvPr id="14" name="Textfeld 13"/>
          <p:cNvSpPr txBox="1"/>
          <p:nvPr/>
        </p:nvSpPr>
        <p:spPr>
          <a:xfrm>
            <a:off x="3143240" y="3571876"/>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Tree>
    <p:extLst>
      <p:ext uri="{BB962C8B-B14F-4D97-AF65-F5344CB8AC3E}">
        <p14:creationId xmlns:p14="http://schemas.microsoft.com/office/powerpoint/2010/main" val="1492812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Kugelkopfkupplung 50 mm</a:t>
            </a:r>
            <a:endParaRPr lang="de-DE" dirty="0"/>
          </a:p>
        </p:txBody>
      </p:sp>
      <p:sp>
        <p:nvSpPr>
          <p:cNvPr id="4" name="Inhaltsplatzhalter 3"/>
          <p:cNvSpPr>
            <a:spLocks noGrp="1"/>
          </p:cNvSpPr>
          <p:nvPr>
            <p:ph sz="half" idx="2"/>
          </p:nvPr>
        </p:nvSpPr>
        <p:spPr>
          <a:xfrm>
            <a:off x="3428992" y="928670"/>
            <a:ext cx="4038600" cy="2286016"/>
          </a:xfrm>
          <a:solidFill>
            <a:srgbClr val="92D050">
              <a:alpha val="50000"/>
            </a:srgbClr>
          </a:solidFill>
        </p:spPr>
        <p:txBody>
          <a:bodyPr/>
          <a:lstStyle/>
          <a:p>
            <a:r>
              <a:rPr lang="de-DE" sz="1600" dirty="0" smtClean="0"/>
              <a:t>bauartgeprüfte Kupplung für den Anbaubock</a:t>
            </a:r>
          </a:p>
          <a:p>
            <a:r>
              <a:rPr lang="de-DE" sz="1600" dirty="0" smtClean="0"/>
              <a:t>für Vieh- und PKW-Anhänger</a:t>
            </a:r>
          </a:p>
          <a:p>
            <a:r>
              <a:rPr lang="de-DE" sz="1600" dirty="0" smtClean="0"/>
              <a:t>niedrige Anhänge- und Stützlasten</a:t>
            </a:r>
          </a:p>
          <a:p>
            <a:pPr>
              <a:buNone/>
            </a:pPr>
            <a:r>
              <a:rPr lang="de-DE" sz="1600" dirty="0" smtClean="0"/>
              <a:t>	</a:t>
            </a:r>
            <a:r>
              <a:rPr lang="de-DE" sz="1600" dirty="0" smtClean="0">
                <a:sym typeface="Wingdings" pitchFamily="2" charset="2"/>
              </a:rPr>
              <a:t> keine schweren Lasten bewegen</a:t>
            </a:r>
          </a:p>
          <a:p>
            <a:r>
              <a:rPr lang="de-DE" sz="1600" dirty="0" smtClean="0">
                <a:sym typeface="Wingdings" pitchFamily="2" charset="2"/>
              </a:rPr>
              <a:t>deshalb wenig Anwendung im </a:t>
            </a:r>
            <a:r>
              <a:rPr lang="de-DE" sz="1600" dirty="0" err="1" smtClean="0">
                <a:sym typeface="Wingdings" pitchFamily="2" charset="2"/>
              </a:rPr>
              <a:t>lof</a:t>
            </a:r>
            <a:r>
              <a:rPr lang="de-DE" sz="1600" dirty="0" smtClean="0">
                <a:sym typeface="Wingdings" pitchFamily="2" charset="2"/>
              </a:rPr>
              <a:t>-Bereich</a:t>
            </a:r>
          </a:p>
          <a:p>
            <a:endParaRPr lang="de-DE" sz="1600" dirty="0" smtClean="0">
              <a:sym typeface="Wingdings" pitchFamily="2" charset="2"/>
            </a:endParaRPr>
          </a:p>
          <a:p>
            <a:endParaRPr lang="de-DE" sz="1600" dirty="0"/>
          </a:p>
        </p:txBody>
      </p:sp>
      <p:sp>
        <p:nvSpPr>
          <p:cNvPr id="5" name="Foliennummernplatzhalter 4"/>
          <p:cNvSpPr>
            <a:spLocks noGrp="1"/>
          </p:cNvSpPr>
          <p:nvPr>
            <p:ph type="sldNum" sz="quarter" idx="10"/>
          </p:nvPr>
        </p:nvSpPr>
        <p:spPr/>
        <p:txBody>
          <a:bodyPr/>
          <a:lstStyle/>
          <a:p>
            <a:r>
              <a:rPr lang="de-DE" smtClean="0"/>
              <a:t> Folie </a:t>
            </a:r>
            <a:fld id="{2EEB6C29-9D1E-4E94-A5CB-8FD510851587}" type="slidenum">
              <a:rPr lang="de-DE" smtClean="0"/>
              <a:pPr/>
              <a:t>16</a:t>
            </a:fld>
            <a:endParaRPr lang="de-DE"/>
          </a:p>
        </p:txBody>
      </p:sp>
      <p:sp>
        <p:nvSpPr>
          <p:cNvPr id="6" name="Fußzeilenplatzhalter 5"/>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81924" name="Picture 4"/>
          <p:cNvPicPr>
            <a:picLocks noGrp="1" noChangeAspect="1" noChangeArrowheads="1"/>
          </p:cNvPicPr>
          <p:nvPr>
            <p:ph sz="half" idx="1"/>
          </p:nvPr>
        </p:nvPicPr>
        <p:blipFill>
          <a:blip r:embed="rId2"/>
          <a:srcRect/>
          <a:stretch>
            <a:fillRect/>
          </a:stretch>
        </p:blipFill>
        <p:spPr bwMode="auto">
          <a:xfrm>
            <a:off x="428596" y="785794"/>
            <a:ext cx="2786082" cy="3000396"/>
          </a:xfrm>
          <a:prstGeom prst="rect">
            <a:avLst/>
          </a:prstGeom>
          <a:noFill/>
          <a:ln w="9525">
            <a:noFill/>
            <a:miter lim="800000"/>
            <a:headEnd/>
            <a:tailEnd/>
          </a:ln>
          <a:effectLst/>
        </p:spPr>
      </p:pic>
      <p:pic>
        <p:nvPicPr>
          <p:cNvPr id="81925" name="Picture 5"/>
          <p:cNvPicPr>
            <a:picLocks noChangeAspect="1" noChangeArrowheads="1"/>
          </p:cNvPicPr>
          <p:nvPr/>
        </p:nvPicPr>
        <p:blipFill>
          <a:blip r:embed="rId3"/>
          <a:srcRect/>
          <a:stretch>
            <a:fillRect/>
          </a:stretch>
        </p:blipFill>
        <p:spPr bwMode="auto">
          <a:xfrm>
            <a:off x="1928794" y="4429132"/>
            <a:ext cx="2714644" cy="2035983"/>
          </a:xfrm>
          <a:prstGeom prst="rect">
            <a:avLst/>
          </a:prstGeom>
          <a:noFill/>
          <a:ln w="9525">
            <a:noFill/>
            <a:miter lim="800000"/>
            <a:headEnd/>
            <a:tailEnd/>
          </a:ln>
          <a:effectLst/>
        </p:spPr>
      </p:pic>
      <p:sp>
        <p:nvSpPr>
          <p:cNvPr id="14" name="Textfeld 13"/>
          <p:cNvSpPr txBox="1"/>
          <p:nvPr/>
        </p:nvSpPr>
        <p:spPr>
          <a:xfrm>
            <a:off x="3143240" y="6215082"/>
            <a:ext cx="1785950" cy="246221"/>
          </a:xfrm>
          <a:prstGeom prst="rect">
            <a:avLst/>
          </a:prstGeom>
          <a:noFill/>
        </p:spPr>
        <p:txBody>
          <a:bodyPr wrap="square" rtlCol="0">
            <a:spAutoFit/>
          </a:bodyPr>
          <a:lstStyle/>
          <a:p>
            <a:r>
              <a:rPr lang="de-DE" sz="1000" dirty="0" smtClean="0">
                <a:solidFill>
                  <a:schemeClr val="tx1"/>
                </a:solidFill>
              </a:rPr>
              <a:t>www.agrarheute.com</a:t>
            </a:r>
            <a:endParaRPr lang="de-DE" sz="1000" dirty="0">
              <a:solidFill>
                <a:schemeClr val="tx1"/>
              </a:solidFill>
            </a:endParaRPr>
          </a:p>
        </p:txBody>
      </p:sp>
      <p:sp>
        <p:nvSpPr>
          <p:cNvPr id="17" name="Inhaltsplatzhalter 2"/>
          <p:cNvSpPr txBox="1">
            <a:spLocks/>
          </p:cNvSpPr>
          <p:nvPr/>
        </p:nvSpPr>
        <p:spPr bwMode="auto">
          <a:xfrm>
            <a:off x="4929190" y="3929066"/>
            <a:ext cx="4038600" cy="2298704"/>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wird die Kugel in der Ackerschiene gefahren muss diese geprüft werden oder benötigt eine Bauartgenehmigung sonst erlischt die Betriebserlaubnis des Schleppers</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außerdem muss die Ackerschiene in ihrer Lage (vertikal &amp; horizontal) sowie gegen Verdrehen gesichert sein</a:t>
            </a:r>
            <a:endParaRPr kumimoji="0" lang="de-DE"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kumimoji="0" lang="de-DE" sz="2800" b="0" i="0" u="none" strike="noStrike" kern="0" cap="none" spc="0" normalizeH="0" baseline="0" noProof="0" dirty="0">
              <a:ln>
                <a:noFill/>
              </a:ln>
              <a:solidFill>
                <a:schemeClr val="tx1"/>
              </a:solidFill>
              <a:effectLst/>
              <a:uLnTx/>
              <a:uFillTx/>
              <a:latin typeface="+mn-lt"/>
              <a:ea typeface="+mn-ea"/>
              <a:cs typeface="+mn-cs"/>
            </a:endParaRPr>
          </a:p>
        </p:txBody>
      </p:sp>
      <p:sp>
        <p:nvSpPr>
          <p:cNvPr id="11" name="Textfeld 10"/>
          <p:cNvSpPr txBox="1"/>
          <p:nvPr/>
        </p:nvSpPr>
        <p:spPr>
          <a:xfrm>
            <a:off x="2143108" y="3786190"/>
            <a:ext cx="1117615" cy="246221"/>
          </a:xfrm>
          <a:prstGeom prst="rect">
            <a:avLst/>
          </a:prstGeom>
          <a:noFill/>
        </p:spPr>
        <p:txBody>
          <a:bodyPr wrap="none" rtlCol="0">
            <a:spAutoFit/>
          </a:bodyPr>
          <a:lstStyle/>
          <a:p>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6/2013</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Kugelkopfkupplung 110 &amp; 150 mm</a:t>
            </a:r>
            <a:endParaRPr lang="de-DE" dirty="0"/>
          </a:p>
        </p:txBody>
      </p:sp>
      <p:sp>
        <p:nvSpPr>
          <p:cNvPr id="4" name="Inhaltsplatzhalter 3"/>
          <p:cNvSpPr>
            <a:spLocks noGrp="1"/>
          </p:cNvSpPr>
          <p:nvPr>
            <p:ph sz="half" idx="2"/>
          </p:nvPr>
        </p:nvSpPr>
        <p:spPr>
          <a:xfrm>
            <a:off x="4643438" y="857232"/>
            <a:ext cx="4038600" cy="5643602"/>
          </a:xfrm>
          <a:solidFill>
            <a:srgbClr val="92D050">
              <a:alpha val="50000"/>
            </a:srgbClr>
          </a:solidFill>
        </p:spPr>
        <p:txBody>
          <a:bodyPr/>
          <a:lstStyle/>
          <a:p>
            <a:r>
              <a:rPr lang="de-DE" sz="1600" dirty="0" err="1" smtClean="0"/>
              <a:t>Schwanenhalsanhängung</a:t>
            </a:r>
            <a:endParaRPr lang="de-DE" sz="1600" dirty="0" smtClean="0"/>
          </a:p>
          <a:p>
            <a:r>
              <a:rPr lang="de-DE" sz="1600" dirty="0" smtClean="0"/>
              <a:t>Kupplungspunkt zwischen den Achsen oder über der Hinterachse des Schleppers</a:t>
            </a:r>
          </a:p>
          <a:p>
            <a:r>
              <a:rPr lang="de-DE" sz="1600" dirty="0" smtClean="0"/>
              <a:t>Am häufigsten angewandt bei </a:t>
            </a:r>
            <a:r>
              <a:rPr lang="de-DE" sz="1600" dirty="0" err="1" smtClean="0"/>
              <a:t>Güllefässern</a:t>
            </a:r>
            <a:r>
              <a:rPr lang="de-DE" sz="1600" dirty="0" smtClean="0"/>
              <a:t> am Claas </a:t>
            </a:r>
            <a:r>
              <a:rPr lang="de-DE" sz="1600" dirty="0" err="1" smtClean="0"/>
              <a:t>Xerion</a:t>
            </a:r>
            <a:endParaRPr lang="de-DE" sz="1600" dirty="0" smtClean="0"/>
          </a:p>
          <a:p>
            <a:r>
              <a:rPr lang="de-DE" sz="1600" dirty="0" smtClean="0"/>
              <a:t>allgemein sehr geringe Verbreitung</a:t>
            </a:r>
          </a:p>
          <a:p>
            <a:pPr>
              <a:buNone/>
            </a:pPr>
            <a:endParaRPr lang="de-DE" sz="1600" dirty="0" smtClean="0">
              <a:sym typeface="Wingdings" pitchFamily="2" charset="2"/>
            </a:endParaRPr>
          </a:p>
          <a:p>
            <a:pPr>
              <a:buNone/>
            </a:pPr>
            <a:endParaRPr lang="de-DE" sz="1600" dirty="0" smtClean="0">
              <a:sym typeface="Wingdings" pitchFamily="2" charset="2"/>
            </a:endParaRPr>
          </a:p>
          <a:p>
            <a:pPr>
              <a:buFont typeface="Wingdings" pitchFamily="2" charset="2"/>
              <a:buChar char="v"/>
            </a:pPr>
            <a:r>
              <a:rPr lang="de-DE" sz="1600" dirty="0" smtClean="0">
                <a:sym typeface="Wingdings" pitchFamily="2" charset="2"/>
              </a:rPr>
              <a:t>Vorteile</a:t>
            </a:r>
            <a:r>
              <a:rPr lang="de-DE" sz="1600" dirty="0" smtClean="0"/>
              <a:t>:</a:t>
            </a:r>
          </a:p>
          <a:p>
            <a:pPr lvl="1">
              <a:buFont typeface="Wingdings" pitchFamily="2" charset="2"/>
              <a:buChar char="Ø"/>
            </a:pPr>
            <a:r>
              <a:rPr lang="de-DE" sz="1600" dirty="0" smtClean="0"/>
              <a:t>Gleichmäßigere Achsbelastung  als bei </a:t>
            </a:r>
            <a:r>
              <a:rPr lang="de-DE" sz="1600" dirty="0" err="1" smtClean="0"/>
              <a:t>Anhängung</a:t>
            </a:r>
            <a:r>
              <a:rPr lang="de-DE" sz="1600" dirty="0" smtClean="0"/>
              <a:t> im Heck</a:t>
            </a:r>
          </a:p>
          <a:p>
            <a:pPr>
              <a:buNone/>
            </a:pPr>
            <a:r>
              <a:rPr lang="de-DE" sz="1600" dirty="0" smtClean="0">
                <a:sym typeface="Wingdings" pitchFamily="2" charset="2"/>
              </a:rPr>
              <a:t>	</a:t>
            </a:r>
            <a:endParaRPr lang="de-DE" sz="1600" dirty="0" smtClean="0"/>
          </a:p>
          <a:p>
            <a:pPr>
              <a:buFont typeface="Wingdings" pitchFamily="2" charset="2"/>
              <a:buChar char="v"/>
            </a:pPr>
            <a:r>
              <a:rPr lang="de-DE" sz="1600" dirty="0" smtClean="0"/>
              <a:t>Nachteile:</a:t>
            </a:r>
          </a:p>
          <a:p>
            <a:pPr lvl="1">
              <a:buFont typeface="Wingdings" pitchFamily="2" charset="2"/>
              <a:buChar char="Ø"/>
            </a:pPr>
            <a:r>
              <a:rPr lang="de-DE" sz="1600" dirty="0" smtClean="0"/>
              <a:t>hohes Eigengewicht der Schwanenhals-Deichsel</a:t>
            </a:r>
          </a:p>
          <a:p>
            <a:pPr lvl="1">
              <a:buNone/>
            </a:pPr>
            <a:r>
              <a:rPr lang="de-DE" sz="1600" dirty="0" smtClean="0"/>
              <a:t>	</a:t>
            </a:r>
            <a:r>
              <a:rPr lang="de-DE" sz="1600" dirty="0" smtClean="0">
                <a:sym typeface="Wingdings" pitchFamily="2" charset="2"/>
              </a:rPr>
              <a:t> Nutzmasse sinkt</a:t>
            </a:r>
            <a:endParaRPr lang="de-DE" sz="1600" dirty="0" smtClean="0"/>
          </a:p>
          <a:p>
            <a:pPr lvl="1">
              <a:buFont typeface="Wingdings" pitchFamily="2" charset="2"/>
              <a:buChar char="Ø"/>
            </a:pPr>
            <a:r>
              <a:rPr lang="de-DE" sz="1600" dirty="0" smtClean="0"/>
              <a:t>nicht mit Standardtraktoren einsetzbar</a:t>
            </a:r>
          </a:p>
          <a:p>
            <a:pPr lvl="1">
              <a:buFont typeface="Wingdings" pitchFamily="2" charset="2"/>
              <a:buChar char="Ø"/>
            </a:pPr>
            <a:r>
              <a:rPr lang="de-DE" sz="1600" dirty="0" smtClean="0"/>
              <a:t>Hohe Anschaffungskosten</a:t>
            </a:r>
            <a:endParaRPr lang="de-DE" sz="1600" dirty="0"/>
          </a:p>
        </p:txBody>
      </p:sp>
      <p:sp>
        <p:nvSpPr>
          <p:cNvPr id="5" name="Foliennummernplatzhalter 4"/>
          <p:cNvSpPr>
            <a:spLocks noGrp="1"/>
          </p:cNvSpPr>
          <p:nvPr>
            <p:ph type="sldNum" sz="quarter" idx="10"/>
          </p:nvPr>
        </p:nvSpPr>
        <p:spPr/>
        <p:txBody>
          <a:bodyPr/>
          <a:lstStyle/>
          <a:p>
            <a:r>
              <a:rPr lang="de-DE" smtClean="0"/>
              <a:t> Folie </a:t>
            </a:r>
            <a:fld id="{2EEB6C29-9D1E-4E94-A5CB-8FD510851587}" type="slidenum">
              <a:rPr lang="de-DE" smtClean="0"/>
              <a:pPr/>
              <a:t>17</a:t>
            </a:fld>
            <a:endParaRPr lang="de-DE"/>
          </a:p>
        </p:txBody>
      </p:sp>
      <p:sp>
        <p:nvSpPr>
          <p:cNvPr id="6" name="Fußzeilenplatzhalter 5"/>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8" name="Inhaltsplatzhalter 7"/>
          <p:cNvPicPr>
            <a:picLocks noGrp="1"/>
          </p:cNvPicPr>
          <p:nvPr>
            <p:ph sz="half" idx="1"/>
          </p:nvPr>
        </p:nvPicPr>
        <p:blipFill>
          <a:blip r:embed="rId2"/>
          <a:srcRect/>
          <a:stretch>
            <a:fillRect/>
          </a:stretch>
        </p:blipFill>
        <p:spPr bwMode="auto">
          <a:xfrm>
            <a:off x="428596" y="928670"/>
            <a:ext cx="4038600" cy="2755433"/>
          </a:xfrm>
          <a:prstGeom prst="rect">
            <a:avLst/>
          </a:prstGeom>
          <a:noFill/>
          <a:ln w="9525">
            <a:noFill/>
            <a:miter lim="800000"/>
            <a:headEnd/>
            <a:tailEnd/>
          </a:ln>
        </p:spPr>
      </p:pic>
      <p:sp>
        <p:nvSpPr>
          <p:cNvPr id="9" name="Rechteck 8"/>
          <p:cNvSpPr/>
          <p:nvPr/>
        </p:nvSpPr>
        <p:spPr bwMode="auto">
          <a:xfrm>
            <a:off x="4572000" y="2857496"/>
            <a:ext cx="4214842" cy="42862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charset="0"/>
            </a:endParaRPr>
          </a:p>
        </p:txBody>
      </p:sp>
      <p:sp>
        <p:nvSpPr>
          <p:cNvPr id="10" name="Textfeld 9"/>
          <p:cNvSpPr txBox="1"/>
          <p:nvPr/>
        </p:nvSpPr>
        <p:spPr>
          <a:xfrm>
            <a:off x="2143108" y="3643314"/>
            <a:ext cx="2286016" cy="246221"/>
          </a:xfrm>
          <a:prstGeom prst="rect">
            <a:avLst/>
          </a:prstGeom>
          <a:noFill/>
        </p:spPr>
        <p:txBody>
          <a:bodyPr wrap="square" rtlCol="0">
            <a:spAutoFit/>
          </a:bodyPr>
          <a:lstStyle/>
          <a:p>
            <a:pPr algn="r"/>
            <a:r>
              <a:rPr lang="de-DE" sz="1000" dirty="0" smtClean="0">
                <a:solidFill>
                  <a:schemeClr val="tx1"/>
                </a:solidFill>
              </a:rPr>
              <a:t>www.landtechnikmagazin.de</a:t>
            </a:r>
            <a:endParaRPr lang="de-DE" sz="1000" dirty="0">
              <a:solidFill>
                <a:schemeClr val="tx1"/>
              </a:solidFill>
            </a:endParaRPr>
          </a:p>
        </p:txBody>
      </p:sp>
      <p:pic>
        <p:nvPicPr>
          <p:cNvPr id="11" name="Inhaltsplatzhalter 6"/>
          <p:cNvPicPr>
            <a:picLocks/>
          </p:cNvPicPr>
          <p:nvPr/>
        </p:nvPicPr>
        <p:blipFill>
          <a:blip r:embed="rId3"/>
          <a:srcRect/>
          <a:stretch>
            <a:fillRect/>
          </a:stretch>
        </p:blipFill>
        <p:spPr bwMode="auto">
          <a:xfrm>
            <a:off x="571472" y="4000504"/>
            <a:ext cx="3857620" cy="21453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2000232" y="6143644"/>
            <a:ext cx="2500330" cy="246221"/>
          </a:xfrm>
          <a:prstGeom prst="rect">
            <a:avLst/>
          </a:prstGeom>
          <a:noFill/>
        </p:spPr>
        <p:txBody>
          <a:bodyPr wrap="square" rtlCol="0">
            <a:spAutoFit/>
          </a:bodyPr>
          <a:lstStyle/>
          <a:p>
            <a:pPr algn="r"/>
            <a:r>
              <a:rPr lang="de-DE" sz="1000" dirty="0" smtClean="0">
                <a:solidFill>
                  <a:schemeClr val="tx1"/>
                </a:solidFill>
              </a:rPr>
              <a:t>www.agrartechnik-im-einsatz.de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Kugelkopfkupplung</a:t>
            </a:r>
            <a:endParaRPr lang="de-DE" dirty="0"/>
          </a:p>
        </p:txBody>
      </p:sp>
      <p:sp>
        <p:nvSpPr>
          <p:cNvPr id="6" name="Textplatzhalter 5"/>
          <p:cNvSpPr>
            <a:spLocks noGrp="1"/>
          </p:cNvSpPr>
          <p:nvPr>
            <p:ph type="body" idx="1"/>
          </p:nvPr>
        </p:nvSpPr>
        <p:spPr>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7" name="Inhaltsplatzhalter 6"/>
          <p:cNvSpPr>
            <a:spLocks noGrp="1"/>
          </p:cNvSpPr>
          <p:nvPr>
            <p:ph sz="half" idx="2"/>
          </p:nvPr>
        </p:nvSpPr>
        <p:spPr>
          <a:solidFill>
            <a:srgbClr val="92D050">
              <a:alpha val="50000"/>
            </a:srgbClr>
          </a:solidFill>
        </p:spPr>
        <p:txBody>
          <a:bodyPr/>
          <a:lstStyle/>
          <a:p>
            <a:r>
              <a:rPr lang="de-DE" sz="1800" dirty="0" smtClean="0"/>
              <a:t>Spielfreie Verbindung</a:t>
            </a:r>
          </a:p>
          <a:p>
            <a:r>
              <a:rPr lang="de-DE" sz="1800" dirty="0" smtClean="0"/>
              <a:t>Kann höhere Stützlast </a:t>
            </a:r>
            <a:r>
              <a:rPr lang="de-DE" sz="1800" dirty="0" smtClean="0"/>
              <a:t>aufnehmen</a:t>
            </a:r>
            <a:r>
              <a:rPr lang="de-DE" sz="1800" dirty="0" smtClean="0"/>
              <a:t>, dadurch höheres zul. Gesamtgewicht des Anhängers möglich</a:t>
            </a:r>
          </a:p>
          <a:p>
            <a:r>
              <a:rPr lang="de-DE" sz="1800" dirty="0" smtClean="0"/>
              <a:t>Überträgt relativ viel Gewicht auf </a:t>
            </a:r>
            <a:r>
              <a:rPr lang="de-DE" sz="1800" dirty="0" err="1" smtClean="0"/>
              <a:t>Schlepperhinterachse</a:t>
            </a:r>
            <a:r>
              <a:rPr lang="de-DE" sz="1800" dirty="0" smtClean="0"/>
              <a:t> </a:t>
            </a:r>
            <a:r>
              <a:rPr lang="de-DE" sz="1800" dirty="0" smtClean="0">
                <a:sym typeface="Wingdings" pitchFamily="2" charset="2"/>
              </a:rPr>
              <a:t> bessere </a:t>
            </a:r>
            <a:r>
              <a:rPr lang="de-DE" sz="1800" dirty="0" err="1" smtClean="0">
                <a:sym typeface="Wingdings" pitchFamily="2" charset="2"/>
              </a:rPr>
              <a:t>Traktion</a:t>
            </a:r>
            <a:endParaRPr lang="de-DE" sz="1800" dirty="0" smtClean="0">
              <a:sym typeface="Wingdings" pitchFamily="2" charset="2"/>
            </a:endParaRPr>
          </a:p>
          <a:p>
            <a:endParaRPr lang="de-DE" sz="2000" dirty="0"/>
          </a:p>
        </p:txBody>
      </p:sp>
      <p:sp>
        <p:nvSpPr>
          <p:cNvPr id="8" name="Textplatzhalter 7"/>
          <p:cNvSpPr>
            <a:spLocks noGrp="1"/>
          </p:cNvSpPr>
          <p:nvPr>
            <p:ph type="body" sz="quarter" idx="3"/>
          </p:nvPr>
        </p:nvSpPr>
        <p:spPr>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9" name="Inhaltsplatzhalter 8"/>
          <p:cNvSpPr>
            <a:spLocks noGrp="1"/>
          </p:cNvSpPr>
          <p:nvPr>
            <p:ph sz="quarter" idx="4"/>
          </p:nvPr>
        </p:nvSpPr>
        <p:spPr>
          <a:solidFill>
            <a:srgbClr val="92D050">
              <a:alpha val="50000"/>
            </a:srgbClr>
          </a:solidFill>
        </p:spPr>
        <p:txBody>
          <a:bodyPr/>
          <a:lstStyle/>
          <a:p>
            <a:r>
              <a:rPr lang="de-DE" sz="1800" dirty="0" smtClean="0"/>
              <a:t>Austausch verschlissener Teile sehr teuer</a:t>
            </a:r>
          </a:p>
          <a:p>
            <a:r>
              <a:rPr lang="de-DE" sz="1800" dirty="0" smtClean="0"/>
              <a:t>Reagiert sensibler auf Einsatz- und Wartungsfehler</a:t>
            </a:r>
          </a:p>
          <a:p>
            <a:r>
              <a:rPr lang="de-DE" sz="1800" dirty="0" smtClean="0"/>
              <a:t>Übersicht beim Kuppeln oft schlecht</a:t>
            </a:r>
          </a:p>
          <a:p>
            <a:r>
              <a:rPr lang="de-DE" sz="1800" dirty="0" smtClean="0"/>
              <a:t>Kein automatisches Kuppeln wie bei der </a:t>
            </a:r>
            <a:r>
              <a:rPr lang="de-DE" sz="1800" dirty="0" err="1" smtClean="0"/>
              <a:t>Bolzenkupplung</a:t>
            </a:r>
            <a:endParaRPr lang="de-DE" sz="1800" dirty="0" smtClean="0"/>
          </a:p>
          <a:p>
            <a:r>
              <a:rPr lang="de-DE" sz="1800" dirty="0" smtClean="0"/>
              <a:t>Unterlenker können Leitungen und Gelenkwellen beschädigen</a:t>
            </a:r>
          </a:p>
          <a:p>
            <a:r>
              <a:rPr lang="de-DE" sz="1800" dirty="0" smtClean="0"/>
              <a:t>Reagiert empfindlich auf negative Stützlasten</a:t>
            </a:r>
          </a:p>
          <a:p>
            <a:r>
              <a:rPr lang="de-DE" sz="1800" dirty="0" smtClean="0"/>
              <a:t>Wenderadius eingeschränkt</a:t>
            </a:r>
            <a:endParaRPr lang="de-DE" sz="1800" dirty="0"/>
          </a:p>
        </p:txBody>
      </p:sp>
      <p:sp>
        <p:nvSpPr>
          <p:cNvPr id="4" name="Foliennummernplatzhalter 3"/>
          <p:cNvSpPr>
            <a:spLocks noGrp="1"/>
          </p:cNvSpPr>
          <p:nvPr>
            <p:ph type="sldNum" sz="quarter" idx="10"/>
          </p:nvPr>
        </p:nvSpPr>
        <p:spPr/>
        <p:txBody>
          <a:bodyPr/>
          <a:lstStyle/>
          <a:p>
            <a:r>
              <a:rPr lang="de-DE" smtClean="0"/>
              <a:t> Folie </a:t>
            </a:r>
            <a:fld id="{4A5BDCDA-0F8D-4E08-9B5D-8F5D49450F3C}" type="slidenum">
              <a:rPr lang="de-DE" smtClean="0"/>
              <a:pPr/>
              <a:t>18</a:t>
            </a:fld>
            <a:endParaRPr lang="de-DE"/>
          </a:p>
        </p:txBody>
      </p:sp>
      <p:sp>
        <p:nvSpPr>
          <p:cNvPr id="5"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Unterlenker</a:t>
            </a:r>
            <a:endParaRPr lang="de-DE" dirty="0"/>
          </a:p>
        </p:txBody>
      </p:sp>
      <p:sp>
        <p:nvSpPr>
          <p:cNvPr id="3" name="Inhaltsplatzhalter 2"/>
          <p:cNvSpPr>
            <a:spLocks noGrp="1"/>
          </p:cNvSpPr>
          <p:nvPr>
            <p:ph sz="half" idx="1"/>
          </p:nvPr>
        </p:nvSpPr>
        <p:spPr>
          <a:xfrm>
            <a:off x="357158" y="1071546"/>
            <a:ext cx="4149755" cy="5199079"/>
          </a:xfrm>
          <a:solidFill>
            <a:srgbClr val="92D050">
              <a:alpha val="50000"/>
            </a:srgbClr>
          </a:solidFill>
        </p:spPr>
        <p:txBody>
          <a:bodyPr/>
          <a:lstStyle/>
          <a:p>
            <a:r>
              <a:rPr lang="de-DE" sz="1800" dirty="0" smtClean="0"/>
              <a:t>häufigste Anhängeart für angehängte Arbeitsgeräte</a:t>
            </a:r>
          </a:p>
          <a:p>
            <a:r>
              <a:rPr lang="de-DE" sz="1800" dirty="0" smtClean="0"/>
              <a:t>mittels Koppelwelle wird das Gerät an den </a:t>
            </a:r>
            <a:r>
              <a:rPr lang="de-DE" sz="1800" dirty="0" err="1" smtClean="0"/>
              <a:t>Unterlenkerfanghaken</a:t>
            </a:r>
            <a:r>
              <a:rPr lang="de-DE" sz="1800" dirty="0" smtClean="0"/>
              <a:t> eingehängt, meist ohne Oberlenker</a:t>
            </a:r>
          </a:p>
          <a:p>
            <a:r>
              <a:rPr lang="de-DE" sz="1800" dirty="0" smtClean="0"/>
              <a:t>höchste Stützkräfte möglich</a:t>
            </a:r>
          </a:p>
          <a:p>
            <a:r>
              <a:rPr lang="de-DE" sz="1800" dirty="0" smtClean="0"/>
              <a:t>stützlastbegrenzend sind: </a:t>
            </a:r>
          </a:p>
          <a:p>
            <a:pPr lvl="1">
              <a:buFontTx/>
              <a:buChar char="-"/>
            </a:pPr>
            <a:r>
              <a:rPr lang="de-DE" sz="1400" dirty="0" smtClean="0"/>
              <a:t>zul. </a:t>
            </a:r>
            <a:r>
              <a:rPr lang="de-DE" sz="1400" dirty="0" err="1" smtClean="0"/>
              <a:t>Hinterachslast</a:t>
            </a:r>
            <a:endParaRPr lang="de-DE" sz="1400" dirty="0" smtClean="0"/>
          </a:p>
          <a:p>
            <a:pPr lvl="1">
              <a:buFontTx/>
              <a:buChar char="-"/>
            </a:pPr>
            <a:r>
              <a:rPr lang="de-DE" sz="1400" dirty="0" smtClean="0"/>
              <a:t>erforderliche Mindestvorderachslast</a:t>
            </a:r>
          </a:p>
          <a:p>
            <a:pPr lvl="1">
              <a:buFontTx/>
              <a:buChar char="-"/>
            </a:pPr>
            <a:r>
              <a:rPr lang="de-DE" sz="1400" dirty="0" smtClean="0"/>
              <a:t>Tragfähigkeit der Reifen</a:t>
            </a:r>
          </a:p>
          <a:p>
            <a:pPr lvl="1">
              <a:buFontTx/>
              <a:buChar char="-"/>
            </a:pPr>
            <a:r>
              <a:rPr lang="de-DE" sz="1400" dirty="0" smtClean="0"/>
              <a:t>Hubkraft der Heckhydraulik</a:t>
            </a:r>
          </a:p>
          <a:p>
            <a:pPr lvl="1">
              <a:buFontTx/>
              <a:buChar char="-"/>
            </a:pPr>
            <a:endParaRPr lang="de-DE" sz="1400" dirty="0" smtClean="0"/>
          </a:p>
          <a:p>
            <a:r>
              <a:rPr lang="de-DE" sz="1800" dirty="0" smtClean="0"/>
              <a:t>aber zum Betrieb mit Transportanhängern nicht zugelassen</a:t>
            </a:r>
          </a:p>
          <a:p>
            <a:r>
              <a:rPr lang="de-DE" sz="1800" dirty="0" smtClean="0"/>
              <a:t>Zulassung nur für Arbeitsgeräte und spezielle Plattform-Anhänger für Arbeitsgeräte</a:t>
            </a:r>
          </a:p>
          <a:p>
            <a:endParaRPr lang="de-DE" dirty="0"/>
          </a:p>
        </p:txBody>
      </p:sp>
      <p:sp>
        <p:nvSpPr>
          <p:cNvPr id="5" name="Foliennummernplatzhalter 4"/>
          <p:cNvSpPr>
            <a:spLocks noGrp="1"/>
          </p:cNvSpPr>
          <p:nvPr>
            <p:ph type="sldNum" sz="quarter" idx="10"/>
          </p:nvPr>
        </p:nvSpPr>
        <p:spPr/>
        <p:txBody>
          <a:bodyPr/>
          <a:lstStyle/>
          <a:p>
            <a:r>
              <a:rPr lang="de-DE" dirty="0" smtClean="0"/>
              <a:t> Folie </a:t>
            </a:r>
            <a:fld id="{2EEB6C29-9D1E-4E94-A5CB-8FD510851587}" type="slidenum">
              <a:rPr lang="de-DE" smtClean="0"/>
              <a:pPr/>
              <a:t>19</a:t>
            </a:fld>
            <a:endParaRPr lang="de-DE" dirty="0"/>
          </a:p>
        </p:txBody>
      </p:sp>
      <p:sp>
        <p:nvSpPr>
          <p:cNvPr id="6" name="Fußzeilenplatzhalter 5"/>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2050" name="Picture 2"/>
          <p:cNvPicPr>
            <a:picLocks noGrp="1" noChangeAspect="1" noChangeArrowheads="1"/>
          </p:cNvPicPr>
          <p:nvPr>
            <p:ph sz="half" idx="2"/>
          </p:nvPr>
        </p:nvPicPr>
        <p:blipFill>
          <a:blip r:embed="rId2"/>
          <a:srcRect/>
          <a:stretch>
            <a:fillRect/>
          </a:stretch>
        </p:blipFill>
        <p:spPr bwMode="auto">
          <a:xfrm>
            <a:off x="4643438" y="1357298"/>
            <a:ext cx="4038600" cy="2812097"/>
          </a:xfrm>
          <a:prstGeom prst="rect">
            <a:avLst/>
          </a:prstGeom>
          <a:noFill/>
          <a:ln w="9525">
            <a:noFill/>
            <a:miter lim="800000"/>
            <a:headEnd/>
            <a:tailEnd/>
          </a:ln>
          <a:effectLst/>
        </p:spPr>
      </p:pic>
      <p:sp>
        <p:nvSpPr>
          <p:cNvPr id="8" name="Rechteck 7"/>
          <p:cNvSpPr/>
          <p:nvPr/>
        </p:nvSpPr>
        <p:spPr>
          <a:xfrm>
            <a:off x="7715272" y="4143380"/>
            <a:ext cx="994183" cy="246221"/>
          </a:xfrm>
          <a:prstGeom prst="rect">
            <a:avLst/>
          </a:prstGeom>
        </p:spPr>
        <p:txBody>
          <a:bodyPr wrap="none">
            <a:spAutoFit/>
          </a:bodyPr>
          <a:lstStyle/>
          <a:p>
            <a:pPr algn="r"/>
            <a:r>
              <a:rPr lang="de-DE" sz="1000" dirty="0" smtClean="0">
                <a:solidFill>
                  <a:schemeClr val="tx1"/>
                </a:solidFill>
              </a:rPr>
              <a:t>www.krone.de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ctr"/>
            <a:r>
              <a:rPr lang="de-DE" sz="3600" dirty="0" smtClean="0"/>
              <a:t>Gliederung</a:t>
            </a:r>
            <a:endParaRPr lang="de-DE" sz="3600" dirty="0"/>
          </a:p>
        </p:txBody>
      </p:sp>
      <p:sp>
        <p:nvSpPr>
          <p:cNvPr id="5" name="Textfeld 4"/>
          <p:cNvSpPr txBox="1"/>
          <p:nvPr/>
        </p:nvSpPr>
        <p:spPr>
          <a:xfrm>
            <a:off x="1000100" y="1196065"/>
            <a:ext cx="6643734" cy="5447645"/>
          </a:xfrm>
          <a:prstGeom prst="rect">
            <a:avLst/>
          </a:prstGeom>
          <a:noFill/>
        </p:spPr>
        <p:txBody>
          <a:bodyPr wrap="square" rtlCol="0">
            <a:spAutoFit/>
          </a:bodyPr>
          <a:lstStyle/>
          <a:p>
            <a:pPr marL="342900" indent="-342900" algn="l">
              <a:lnSpc>
                <a:spcPct val="150000"/>
              </a:lnSpc>
              <a:spcAft>
                <a:spcPts val="600"/>
              </a:spcAft>
              <a:buAutoNum type="arabicPeriod"/>
            </a:pPr>
            <a:r>
              <a:rPr lang="de-DE" sz="2400" dirty="0" smtClean="0">
                <a:solidFill>
                  <a:schemeClr val="tx1"/>
                </a:solidFill>
              </a:rPr>
              <a:t>Gesetzliche Grundlagen </a:t>
            </a:r>
            <a:r>
              <a:rPr lang="de-DE" sz="2400" dirty="0" err="1" smtClean="0">
                <a:solidFill>
                  <a:schemeClr val="tx1"/>
                </a:solidFill>
              </a:rPr>
              <a:t>landw</a:t>
            </a:r>
            <a:r>
              <a:rPr lang="de-DE" sz="2400" dirty="0" smtClean="0">
                <a:solidFill>
                  <a:schemeClr val="tx1"/>
                </a:solidFill>
              </a:rPr>
              <a:t>. Anhänger</a:t>
            </a:r>
          </a:p>
          <a:p>
            <a:pPr marL="342900" indent="-342900" algn="l">
              <a:lnSpc>
                <a:spcPct val="150000"/>
              </a:lnSpc>
              <a:spcAft>
                <a:spcPts val="600"/>
              </a:spcAft>
              <a:buAutoNum type="arabicPeriod"/>
            </a:pPr>
            <a:r>
              <a:rPr lang="de-DE" sz="2400" dirty="0" smtClean="0">
                <a:solidFill>
                  <a:schemeClr val="tx1"/>
                </a:solidFill>
              </a:rPr>
              <a:t>Anhängevorrichtungen an Traktoren</a:t>
            </a:r>
          </a:p>
          <a:p>
            <a:pPr marL="342900" indent="-342900" algn="l">
              <a:lnSpc>
                <a:spcPct val="150000"/>
              </a:lnSpc>
              <a:spcAft>
                <a:spcPts val="600"/>
              </a:spcAft>
              <a:buFontTx/>
              <a:buAutoNum type="arabicPeriod"/>
            </a:pPr>
            <a:r>
              <a:rPr lang="de-DE" sz="2400" dirty="0" smtClean="0">
                <a:solidFill>
                  <a:schemeClr val="tx1"/>
                </a:solidFill>
              </a:rPr>
              <a:t>Fahrwerkskonzepte</a:t>
            </a:r>
          </a:p>
          <a:p>
            <a:pPr marL="342900" indent="-342900" algn="l">
              <a:lnSpc>
                <a:spcPct val="150000"/>
              </a:lnSpc>
              <a:spcAft>
                <a:spcPts val="600"/>
              </a:spcAft>
              <a:buFontTx/>
              <a:buAutoNum type="arabicPeriod"/>
            </a:pPr>
            <a:r>
              <a:rPr lang="de-DE" sz="2400" dirty="0" smtClean="0">
                <a:solidFill>
                  <a:schemeClr val="tx1"/>
                </a:solidFill>
              </a:rPr>
              <a:t>Anhängertypen</a:t>
            </a:r>
          </a:p>
          <a:p>
            <a:pPr marL="342900" indent="-342900" algn="l">
              <a:lnSpc>
                <a:spcPct val="150000"/>
              </a:lnSpc>
              <a:spcAft>
                <a:spcPts val="600"/>
              </a:spcAft>
              <a:buFontTx/>
              <a:buAutoNum type="arabicPeriod"/>
            </a:pPr>
            <a:r>
              <a:rPr lang="de-DE" sz="2400" dirty="0" smtClean="0">
                <a:solidFill>
                  <a:schemeClr val="tx1"/>
                </a:solidFill>
              </a:rPr>
              <a:t>Aufbauformen</a:t>
            </a:r>
          </a:p>
          <a:p>
            <a:pPr marL="342900" indent="-342900" algn="l">
              <a:lnSpc>
                <a:spcPct val="150000"/>
              </a:lnSpc>
              <a:spcAft>
                <a:spcPts val="600"/>
              </a:spcAft>
              <a:buFontTx/>
              <a:buAutoNum type="arabicPeriod"/>
            </a:pPr>
            <a:r>
              <a:rPr lang="de-DE" sz="2400" dirty="0" smtClean="0">
                <a:solidFill>
                  <a:schemeClr val="tx1"/>
                </a:solidFill>
              </a:rPr>
              <a:t>Abdeckungen und Ladungssicherung</a:t>
            </a:r>
          </a:p>
          <a:p>
            <a:pPr marL="342900" indent="-342900" algn="l">
              <a:lnSpc>
                <a:spcPct val="150000"/>
              </a:lnSpc>
              <a:spcAft>
                <a:spcPts val="600"/>
              </a:spcAft>
              <a:buFontTx/>
              <a:buAutoNum type="arabicPeriod"/>
            </a:pPr>
            <a:r>
              <a:rPr lang="de-DE" sz="2400" dirty="0" smtClean="0">
                <a:solidFill>
                  <a:schemeClr val="tx1"/>
                </a:solidFill>
              </a:rPr>
              <a:t>Bremsen</a:t>
            </a:r>
          </a:p>
          <a:p>
            <a:pPr marL="342900" indent="-342900" algn="l">
              <a:lnSpc>
                <a:spcPct val="150000"/>
              </a:lnSpc>
              <a:spcAft>
                <a:spcPts val="600"/>
              </a:spcAft>
              <a:buFontTx/>
              <a:buAutoNum type="arabicPeriod"/>
            </a:pPr>
            <a:r>
              <a:rPr lang="de-DE" sz="2400" dirty="0" smtClean="0">
                <a:solidFill>
                  <a:schemeClr val="tx1"/>
                </a:solidFill>
              </a:rPr>
              <a:t>Bereifung</a:t>
            </a:r>
          </a:p>
          <a:p>
            <a:pPr marL="342900" indent="-342900" algn="l"/>
            <a:endParaRPr lang="de-DE" sz="2000" dirty="0" smtClean="0">
              <a:solidFill>
                <a:schemeClr val="tx1"/>
              </a:solidFill>
            </a:endParaRPr>
          </a:p>
        </p:txBody>
      </p:sp>
      <p:sp>
        <p:nvSpPr>
          <p:cNvPr id="12" name="Fußzeilenplatzhalter 3"/>
          <p:cNvSpPr>
            <a:spLocks noGrp="1"/>
          </p:cNvSpPr>
          <p:nvPr>
            <p:ph type="ftr" sz="quarter" idx="11"/>
          </p:nvPr>
        </p:nvSpPr>
        <p:spPr>
          <a:xfrm>
            <a:off x="107950" y="6524625"/>
            <a:ext cx="7067550" cy="219075"/>
          </a:xfrm>
        </p:spPr>
        <p:txBody>
          <a:bodyPr/>
          <a:lstStyle/>
          <a:p>
            <a:r>
              <a:rPr lang="de-DE" dirty="0" smtClean="0"/>
              <a:t>HSWT    Prof. Dr. U. Groß.           	LE :   Landwirtschaftliches Transportwesen</a:t>
            </a:r>
            <a:endParaRPr lang="de-DE" dirty="0"/>
          </a:p>
        </p:txBody>
      </p:sp>
      <p:sp>
        <p:nvSpPr>
          <p:cNvPr id="13" name="Foliennummernplatzhalter 2"/>
          <p:cNvSpPr>
            <a:spLocks noGrp="1"/>
          </p:cNvSpPr>
          <p:nvPr>
            <p:ph type="sldNum" sz="quarter" idx="10"/>
          </p:nvPr>
        </p:nvSpPr>
        <p:spPr>
          <a:xfrm>
            <a:off x="7596188" y="6524625"/>
            <a:ext cx="1209675" cy="219075"/>
          </a:xfrm>
        </p:spPr>
        <p:txBody>
          <a:bodyPr/>
          <a:lstStyle/>
          <a:p>
            <a:r>
              <a:rPr lang="de-DE" dirty="0" smtClean="0"/>
              <a:t> Folie </a:t>
            </a:r>
            <a:fld id="{D1E49828-1376-46DF-9820-86C4AEEEEBE5}" type="slidenum">
              <a:rPr lang="de-DE" smtClean="0"/>
              <a:pPr/>
              <a:t>2</a:t>
            </a:fld>
            <a:endParaRPr lang="de-D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360000" y="180000"/>
            <a:ext cx="8229600" cy="846158"/>
          </a:xfrm>
        </p:spPr>
        <p:txBody>
          <a:bodyPr/>
          <a:lstStyle/>
          <a:p>
            <a:pPr algn="ctr"/>
            <a:r>
              <a:rPr lang="de-DE" dirty="0" smtClean="0"/>
              <a:t>Unterlenker</a:t>
            </a:r>
            <a:endParaRPr lang="de-DE" dirty="0"/>
          </a:p>
        </p:txBody>
      </p:sp>
      <p:sp>
        <p:nvSpPr>
          <p:cNvPr id="8" name="Textplatzhalter 7"/>
          <p:cNvSpPr>
            <a:spLocks noGrp="1"/>
          </p:cNvSpPr>
          <p:nvPr>
            <p:ph type="body" idx="1"/>
          </p:nvPr>
        </p:nvSpPr>
        <p:spPr>
          <a:xfrm>
            <a:off x="428596" y="928670"/>
            <a:ext cx="4040188" cy="639762"/>
          </a:xfrm>
          <a:solidFill>
            <a:srgbClr val="00B050">
              <a:alpha val="80000"/>
            </a:srgbClr>
          </a:solidFill>
        </p:spPr>
        <p:txBody>
          <a:bodyPr/>
          <a:lstStyle/>
          <a:p>
            <a:r>
              <a:rPr lang="de-DE" dirty="0" smtClean="0">
                <a:solidFill>
                  <a:schemeClr val="bg1"/>
                </a:solidFill>
              </a:rPr>
              <a:t>Vorteile</a:t>
            </a:r>
            <a:endParaRPr lang="de-DE" dirty="0">
              <a:solidFill>
                <a:schemeClr val="bg1"/>
              </a:solidFill>
            </a:endParaRPr>
          </a:p>
        </p:txBody>
      </p:sp>
      <p:sp>
        <p:nvSpPr>
          <p:cNvPr id="9" name="Inhaltsplatzhalter 8"/>
          <p:cNvSpPr>
            <a:spLocks noGrp="1"/>
          </p:cNvSpPr>
          <p:nvPr>
            <p:ph sz="half" idx="2"/>
          </p:nvPr>
        </p:nvSpPr>
        <p:spPr>
          <a:xfrm>
            <a:off x="428596" y="1571612"/>
            <a:ext cx="4040188" cy="1414686"/>
          </a:xfrm>
          <a:solidFill>
            <a:srgbClr val="92D050">
              <a:alpha val="50000"/>
            </a:srgbClr>
          </a:solidFill>
        </p:spPr>
        <p:txBody>
          <a:bodyPr/>
          <a:lstStyle/>
          <a:p>
            <a:r>
              <a:rPr lang="de-DE" sz="1600" dirty="0" smtClean="0"/>
              <a:t>einfaches Anhängen mit Schnellkuppler</a:t>
            </a:r>
          </a:p>
          <a:p>
            <a:r>
              <a:rPr lang="de-DE" sz="1600" dirty="0" smtClean="0"/>
              <a:t>enge Kurvenfahrten möglich</a:t>
            </a:r>
          </a:p>
          <a:p>
            <a:r>
              <a:rPr lang="de-DE" sz="1600" dirty="0" smtClean="0"/>
              <a:t>es kann viel Gewicht auf den Schlepper übertragen werden</a:t>
            </a:r>
            <a:endParaRPr lang="de-DE" sz="1600" dirty="0"/>
          </a:p>
        </p:txBody>
      </p:sp>
      <p:sp>
        <p:nvSpPr>
          <p:cNvPr id="10" name="Textplatzhalter 9"/>
          <p:cNvSpPr>
            <a:spLocks noGrp="1"/>
          </p:cNvSpPr>
          <p:nvPr>
            <p:ph type="body" sz="quarter" idx="3"/>
          </p:nvPr>
        </p:nvSpPr>
        <p:spPr>
          <a:xfrm>
            <a:off x="4572000" y="928670"/>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1" name="Inhaltsplatzhalter 10"/>
          <p:cNvSpPr>
            <a:spLocks noGrp="1"/>
          </p:cNvSpPr>
          <p:nvPr>
            <p:ph sz="quarter" idx="4"/>
          </p:nvPr>
        </p:nvSpPr>
        <p:spPr>
          <a:xfrm>
            <a:off x="4572000" y="1571612"/>
            <a:ext cx="4041775" cy="2986322"/>
          </a:xfrm>
          <a:solidFill>
            <a:srgbClr val="92D050">
              <a:alpha val="50000"/>
            </a:srgbClr>
          </a:solidFill>
        </p:spPr>
        <p:txBody>
          <a:bodyPr/>
          <a:lstStyle/>
          <a:p>
            <a:r>
              <a:rPr lang="de-DE" sz="1600" dirty="0" smtClean="0"/>
              <a:t>Kraftheber kann keine negativen Stützlasten aufnehmen, er weicht nach oben aus</a:t>
            </a:r>
          </a:p>
          <a:p>
            <a:pPr>
              <a:buNone/>
            </a:pPr>
            <a:r>
              <a:rPr lang="de-DE" sz="1600" dirty="0" smtClean="0">
                <a:sym typeface="Wingdings" pitchFamily="2" charset="2"/>
              </a:rPr>
              <a:t>	 deshalb keine Zulassung für 		Transportanhänger</a:t>
            </a:r>
          </a:p>
          <a:p>
            <a:pPr>
              <a:buNone/>
            </a:pPr>
            <a:r>
              <a:rPr lang="de-DE" sz="1600" dirty="0" smtClean="0">
                <a:sym typeface="Wingdings" pitchFamily="2" charset="2"/>
              </a:rPr>
              <a:t>	 Zulässig nur für 	Bodenbearbeitungsgeräte, 		Futtererntemaschinen, 	Anhängespritzen und 	Plattformanhänger für 	Arbeitsgeräte</a:t>
            </a:r>
            <a:endParaRPr lang="de-DE" sz="1600" dirty="0"/>
          </a:p>
        </p:txBody>
      </p:sp>
      <p:sp>
        <p:nvSpPr>
          <p:cNvPr id="5" name="Foliennummernplatzhalter 4"/>
          <p:cNvSpPr>
            <a:spLocks noGrp="1"/>
          </p:cNvSpPr>
          <p:nvPr>
            <p:ph type="sldNum" sz="quarter" idx="10"/>
          </p:nvPr>
        </p:nvSpPr>
        <p:spPr/>
        <p:txBody>
          <a:bodyPr/>
          <a:lstStyle/>
          <a:p>
            <a:r>
              <a:rPr lang="de-DE" dirty="0" smtClean="0"/>
              <a:t> Folie </a:t>
            </a:r>
            <a:fld id="{68B63FE6-9F37-43E5-BBD0-08FBB5896B09}" type="slidenum">
              <a:rPr lang="de-DE" smtClean="0"/>
              <a:pPr/>
              <a:t>20</a:t>
            </a:fld>
            <a:endParaRPr lang="de-DE" dirty="0"/>
          </a:p>
        </p:txBody>
      </p:sp>
      <p:sp>
        <p:nvSpPr>
          <p:cNvPr id="6" name="Fußzeilenplatzhalter 5"/>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9219" name="Picture 3"/>
          <p:cNvPicPr>
            <a:picLocks noChangeAspect="1" noChangeArrowheads="1"/>
          </p:cNvPicPr>
          <p:nvPr/>
        </p:nvPicPr>
        <p:blipFill>
          <a:blip r:embed="rId2"/>
          <a:srcRect/>
          <a:stretch>
            <a:fillRect/>
          </a:stretch>
        </p:blipFill>
        <p:spPr bwMode="auto">
          <a:xfrm>
            <a:off x="1000100" y="3214686"/>
            <a:ext cx="2615346" cy="3000396"/>
          </a:xfrm>
          <a:prstGeom prst="rect">
            <a:avLst/>
          </a:prstGeom>
          <a:noFill/>
          <a:ln w="9525">
            <a:noFill/>
            <a:miter lim="800000"/>
            <a:headEnd/>
            <a:tailEnd/>
          </a:ln>
          <a:effectLst/>
        </p:spPr>
      </p:pic>
      <p:sp>
        <p:nvSpPr>
          <p:cNvPr id="12" name="Textfeld 11"/>
          <p:cNvSpPr txBox="1"/>
          <p:nvPr/>
        </p:nvSpPr>
        <p:spPr>
          <a:xfrm>
            <a:off x="1857356" y="6215082"/>
            <a:ext cx="1785950" cy="246221"/>
          </a:xfrm>
          <a:prstGeom prst="rect">
            <a:avLst/>
          </a:prstGeom>
          <a:noFill/>
        </p:spPr>
        <p:txBody>
          <a:bodyPr wrap="square" rtlCol="0">
            <a:spAutoFit/>
          </a:bodyPr>
          <a:lstStyle/>
          <a:p>
            <a:pPr algn="r"/>
            <a:r>
              <a:rPr lang="de-DE" sz="1000" dirty="0" smtClean="0">
                <a:solidFill>
                  <a:schemeClr val="tx1"/>
                </a:solidFill>
              </a:rPr>
              <a:t>www.vogel-noot.info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Ackerschiene</a:t>
            </a:r>
            <a:endParaRPr lang="de-DE" dirty="0"/>
          </a:p>
        </p:txBody>
      </p:sp>
      <p:sp>
        <p:nvSpPr>
          <p:cNvPr id="3" name="Inhaltsplatzhalter 2"/>
          <p:cNvSpPr>
            <a:spLocks noGrp="1"/>
          </p:cNvSpPr>
          <p:nvPr>
            <p:ph sz="half" idx="1"/>
          </p:nvPr>
        </p:nvSpPr>
        <p:spPr>
          <a:xfrm>
            <a:off x="500034" y="928670"/>
            <a:ext cx="4038600" cy="5056203"/>
          </a:xfrm>
          <a:solidFill>
            <a:srgbClr val="92D050">
              <a:alpha val="50000"/>
            </a:srgbClr>
          </a:solidFill>
        </p:spPr>
        <p:txBody>
          <a:bodyPr/>
          <a:lstStyle/>
          <a:p>
            <a:r>
              <a:rPr lang="de-DE" sz="1800" dirty="0" smtClean="0"/>
              <a:t>Zählt zu den ältesten Verbindungseinrichtungen</a:t>
            </a:r>
          </a:p>
          <a:p>
            <a:r>
              <a:rPr lang="de-DE" sz="1800" dirty="0" smtClean="0"/>
              <a:t>Früher starr am </a:t>
            </a:r>
            <a:r>
              <a:rPr lang="de-DE" sz="1800" dirty="0" err="1" smtClean="0"/>
              <a:t>Schlepperheck</a:t>
            </a:r>
            <a:endParaRPr lang="de-DE" sz="1800" dirty="0" smtClean="0"/>
          </a:p>
          <a:p>
            <a:r>
              <a:rPr lang="de-DE" sz="1800" dirty="0" smtClean="0"/>
              <a:t>Heute in Heckhydraulik</a:t>
            </a:r>
          </a:p>
          <a:p>
            <a:r>
              <a:rPr lang="de-DE" sz="1800" dirty="0" smtClean="0"/>
              <a:t>Ackerschiene hat meist Bohrungen mit Ø 33 mm</a:t>
            </a:r>
          </a:p>
          <a:p>
            <a:r>
              <a:rPr lang="de-DE" sz="1800" dirty="0" err="1" smtClean="0"/>
              <a:t>Fangmaul</a:t>
            </a:r>
            <a:r>
              <a:rPr lang="de-DE" sz="1800" dirty="0" smtClean="0"/>
              <a:t> des Gerätes wird über Ackerschiene geschoben und mit einem Bolzen verbunden</a:t>
            </a:r>
          </a:p>
          <a:p>
            <a:endParaRPr lang="de-DE" sz="1800" dirty="0" smtClean="0"/>
          </a:p>
          <a:p>
            <a:r>
              <a:rPr lang="de-DE" sz="1800" dirty="0" smtClean="0"/>
              <a:t>Es dürfen jedoch keine Transportanhänger angehängt werden</a:t>
            </a:r>
          </a:p>
          <a:p>
            <a:r>
              <a:rPr lang="de-DE" sz="1800" dirty="0" smtClean="0"/>
              <a:t>Ackerschiene spielt heute kaum noch eine Rolle</a:t>
            </a:r>
          </a:p>
          <a:p>
            <a:endParaRPr lang="de-DE" sz="1800" dirty="0" smtClean="0"/>
          </a:p>
          <a:p>
            <a:endParaRPr lang="de-DE" sz="1800" dirty="0"/>
          </a:p>
        </p:txBody>
      </p:sp>
      <p:sp>
        <p:nvSpPr>
          <p:cNvPr id="5" name="Foliennummernplatzhalter 4"/>
          <p:cNvSpPr>
            <a:spLocks noGrp="1"/>
          </p:cNvSpPr>
          <p:nvPr>
            <p:ph type="sldNum" sz="quarter" idx="10"/>
          </p:nvPr>
        </p:nvSpPr>
        <p:spPr/>
        <p:txBody>
          <a:bodyPr/>
          <a:lstStyle/>
          <a:p>
            <a:r>
              <a:rPr lang="de-DE" smtClean="0"/>
              <a:t> Folie </a:t>
            </a:r>
            <a:fld id="{2EEB6C29-9D1E-4E94-A5CB-8FD510851587}" type="slidenum">
              <a:rPr lang="de-DE" smtClean="0"/>
              <a:pPr/>
              <a:t>21</a:t>
            </a:fld>
            <a:endParaRPr lang="de-DE"/>
          </a:p>
        </p:txBody>
      </p:sp>
      <p:sp>
        <p:nvSpPr>
          <p:cNvPr id="6" name="Fußzeilenplatzhalter 5"/>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11265" name="Picture 1"/>
          <p:cNvPicPr>
            <a:picLocks noGrp="1" noChangeAspect="1" noChangeArrowheads="1"/>
          </p:cNvPicPr>
          <p:nvPr>
            <p:ph sz="half" idx="2"/>
          </p:nvPr>
        </p:nvPicPr>
        <p:blipFill>
          <a:blip r:embed="rId2"/>
          <a:srcRect/>
          <a:stretch>
            <a:fillRect/>
          </a:stretch>
        </p:blipFill>
        <p:spPr bwMode="auto">
          <a:xfrm>
            <a:off x="4714876" y="714356"/>
            <a:ext cx="4038600" cy="3138355"/>
          </a:xfrm>
          <a:prstGeom prst="rect">
            <a:avLst/>
          </a:prstGeom>
          <a:noFill/>
          <a:ln w="9525">
            <a:noFill/>
            <a:miter lim="800000"/>
            <a:headEnd/>
            <a:tailEnd/>
          </a:ln>
          <a:effectLst/>
        </p:spPr>
      </p:pic>
      <p:sp>
        <p:nvSpPr>
          <p:cNvPr id="8" name="Textfeld 7"/>
          <p:cNvSpPr txBox="1"/>
          <p:nvPr/>
        </p:nvSpPr>
        <p:spPr>
          <a:xfrm>
            <a:off x="7786710" y="3857628"/>
            <a:ext cx="994183" cy="246221"/>
          </a:xfrm>
          <a:prstGeom prst="rect">
            <a:avLst/>
          </a:prstGeom>
          <a:noFill/>
        </p:spPr>
        <p:txBody>
          <a:bodyPr wrap="none" rtlCol="0">
            <a:spAutoFit/>
          </a:bodyPr>
          <a:lstStyle/>
          <a:p>
            <a:pPr algn="r"/>
            <a:r>
              <a:rPr lang="de-DE" sz="1000" dirty="0" smtClean="0">
                <a:solidFill>
                  <a:schemeClr val="tx1"/>
                </a:solidFill>
              </a:rPr>
              <a:t>www.krone.de</a:t>
            </a:r>
            <a:endParaRPr lang="de-DE" sz="1000" dirty="0">
              <a:solidFill>
                <a:schemeClr val="tx1"/>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4" y="4071942"/>
            <a:ext cx="3693617" cy="247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feld 10"/>
          <p:cNvSpPr txBox="1"/>
          <p:nvPr/>
        </p:nvSpPr>
        <p:spPr>
          <a:xfrm>
            <a:off x="7072330" y="6429396"/>
            <a:ext cx="1214446" cy="246221"/>
          </a:xfrm>
          <a:prstGeom prst="rect">
            <a:avLst/>
          </a:prstGeom>
          <a:noFill/>
        </p:spPr>
        <p:txBody>
          <a:bodyPr wrap="square" rtlCol="0">
            <a:spAutoFit/>
          </a:bodyPr>
          <a:lstStyle/>
          <a:p>
            <a:pPr algn="r"/>
            <a:r>
              <a:rPr lang="de-DE" sz="1000" dirty="0" smtClean="0">
                <a:solidFill>
                  <a:schemeClr val="tx1"/>
                </a:solidFill>
              </a:rPr>
              <a:t>www.wikipedia.de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Zugpendel</a:t>
            </a:r>
            <a:endParaRPr lang="de-DE" dirty="0"/>
          </a:p>
        </p:txBody>
      </p:sp>
      <p:sp>
        <p:nvSpPr>
          <p:cNvPr id="3" name="Inhaltsplatzhalter 2"/>
          <p:cNvSpPr>
            <a:spLocks noGrp="1"/>
          </p:cNvSpPr>
          <p:nvPr>
            <p:ph sz="half" idx="1"/>
          </p:nvPr>
        </p:nvSpPr>
        <p:spPr>
          <a:xfrm>
            <a:off x="428596" y="1214422"/>
            <a:ext cx="4038600" cy="1143008"/>
          </a:xfrm>
          <a:solidFill>
            <a:srgbClr val="92D050">
              <a:alpha val="50000"/>
            </a:srgbClr>
          </a:solidFill>
        </p:spPr>
        <p:txBody>
          <a:bodyPr/>
          <a:lstStyle/>
          <a:p>
            <a:r>
              <a:rPr lang="de-DE" sz="1600" dirty="0" smtClean="0"/>
              <a:t>bauartgenehmigungsfähig zur Verbindung mit Transportanhängern</a:t>
            </a:r>
          </a:p>
          <a:p>
            <a:r>
              <a:rPr lang="de-DE" sz="1600" dirty="0" smtClean="0"/>
              <a:t>in horizontaler Ebene beweglich</a:t>
            </a:r>
          </a:p>
          <a:p>
            <a:r>
              <a:rPr lang="de-DE" sz="1600" dirty="0" smtClean="0"/>
              <a:t>tiefst möglicher Anhängepunkt</a:t>
            </a:r>
          </a:p>
          <a:p>
            <a:endParaRPr lang="de-DE" sz="1800" dirty="0" smtClean="0"/>
          </a:p>
          <a:p>
            <a:endParaRPr lang="de-DE" sz="1800" dirty="0" smtClean="0"/>
          </a:p>
          <a:p>
            <a:endParaRPr lang="de-DE" sz="1800" dirty="0"/>
          </a:p>
        </p:txBody>
      </p:sp>
      <p:sp>
        <p:nvSpPr>
          <p:cNvPr id="5" name="Foliennummernplatzhalter 4"/>
          <p:cNvSpPr>
            <a:spLocks noGrp="1"/>
          </p:cNvSpPr>
          <p:nvPr>
            <p:ph type="sldNum" sz="quarter" idx="10"/>
          </p:nvPr>
        </p:nvSpPr>
        <p:spPr/>
        <p:txBody>
          <a:bodyPr/>
          <a:lstStyle/>
          <a:p>
            <a:r>
              <a:rPr lang="de-DE" smtClean="0"/>
              <a:t> Folie </a:t>
            </a:r>
            <a:fld id="{68B63FE6-9F37-43E5-BBD0-08FBB5896B09}" type="slidenum">
              <a:rPr lang="de-DE" smtClean="0"/>
              <a:pPr/>
              <a:t>22</a:t>
            </a:fld>
            <a:endParaRPr lang="de-DE"/>
          </a:p>
        </p:txBody>
      </p:sp>
      <p:sp>
        <p:nvSpPr>
          <p:cNvPr id="6" name="Fußzeilenplatzhalter 5"/>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1026" name="Picture 2"/>
          <p:cNvPicPr>
            <a:picLocks noChangeAspect="1" noChangeArrowheads="1"/>
          </p:cNvPicPr>
          <p:nvPr/>
        </p:nvPicPr>
        <p:blipFill>
          <a:blip r:embed="rId3"/>
          <a:srcRect/>
          <a:stretch>
            <a:fillRect/>
          </a:stretch>
        </p:blipFill>
        <p:spPr bwMode="auto">
          <a:xfrm>
            <a:off x="4714876" y="1214422"/>
            <a:ext cx="3933999" cy="4429156"/>
          </a:xfrm>
          <a:prstGeom prst="rect">
            <a:avLst/>
          </a:prstGeom>
          <a:noFill/>
          <a:ln w="9525">
            <a:noFill/>
            <a:miter lim="800000"/>
            <a:headEnd/>
            <a:tailEnd/>
          </a:ln>
          <a:effectLst/>
        </p:spPr>
      </p:pic>
      <p:sp>
        <p:nvSpPr>
          <p:cNvPr id="8" name="Rechteck 7"/>
          <p:cNvSpPr/>
          <p:nvPr/>
        </p:nvSpPr>
        <p:spPr>
          <a:xfrm>
            <a:off x="5715008" y="5643578"/>
            <a:ext cx="2928958" cy="246221"/>
          </a:xfrm>
          <a:prstGeom prst="rect">
            <a:avLst/>
          </a:prstGeom>
        </p:spPr>
        <p:txBody>
          <a:bodyPr wrap="square">
            <a:spAutoFit/>
          </a:bodyPr>
          <a:lstStyle/>
          <a:p>
            <a:pPr algn="r"/>
            <a:r>
              <a:rPr lang="de-DE" sz="1000" dirty="0" smtClean="0">
                <a:solidFill>
                  <a:schemeClr val="tx1"/>
                </a:solidFill>
              </a:rPr>
              <a:t>DLG-Merkblatt 387</a:t>
            </a:r>
            <a:endParaRPr lang="de-DE" sz="1000" dirty="0">
              <a:solidFill>
                <a:schemeClr val="tx1"/>
              </a:solidFill>
            </a:endParaRPr>
          </a:p>
        </p:txBody>
      </p:sp>
      <p:sp>
        <p:nvSpPr>
          <p:cNvPr id="9" name="Inhaltsplatzhalter 2"/>
          <p:cNvSpPr txBox="1">
            <a:spLocks/>
          </p:cNvSpPr>
          <p:nvPr/>
        </p:nvSpPr>
        <p:spPr bwMode="auto">
          <a:xfrm>
            <a:off x="428596" y="2357430"/>
            <a:ext cx="4038600" cy="3357586"/>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meist gut geeignet als Verbindungseinrichtung mit Arbeitsgeräten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kumimoji="0" lang="de-DE"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Nutzung mit Transportanhängern nicht geeignet weil:</a:t>
            </a:r>
          </a:p>
          <a:p>
            <a:pPr marL="342900" marR="0" lvl="0" indent="-342900" algn="l" defTabSz="457200" rtl="0" eaLnBrk="1" fontAlgn="base" latinLnBrk="0" hangingPunct="1">
              <a:lnSpc>
                <a:spcPct val="100000"/>
              </a:lnSpc>
              <a:spcBef>
                <a:spcPct val="20000"/>
              </a:spcBef>
              <a:spcAft>
                <a:spcPct val="0"/>
              </a:spcAft>
              <a:buClr>
                <a:srgbClr val="71AD2A"/>
              </a:buClr>
              <a:buSzTx/>
              <a:buFont typeface="Wingdings" pitchFamily="2" charset="2"/>
              <a:buChar char="Ø"/>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unkomfortables Fahrverhalten    durch großes Längs- und Seitenspiel </a:t>
            </a:r>
          </a:p>
          <a:p>
            <a:pPr marL="342900" marR="0" lvl="0" indent="-342900" algn="l" defTabSz="457200" rtl="0" eaLnBrk="1" fontAlgn="base" latinLnBrk="0" hangingPunct="1">
              <a:lnSpc>
                <a:spcPct val="100000"/>
              </a:lnSpc>
              <a:spcBef>
                <a:spcPct val="20000"/>
              </a:spcBef>
              <a:spcAft>
                <a:spcPct val="0"/>
              </a:spcAft>
              <a:buClr>
                <a:srgbClr val="71AD2A"/>
              </a:buClr>
              <a:buSzTx/>
              <a:buFont typeface="Wingdings" pitchFamily="2" charset="2"/>
              <a:buChar char="Ø"/>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erforderliche Winkelbeweglichkeit von +/- 20°um die </a:t>
            </a:r>
            <a:r>
              <a:rPr kumimoji="0" lang="de-DE" sz="1600" b="0" i="0" u="none" strike="noStrike" kern="0" cap="none" spc="0" normalizeH="0" baseline="0" noProof="0" dirty="0" err="1" smtClean="0">
                <a:ln>
                  <a:noFill/>
                </a:ln>
                <a:solidFill>
                  <a:schemeClr val="tx1"/>
                </a:solidFill>
                <a:effectLst/>
                <a:uLnTx/>
                <a:uFillTx/>
                <a:latin typeface="+mn-lt"/>
                <a:ea typeface="+mn-ea"/>
                <a:cs typeface="+mn-cs"/>
              </a:rPr>
              <a:t>Traktorlängs</a:t>
            </a:r>
            <a:r>
              <a:rPr kumimoji="0" lang="de-DE" sz="1600" b="0" i="0" u="none" strike="noStrike" kern="0" cap="none" spc="0" normalizeH="0" baseline="0" noProof="0" dirty="0" smtClean="0">
                <a:ln>
                  <a:noFill/>
                </a:ln>
                <a:solidFill>
                  <a:schemeClr val="tx1"/>
                </a:solidFill>
                <a:effectLst/>
                <a:uLnTx/>
                <a:uFillTx/>
                <a:latin typeface="+mn-lt"/>
                <a:ea typeface="+mn-ea"/>
                <a:cs typeface="+mn-cs"/>
              </a:rPr>
              <a:t>- und –</a:t>
            </a:r>
            <a:r>
              <a:rPr kumimoji="0" lang="de-DE" sz="1600" b="0" i="0" u="none" strike="noStrike" kern="0" cap="none" spc="0" normalizeH="0" baseline="0" noProof="0" dirty="0" err="1" smtClean="0">
                <a:ln>
                  <a:noFill/>
                </a:ln>
                <a:solidFill>
                  <a:schemeClr val="tx1"/>
                </a:solidFill>
                <a:effectLst/>
                <a:uLnTx/>
                <a:uFillTx/>
                <a:latin typeface="+mn-lt"/>
                <a:ea typeface="+mn-ea"/>
                <a:cs typeface="+mn-cs"/>
              </a:rPr>
              <a:t>querachse</a:t>
            </a:r>
            <a:r>
              <a:rPr kumimoji="0" lang="de-DE" sz="1600" b="0" i="0" u="none" strike="noStrike" kern="0" cap="none" spc="0" normalizeH="0" baseline="0" noProof="0" dirty="0" smtClean="0">
                <a:ln>
                  <a:noFill/>
                </a:ln>
                <a:solidFill>
                  <a:schemeClr val="tx1"/>
                </a:solidFill>
                <a:effectLst/>
                <a:uLnTx/>
                <a:uFillTx/>
                <a:latin typeface="+mn-lt"/>
                <a:ea typeface="+mn-ea"/>
                <a:cs typeface="+mn-cs"/>
              </a:rPr>
              <a:t> nur bis Kat. 3 eingehalten</a:t>
            </a:r>
          </a:p>
          <a:p>
            <a:pPr marL="342900" marR="0" lvl="0" indent="-342900" algn="l" defTabSz="457200" rtl="0" eaLnBrk="1" fontAlgn="base" latinLnBrk="0" hangingPunct="1">
              <a:lnSpc>
                <a:spcPct val="100000"/>
              </a:lnSpc>
              <a:spcBef>
                <a:spcPct val="20000"/>
              </a:spcBef>
              <a:spcAft>
                <a:spcPct val="0"/>
              </a:spcAft>
              <a:buClr>
                <a:srgbClr val="71AD2A"/>
              </a:buClr>
              <a:buSzTx/>
              <a:buFont typeface="Wingdings" pitchFamily="2" charset="2"/>
              <a:buChar char="Ø"/>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Kat. 4 und 5 nur noch +/- 15°</a:t>
            </a:r>
            <a:endParaRPr kumimoji="0" lang="de-DE" sz="16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25470"/>
          </a:xfrm>
        </p:spPr>
        <p:txBody>
          <a:bodyPr/>
          <a:lstStyle/>
          <a:p>
            <a:pPr algn="ctr"/>
            <a:r>
              <a:rPr lang="de-DE" dirty="0" smtClean="0"/>
              <a:t>Zugpendel</a:t>
            </a:r>
            <a:endParaRPr lang="de-DE" dirty="0"/>
          </a:p>
        </p:txBody>
      </p:sp>
      <p:sp>
        <p:nvSpPr>
          <p:cNvPr id="3" name="Textplatzhalter 2"/>
          <p:cNvSpPr>
            <a:spLocks noGrp="1"/>
          </p:cNvSpPr>
          <p:nvPr>
            <p:ph type="body" idx="1"/>
          </p:nvPr>
        </p:nvSpPr>
        <p:spPr>
          <a:xfrm>
            <a:off x="428596" y="928670"/>
            <a:ext cx="4040188" cy="639762"/>
          </a:xfrm>
          <a:solidFill>
            <a:srgbClr val="00B050">
              <a:alpha val="80000"/>
            </a:srgbClr>
          </a:solidFill>
        </p:spPr>
        <p:txBody>
          <a:bodyPr/>
          <a:lstStyle/>
          <a:p>
            <a:r>
              <a:rPr lang="de-DE" dirty="0" smtClean="0">
                <a:solidFill>
                  <a:schemeClr val="bg1"/>
                </a:solidFill>
              </a:rPr>
              <a:t>Vorteile</a:t>
            </a:r>
            <a:endParaRPr lang="de-DE" dirty="0">
              <a:solidFill>
                <a:schemeClr val="bg1"/>
              </a:solidFill>
            </a:endParaRPr>
          </a:p>
        </p:txBody>
      </p:sp>
      <p:sp>
        <p:nvSpPr>
          <p:cNvPr id="4" name="Inhaltsplatzhalter 3"/>
          <p:cNvSpPr>
            <a:spLocks noGrp="1"/>
          </p:cNvSpPr>
          <p:nvPr>
            <p:ph sz="half" idx="2"/>
          </p:nvPr>
        </p:nvSpPr>
        <p:spPr>
          <a:xfrm>
            <a:off x="428596" y="1571612"/>
            <a:ext cx="4040188" cy="1611315"/>
          </a:xfrm>
          <a:solidFill>
            <a:srgbClr val="92D050">
              <a:alpha val="50000"/>
            </a:srgbClr>
          </a:solidFill>
        </p:spPr>
        <p:txBody>
          <a:bodyPr/>
          <a:lstStyle/>
          <a:p>
            <a:r>
              <a:rPr lang="de-DE" sz="1800" dirty="0" smtClean="0"/>
              <a:t>enge Wenderadien möglich</a:t>
            </a:r>
          </a:p>
          <a:p>
            <a:r>
              <a:rPr lang="de-DE" sz="1800" dirty="0" smtClean="0"/>
              <a:t>nahezu gleichbleibende Kraftübertragung bei Kurvenfahrt</a:t>
            </a:r>
          </a:p>
          <a:p>
            <a:r>
              <a:rPr lang="de-DE" sz="1800" dirty="0" err="1" smtClean="0"/>
              <a:t>Anhängung</a:t>
            </a:r>
            <a:r>
              <a:rPr lang="de-DE" sz="1800" dirty="0" smtClean="0"/>
              <a:t> außerhalb der </a:t>
            </a:r>
            <a:r>
              <a:rPr lang="de-DE" sz="1800" dirty="0" err="1" smtClean="0"/>
              <a:t>Schleppermitte</a:t>
            </a:r>
            <a:r>
              <a:rPr lang="de-DE" sz="1800" dirty="0" smtClean="0"/>
              <a:t> möglich</a:t>
            </a:r>
            <a:endParaRPr lang="de-DE" sz="1800" dirty="0"/>
          </a:p>
        </p:txBody>
      </p:sp>
      <p:sp>
        <p:nvSpPr>
          <p:cNvPr id="5" name="Textplatzhalter 4"/>
          <p:cNvSpPr>
            <a:spLocks noGrp="1"/>
          </p:cNvSpPr>
          <p:nvPr>
            <p:ph type="body" sz="quarter" idx="3"/>
          </p:nvPr>
        </p:nvSpPr>
        <p:spPr>
          <a:xfrm>
            <a:off x="4643438" y="928670"/>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6" name="Inhaltsplatzhalter 5"/>
          <p:cNvSpPr>
            <a:spLocks noGrp="1"/>
          </p:cNvSpPr>
          <p:nvPr>
            <p:ph sz="quarter" idx="4"/>
          </p:nvPr>
        </p:nvSpPr>
        <p:spPr>
          <a:xfrm>
            <a:off x="4643438" y="1571612"/>
            <a:ext cx="4041775" cy="2500330"/>
          </a:xfrm>
          <a:solidFill>
            <a:srgbClr val="92D050">
              <a:alpha val="50000"/>
            </a:srgbClr>
          </a:solidFill>
        </p:spPr>
        <p:txBody>
          <a:bodyPr/>
          <a:lstStyle/>
          <a:p>
            <a:r>
              <a:rPr lang="de-DE" sz="1800" smtClean="0"/>
              <a:t>großes </a:t>
            </a:r>
            <a:r>
              <a:rPr lang="de-DE" sz="1800" dirty="0" smtClean="0"/>
              <a:t>Längs- und Seitenspiel</a:t>
            </a:r>
          </a:p>
          <a:p>
            <a:r>
              <a:rPr lang="de-DE" sz="1800" dirty="0" smtClean="0"/>
              <a:t>geringe Winkelbeweglichkeit um Längs- und -querachse in bestimmten Kombinationen </a:t>
            </a:r>
          </a:p>
          <a:p>
            <a:r>
              <a:rPr lang="de-DE" sz="1800" dirty="0" smtClean="0"/>
              <a:t>geringe Stützlasten</a:t>
            </a:r>
          </a:p>
          <a:p>
            <a:r>
              <a:rPr lang="de-DE" sz="1800" dirty="0" smtClean="0"/>
              <a:t>nur zum Betrieb mit Transport-</a:t>
            </a:r>
            <a:r>
              <a:rPr lang="de-DE" sz="1800" dirty="0" err="1" smtClean="0"/>
              <a:t>anhängern</a:t>
            </a:r>
            <a:r>
              <a:rPr lang="de-DE" sz="1800" dirty="0" smtClean="0"/>
              <a:t> zugelassen bei Vorliegen einer Genehmigung</a:t>
            </a:r>
            <a:endParaRPr lang="de-DE" sz="1800" dirty="0"/>
          </a:p>
        </p:txBody>
      </p:sp>
      <p:sp>
        <p:nvSpPr>
          <p:cNvPr id="7" name="Foliennummernplatzhalter 6"/>
          <p:cNvSpPr>
            <a:spLocks noGrp="1"/>
          </p:cNvSpPr>
          <p:nvPr>
            <p:ph type="sldNum" sz="quarter" idx="10"/>
          </p:nvPr>
        </p:nvSpPr>
        <p:spPr/>
        <p:txBody>
          <a:bodyPr/>
          <a:lstStyle/>
          <a:p>
            <a:r>
              <a:rPr lang="de-DE" smtClean="0"/>
              <a:t> Folie </a:t>
            </a:r>
            <a:fld id="{5B419B6D-6ABF-4B6B-A94E-4CF21E9CC3A7}" type="slidenum">
              <a:rPr lang="de-DE" smtClean="0"/>
              <a:pPr/>
              <a:t>23</a:t>
            </a:fld>
            <a:endParaRPr lang="de-DE"/>
          </a:p>
        </p:txBody>
      </p:sp>
      <p:sp>
        <p:nvSpPr>
          <p:cNvPr id="8" name="Fußzeilenplatzhalter 7"/>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9" name="Picture 2"/>
          <p:cNvPicPr>
            <a:picLocks noChangeAspect="1" noChangeArrowheads="1"/>
          </p:cNvPicPr>
          <p:nvPr/>
        </p:nvPicPr>
        <p:blipFill>
          <a:blip r:embed="rId2"/>
          <a:srcRect/>
          <a:stretch>
            <a:fillRect/>
          </a:stretch>
        </p:blipFill>
        <p:spPr bwMode="auto">
          <a:xfrm>
            <a:off x="500034" y="3286124"/>
            <a:ext cx="3929090" cy="29468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1785918" y="6215082"/>
            <a:ext cx="2643206" cy="246221"/>
          </a:xfrm>
          <a:prstGeom prst="rect">
            <a:avLst/>
          </a:prstGeom>
        </p:spPr>
        <p:txBody>
          <a:bodyPr wrap="square">
            <a:spAutoFit/>
          </a:bodyPr>
          <a:lstStyle/>
          <a:p>
            <a:pPr algn="r"/>
            <a:r>
              <a:rPr lang="de-DE" sz="1000" dirty="0" smtClean="0">
                <a:solidFill>
                  <a:schemeClr val="tx1"/>
                </a:solidFill>
              </a:rPr>
              <a:t>http://up.picr.de/16329745yp.jpg</a:t>
            </a:r>
            <a:endParaRPr lang="de-DE" sz="1000" dirty="0">
              <a:solidFill>
                <a:schemeClr val="tx1"/>
              </a:solidFill>
            </a:endParaRPr>
          </a:p>
        </p:txBody>
      </p:sp>
      <p:pic>
        <p:nvPicPr>
          <p:cNvPr id="12289" name="Picture 1"/>
          <p:cNvPicPr>
            <a:picLocks noChangeAspect="1" noChangeArrowheads="1"/>
          </p:cNvPicPr>
          <p:nvPr/>
        </p:nvPicPr>
        <p:blipFill>
          <a:blip r:embed="rId3" cstate="print"/>
          <a:srcRect/>
          <a:stretch>
            <a:fillRect/>
          </a:stretch>
        </p:blipFill>
        <p:spPr bwMode="auto">
          <a:xfrm>
            <a:off x="5429256" y="4214818"/>
            <a:ext cx="2071702" cy="2071702"/>
          </a:xfrm>
          <a:prstGeom prst="rect">
            <a:avLst/>
          </a:prstGeom>
          <a:noFill/>
          <a:ln w="9525">
            <a:noFill/>
            <a:miter lim="800000"/>
            <a:headEnd/>
            <a:tailEnd/>
          </a:ln>
          <a:effectLst/>
        </p:spPr>
      </p:pic>
      <p:sp>
        <p:nvSpPr>
          <p:cNvPr id="12" name="Textfeld 11"/>
          <p:cNvSpPr txBox="1"/>
          <p:nvPr/>
        </p:nvSpPr>
        <p:spPr>
          <a:xfrm>
            <a:off x="5929322" y="6286520"/>
            <a:ext cx="1571636" cy="246221"/>
          </a:xfrm>
          <a:prstGeom prst="rect">
            <a:avLst/>
          </a:prstGeom>
          <a:noFill/>
        </p:spPr>
        <p:txBody>
          <a:bodyPr wrap="square" rtlCol="0">
            <a:spAutoFit/>
          </a:bodyPr>
          <a:lstStyle/>
          <a:p>
            <a:pPr algn="r"/>
            <a:r>
              <a:rPr lang="de-DE" sz="1000" dirty="0" smtClean="0">
                <a:solidFill>
                  <a:schemeClr val="tx1"/>
                </a:solidFill>
              </a:rPr>
              <a:t>www.wikipedia.de </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txBox="1">
            <a:spLocks noGrp="1"/>
          </p:cNvSpPr>
          <p:nvPr>
            <p:ph type="title"/>
          </p:nvPr>
        </p:nvSpPr>
        <p:spPr>
          <a:prstGeom prst="rect">
            <a:avLst/>
          </a:prstGeom>
          <a:noFill/>
        </p:spPr>
        <p:txBody>
          <a:bodyPr wrap="square" rtlCol="0">
            <a:spAutoFit/>
          </a:bodyPr>
          <a:lstStyle/>
          <a:p>
            <a:r>
              <a:rPr lang="de-DE" sz="2800" b="1" dirty="0" err="1" smtClean="0">
                <a:solidFill>
                  <a:schemeClr val="tx1"/>
                </a:solidFill>
              </a:rPr>
              <a:t>Hitchhaken</a:t>
            </a:r>
            <a:r>
              <a:rPr lang="de-DE" sz="2800" b="1" dirty="0" smtClean="0">
                <a:solidFill>
                  <a:schemeClr val="tx1"/>
                </a:solidFill>
              </a:rPr>
              <a:t> und </a:t>
            </a:r>
            <a:r>
              <a:rPr lang="de-DE" sz="2800" b="1" dirty="0" err="1" smtClean="0">
                <a:solidFill>
                  <a:schemeClr val="tx1"/>
                </a:solidFill>
              </a:rPr>
              <a:t>Hitchöse</a:t>
            </a:r>
            <a:endParaRPr lang="de-DE" sz="2800" b="1" dirty="0">
              <a:solidFill>
                <a:schemeClr val="tx1"/>
              </a:solidFill>
            </a:endParaRPr>
          </a:p>
        </p:txBody>
      </p:sp>
      <p:sp>
        <p:nvSpPr>
          <p:cNvPr id="17" name="Textplatzhalter 16"/>
          <p:cNvSpPr>
            <a:spLocks noGrp="1"/>
          </p:cNvSpPr>
          <p:nvPr>
            <p:ph type="body" sz="half" idx="1"/>
          </p:nvPr>
        </p:nvSpPr>
        <p:spPr>
          <a:xfrm>
            <a:off x="468313" y="1285860"/>
            <a:ext cx="4038600" cy="4984765"/>
          </a:xfrm>
          <a:solidFill>
            <a:srgbClr val="92D050">
              <a:alpha val="50000"/>
            </a:srgbClr>
          </a:solidFill>
        </p:spPr>
        <p:txBody>
          <a:bodyPr/>
          <a:lstStyle/>
          <a:p>
            <a:r>
              <a:rPr lang="de-DE" sz="1800" dirty="0" smtClean="0"/>
              <a:t>Fernbetätigte Kupplung</a:t>
            </a:r>
          </a:p>
          <a:p>
            <a:r>
              <a:rPr lang="de-DE" sz="1800" dirty="0" err="1" smtClean="0"/>
              <a:t>Hitchhaken</a:t>
            </a:r>
            <a:r>
              <a:rPr lang="de-DE" sz="1800" dirty="0" smtClean="0"/>
              <a:t> ist mit Dreipunkthydraulik verbunden oder mit eigener Hydraulik ausgestattet um die </a:t>
            </a:r>
            <a:r>
              <a:rPr lang="de-DE" sz="1800" dirty="0" err="1" smtClean="0"/>
              <a:t>Zugöse</a:t>
            </a:r>
            <a:r>
              <a:rPr lang="de-DE" sz="1800" dirty="0" smtClean="0"/>
              <a:t> einzufangen</a:t>
            </a:r>
          </a:p>
          <a:p>
            <a:r>
              <a:rPr lang="de-DE" sz="1800" dirty="0" smtClean="0"/>
              <a:t>Automatische Arretierung durch einen Niederhalter</a:t>
            </a:r>
          </a:p>
          <a:p>
            <a:r>
              <a:rPr lang="de-DE" sz="1800" dirty="0" smtClean="0"/>
              <a:t>Lösen des Niederhalters durch einen Bowdenzug</a:t>
            </a:r>
          </a:p>
          <a:p>
            <a:r>
              <a:rPr lang="de-DE" sz="1800" dirty="0" smtClean="0"/>
              <a:t>Max. Stützlast 3 t</a:t>
            </a:r>
          </a:p>
          <a:p>
            <a:r>
              <a:rPr lang="de-DE" sz="1800" dirty="0" smtClean="0"/>
              <a:t>Max. zulässige Geschwindigkeit 40 km/h bei 3 t Stützlast</a:t>
            </a:r>
          </a:p>
          <a:p>
            <a:r>
              <a:rPr lang="de-DE" sz="1800" dirty="0" smtClean="0"/>
              <a:t>Weder </a:t>
            </a:r>
            <a:r>
              <a:rPr lang="de-DE" sz="1800" dirty="0" err="1" smtClean="0"/>
              <a:t>Hitchhaken</a:t>
            </a:r>
            <a:r>
              <a:rPr lang="de-DE" sz="1800" dirty="0" smtClean="0"/>
              <a:t> noch –öse müssen drehbar gelagert sein</a:t>
            </a:r>
          </a:p>
          <a:p>
            <a:endParaRPr lang="de-DE" dirty="0"/>
          </a:p>
        </p:txBody>
      </p:sp>
      <p:pic>
        <p:nvPicPr>
          <p:cNvPr id="7"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714876" y="714356"/>
            <a:ext cx="4038600" cy="3015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liennummernplatzhalter 4"/>
          <p:cNvSpPr>
            <a:spLocks noGrp="1"/>
          </p:cNvSpPr>
          <p:nvPr>
            <p:ph type="sldNum" sz="quarter" idx="10"/>
          </p:nvPr>
        </p:nvSpPr>
        <p:spPr/>
        <p:txBody>
          <a:bodyPr/>
          <a:lstStyle/>
          <a:p>
            <a:r>
              <a:rPr lang="de-DE" smtClean="0"/>
              <a:t> Folie </a:t>
            </a:r>
            <a:fld id="{88A617C9-4555-47CA-8CAC-A1B623E69E32}" type="slidenum">
              <a:rPr lang="de-DE" smtClean="0"/>
              <a:pPr/>
              <a:t>24</a:t>
            </a:fld>
            <a:endParaRPr lang="de-DE"/>
          </a:p>
        </p:txBody>
      </p:sp>
      <p:sp>
        <p:nvSpPr>
          <p:cNvPr id="6" name="Fußzeilenplatzhalter 5"/>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0" name="Textfeld 9"/>
          <p:cNvSpPr txBox="1"/>
          <p:nvPr/>
        </p:nvSpPr>
        <p:spPr>
          <a:xfrm>
            <a:off x="7286644" y="3643314"/>
            <a:ext cx="1357322" cy="246221"/>
          </a:xfrm>
          <a:prstGeom prst="rect">
            <a:avLst/>
          </a:prstGeom>
          <a:noFill/>
        </p:spPr>
        <p:txBody>
          <a:bodyPr wrap="square" rtlCol="0">
            <a:spAutoFit/>
          </a:bodyPr>
          <a:lstStyle/>
          <a:p>
            <a:r>
              <a:rPr lang="de-DE" sz="1000" dirty="0" smtClean="0">
                <a:solidFill>
                  <a:schemeClr val="tx1"/>
                </a:solidFill>
              </a:rPr>
              <a:t>DLG-Merkblatt 387</a:t>
            </a:r>
            <a:endParaRPr lang="de-DE" sz="1000" dirty="0">
              <a:solidFill>
                <a:schemeClr val="tx1"/>
              </a:solidFill>
            </a:endParaRPr>
          </a:p>
        </p:txBody>
      </p:sp>
      <p:pic>
        <p:nvPicPr>
          <p:cNvPr id="19459" name="Picture 3"/>
          <p:cNvPicPr>
            <a:picLocks noChangeAspect="1" noChangeArrowheads="1"/>
          </p:cNvPicPr>
          <p:nvPr/>
        </p:nvPicPr>
        <p:blipFill>
          <a:blip r:embed="rId3"/>
          <a:srcRect/>
          <a:stretch>
            <a:fillRect/>
          </a:stretch>
        </p:blipFill>
        <p:spPr bwMode="auto">
          <a:xfrm>
            <a:off x="5214942" y="3929066"/>
            <a:ext cx="3143272" cy="2200290"/>
          </a:xfrm>
          <a:prstGeom prst="rect">
            <a:avLst/>
          </a:prstGeom>
          <a:noFill/>
          <a:ln w="9525">
            <a:noFill/>
            <a:miter lim="800000"/>
            <a:headEnd/>
            <a:tailEnd/>
          </a:ln>
          <a:effectLst/>
        </p:spPr>
      </p:pic>
      <p:sp>
        <p:nvSpPr>
          <p:cNvPr id="11" name="Textfeld 10"/>
          <p:cNvSpPr txBox="1"/>
          <p:nvPr/>
        </p:nvSpPr>
        <p:spPr>
          <a:xfrm>
            <a:off x="6429388" y="6143644"/>
            <a:ext cx="2143140" cy="246221"/>
          </a:xfrm>
          <a:prstGeom prst="rect">
            <a:avLst/>
          </a:prstGeom>
          <a:noFill/>
        </p:spPr>
        <p:txBody>
          <a:bodyPr wrap="square" rtlCol="0">
            <a:spAutoFit/>
          </a:bodyPr>
          <a:lstStyle/>
          <a:p>
            <a:r>
              <a:rPr lang="de-DE" sz="1000" dirty="0" smtClean="0">
                <a:solidFill>
                  <a:schemeClr val="tx1"/>
                </a:solidFill>
              </a:rPr>
              <a:t>www.ddr-landmaschinen.de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Inhaltsplatzhalter 22"/>
          <p:cNvSpPr>
            <a:spLocks noGrp="1"/>
          </p:cNvSpPr>
          <p:nvPr>
            <p:ph sz="half" idx="1"/>
          </p:nvPr>
        </p:nvSpPr>
        <p:spPr>
          <a:xfrm>
            <a:off x="468313" y="1000108"/>
            <a:ext cx="3817935" cy="5500726"/>
          </a:xfrm>
          <a:solidFill>
            <a:srgbClr val="92D050">
              <a:alpha val="50000"/>
            </a:srgbClr>
          </a:solidFill>
        </p:spPr>
        <p:txBody>
          <a:bodyPr/>
          <a:lstStyle/>
          <a:p>
            <a:pPr>
              <a:buNone/>
            </a:pPr>
            <a:r>
              <a:rPr lang="de-DE" sz="1800" dirty="0" smtClean="0">
                <a:sym typeface="Wingdings" pitchFamily="2" charset="2"/>
              </a:rPr>
              <a:t>	</a:t>
            </a:r>
            <a:r>
              <a:rPr lang="de-DE" sz="1800" dirty="0" smtClean="0"/>
              <a:t>Es gibt 2 Ausführungen die sich </a:t>
            </a:r>
          </a:p>
          <a:p>
            <a:pPr>
              <a:buNone/>
            </a:pPr>
            <a:r>
              <a:rPr lang="de-DE" sz="1800" dirty="0" smtClean="0"/>
              <a:t>	in ihren Abmessungen unterscheiden:</a:t>
            </a:r>
          </a:p>
          <a:p>
            <a:endParaRPr lang="de-DE" sz="1800" dirty="0" smtClean="0"/>
          </a:p>
          <a:p>
            <a:endParaRPr lang="de-DE" sz="1800" dirty="0" smtClean="0"/>
          </a:p>
          <a:p>
            <a:r>
              <a:rPr lang="de-DE" sz="1800" dirty="0" smtClean="0"/>
              <a:t>alte Ausführung  DIN 9678</a:t>
            </a:r>
          </a:p>
          <a:p>
            <a:r>
              <a:rPr lang="de-DE" sz="1800" dirty="0" smtClean="0"/>
              <a:t>am weitesten verbreitet</a:t>
            </a:r>
          </a:p>
          <a:p>
            <a:r>
              <a:rPr lang="de-DE" sz="1800" dirty="0" smtClean="0"/>
              <a:t>nicht in Verbindung mit neuen </a:t>
            </a:r>
            <a:r>
              <a:rPr lang="de-DE" sz="1800" dirty="0" err="1" smtClean="0"/>
              <a:t>Zugösen</a:t>
            </a:r>
            <a:r>
              <a:rPr lang="de-DE" sz="1800" dirty="0" smtClean="0"/>
              <a:t> geeignet</a:t>
            </a:r>
          </a:p>
          <a:p>
            <a:pPr>
              <a:buNone/>
            </a:pPr>
            <a:endParaRPr lang="de-DE" sz="1800" dirty="0" smtClean="0"/>
          </a:p>
          <a:p>
            <a:r>
              <a:rPr lang="de-DE" sz="1800" dirty="0" smtClean="0"/>
              <a:t>neue Ausführung  ISO 6489-1</a:t>
            </a:r>
          </a:p>
          <a:p>
            <a:r>
              <a:rPr lang="de-DE" sz="1800" dirty="0" smtClean="0"/>
              <a:t>größer dimensioniert</a:t>
            </a:r>
          </a:p>
          <a:p>
            <a:r>
              <a:rPr lang="de-DE" sz="1800" dirty="0" smtClean="0"/>
              <a:t>auch in Verbindung mit alten </a:t>
            </a:r>
            <a:r>
              <a:rPr lang="de-DE" sz="1800" dirty="0" err="1" smtClean="0"/>
              <a:t>Zugösen</a:t>
            </a:r>
            <a:r>
              <a:rPr lang="de-DE" sz="1800" dirty="0" smtClean="0"/>
              <a:t> geeignet</a:t>
            </a:r>
          </a:p>
          <a:p>
            <a:endParaRPr lang="de-DE" sz="1800" dirty="0" smtClean="0"/>
          </a:p>
          <a:p>
            <a:r>
              <a:rPr lang="de-DE" sz="1800" dirty="0" smtClean="0"/>
              <a:t>Keine Unterschiede bei Stütz- </a:t>
            </a:r>
          </a:p>
          <a:p>
            <a:pPr>
              <a:buNone/>
            </a:pPr>
            <a:r>
              <a:rPr lang="de-DE" sz="1800" dirty="0" smtClean="0"/>
              <a:t>	und Anhängelast</a:t>
            </a:r>
            <a:endParaRPr lang="de-DE" sz="1800" dirty="0"/>
          </a:p>
        </p:txBody>
      </p:sp>
      <p:sp>
        <p:nvSpPr>
          <p:cNvPr id="3" name="Foliennummernplatzhalter 2"/>
          <p:cNvSpPr>
            <a:spLocks noGrp="1"/>
          </p:cNvSpPr>
          <p:nvPr>
            <p:ph type="sldNum" sz="quarter" idx="10"/>
          </p:nvPr>
        </p:nvSpPr>
        <p:spPr/>
        <p:txBody>
          <a:bodyPr/>
          <a:lstStyle/>
          <a:p>
            <a:r>
              <a:rPr lang="de-DE" smtClean="0"/>
              <a:t> Folie </a:t>
            </a:r>
            <a:fld id="{D1E49828-1376-46DF-9820-86C4AEEEEBE5}" type="slidenum">
              <a:rPr lang="de-DE" smtClean="0"/>
              <a:pPr/>
              <a:t>25</a:t>
            </a:fld>
            <a:endParaRPr lang="de-DE"/>
          </a:p>
        </p:txBody>
      </p:sp>
      <p:sp>
        <p:nvSpPr>
          <p:cNvPr id="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357298"/>
            <a:ext cx="4087291" cy="207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6" y="4071942"/>
            <a:ext cx="4095832" cy="184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86" y="3286124"/>
            <a:ext cx="4607893" cy="3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6" y="5929330"/>
            <a:ext cx="4572000" cy="33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1857356" y="142852"/>
            <a:ext cx="5143536" cy="523220"/>
          </a:xfrm>
          <a:prstGeom prst="rect">
            <a:avLst/>
          </a:prstGeom>
          <a:noFill/>
        </p:spPr>
        <p:txBody>
          <a:bodyPr wrap="square" rtlCol="0">
            <a:spAutoFit/>
          </a:bodyPr>
          <a:lstStyle/>
          <a:p>
            <a:r>
              <a:rPr lang="de-DE" sz="2800" b="1" dirty="0" err="1" smtClean="0">
                <a:solidFill>
                  <a:schemeClr val="tx1"/>
                </a:solidFill>
              </a:rPr>
              <a:t>Hitchhaken</a:t>
            </a:r>
            <a:r>
              <a:rPr lang="de-DE" sz="2800" b="1" dirty="0" smtClean="0">
                <a:solidFill>
                  <a:schemeClr val="tx1"/>
                </a:solidFill>
              </a:rPr>
              <a:t> und </a:t>
            </a:r>
            <a:r>
              <a:rPr lang="de-DE" sz="2800" b="1" dirty="0" err="1" smtClean="0">
                <a:solidFill>
                  <a:schemeClr val="tx1"/>
                </a:solidFill>
              </a:rPr>
              <a:t>Hitchöse</a:t>
            </a:r>
            <a:endParaRPr lang="de-DE" sz="2800" b="1" dirty="0">
              <a:solidFill>
                <a:schemeClr val="tx1"/>
              </a:solidFill>
            </a:endParaRPr>
          </a:p>
        </p:txBody>
      </p:sp>
      <p:sp>
        <p:nvSpPr>
          <p:cNvPr id="12" name="Rechteck 11"/>
          <p:cNvSpPr/>
          <p:nvPr/>
        </p:nvSpPr>
        <p:spPr bwMode="auto">
          <a:xfrm>
            <a:off x="285720" y="2071678"/>
            <a:ext cx="4000528" cy="500066"/>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smtClean="0">
              <a:ln>
                <a:noFill/>
              </a:ln>
              <a:solidFill>
                <a:schemeClr val="bg1"/>
              </a:solidFill>
              <a:effectLst/>
              <a:latin typeface="Arial" charset="0"/>
            </a:endParaRPr>
          </a:p>
        </p:txBody>
      </p:sp>
      <p:sp>
        <p:nvSpPr>
          <p:cNvPr id="13" name="Rechteck 12"/>
          <p:cNvSpPr/>
          <p:nvPr/>
        </p:nvSpPr>
        <p:spPr bwMode="auto">
          <a:xfrm>
            <a:off x="357158" y="3929066"/>
            <a:ext cx="4000528" cy="285752"/>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smtClean="0">
              <a:ln>
                <a:noFill/>
              </a:ln>
              <a:solidFill>
                <a:schemeClr val="bg1"/>
              </a:solidFill>
              <a:effectLst/>
              <a:latin typeface="Arial" charset="0"/>
            </a:endParaRPr>
          </a:p>
        </p:txBody>
      </p:sp>
      <p:sp>
        <p:nvSpPr>
          <p:cNvPr id="14" name="Rechteck 13"/>
          <p:cNvSpPr/>
          <p:nvPr/>
        </p:nvSpPr>
        <p:spPr bwMode="auto">
          <a:xfrm>
            <a:off x="357158" y="5500702"/>
            <a:ext cx="4000528" cy="285752"/>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dirty="0" smtClean="0">
              <a:ln>
                <a:noFill/>
              </a:ln>
              <a:solidFill>
                <a:schemeClr val="bg1"/>
              </a:solidFill>
              <a:effectLst/>
              <a:latin typeface="Arial" charset="0"/>
            </a:endParaRPr>
          </a:p>
        </p:txBody>
      </p:sp>
      <p:sp>
        <p:nvSpPr>
          <p:cNvPr id="17" name="Textfeld 16"/>
          <p:cNvSpPr txBox="1"/>
          <p:nvPr/>
        </p:nvSpPr>
        <p:spPr>
          <a:xfrm>
            <a:off x="7715272" y="6215082"/>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
        <p:nvSpPr>
          <p:cNvPr id="18" name="Textfeld 17"/>
          <p:cNvSpPr txBox="1"/>
          <p:nvPr/>
        </p:nvSpPr>
        <p:spPr>
          <a:xfrm>
            <a:off x="7715272" y="3643314"/>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Tree>
    <p:extLst>
      <p:ext uri="{BB962C8B-B14F-4D97-AF65-F5344CB8AC3E}">
        <p14:creationId xmlns:p14="http://schemas.microsoft.com/office/powerpoint/2010/main" val="33877333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p:cNvSpPr>
            <a:spLocks noGrp="1"/>
          </p:cNvSpPr>
          <p:nvPr>
            <p:ph type="body" sz="half" idx="1"/>
          </p:nvPr>
        </p:nvSpPr>
        <p:spPr>
          <a:xfrm>
            <a:off x="468313" y="928670"/>
            <a:ext cx="3603621" cy="5572163"/>
          </a:xfrm>
          <a:solidFill>
            <a:srgbClr val="92D050">
              <a:alpha val="50000"/>
            </a:srgbClr>
          </a:solidFill>
        </p:spPr>
        <p:txBody>
          <a:bodyPr/>
          <a:lstStyle/>
          <a:p>
            <a:r>
              <a:rPr lang="de-DE" sz="1800" dirty="0" err="1" smtClean="0"/>
              <a:t>Piton</a:t>
            </a:r>
            <a:r>
              <a:rPr lang="de-DE" sz="1800" dirty="0" smtClean="0"/>
              <a:t>-Fixe ist ähnlich wie der </a:t>
            </a:r>
            <a:r>
              <a:rPr lang="de-DE" sz="1800" dirty="0" err="1" smtClean="0"/>
              <a:t>Hitchhaken</a:t>
            </a:r>
            <a:r>
              <a:rPr lang="de-DE" sz="1800" dirty="0" smtClean="0"/>
              <a:t> aber starr am Traktor angebracht</a:t>
            </a:r>
          </a:p>
          <a:p>
            <a:r>
              <a:rPr lang="de-DE" sz="1800" dirty="0" smtClean="0"/>
              <a:t>daher Hubeinrichtung am Anhänger notwendig</a:t>
            </a:r>
          </a:p>
          <a:p>
            <a:r>
              <a:rPr lang="de-DE" sz="1800" dirty="0" smtClean="0"/>
              <a:t>als </a:t>
            </a:r>
            <a:r>
              <a:rPr lang="de-DE" sz="1800" dirty="0" err="1" smtClean="0"/>
              <a:t>Zugöse</a:t>
            </a:r>
            <a:r>
              <a:rPr lang="de-DE" sz="1800" dirty="0" smtClean="0"/>
              <a:t> kann die alte </a:t>
            </a:r>
            <a:r>
              <a:rPr lang="de-DE" sz="1800" dirty="0" err="1" smtClean="0"/>
              <a:t>Hitchöse</a:t>
            </a:r>
            <a:r>
              <a:rPr lang="de-DE" sz="1800" dirty="0" smtClean="0"/>
              <a:t> nach DIN 9678 verwendet werden</a:t>
            </a:r>
          </a:p>
          <a:p>
            <a:r>
              <a:rPr lang="de-DE" sz="1800" dirty="0" smtClean="0"/>
              <a:t>als Niederhalter dient ein Querbolzen der gegen Herausrutschen gesichert werden muss</a:t>
            </a:r>
          </a:p>
          <a:p>
            <a:r>
              <a:rPr lang="de-DE" sz="1800" dirty="0" err="1" smtClean="0"/>
              <a:t>Piton</a:t>
            </a:r>
            <a:r>
              <a:rPr lang="de-DE" sz="1800" dirty="0" smtClean="0"/>
              <a:t>-Fixe muss ebenfalls nicht drehbar gelagert sein</a:t>
            </a:r>
          </a:p>
          <a:p>
            <a:r>
              <a:rPr lang="de-DE" sz="1800" dirty="0" smtClean="0"/>
              <a:t>die max. zul. Geschwindigkeit beträgt 40 km/h bei max. Stützlast von 3 t</a:t>
            </a:r>
          </a:p>
          <a:p>
            <a:endParaRPr lang="de-DE" sz="1800" dirty="0"/>
          </a:p>
        </p:txBody>
      </p:sp>
      <p:sp>
        <p:nvSpPr>
          <p:cNvPr id="3" name="Foliennummernplatzhalter 2"/>
          <p:cNvSpPr>
            <a:spLocks noGrp="1"/>
          </p:cNvSpPr>
          <p:nvPr>
            <p:ph type="sldNum" sz="quarter" idx="10"/>
          </p:nvPr>
        </p:nvSpPr>
        <p:spPr/>
        <p:txBody>
          <a:bodyPr/>
          <a:lstStyle/>
          <a:p>
            <a:r>
              <a:rPr lang="de-DE" smtClean="0"/>
              <a:t> Folie </a:t>
            </a:r>
            <a:fld id="{D1E49828-1376-46DF-9820-86C4AEEEEBE5}" type="slidenum">
              <a:rPr lang="de-DE" smtClean="0"/>
              <a:pPr/>
              <a:t>26</a:t>
            </a:fld>
            <a:endParaRPr lang="de-DE"/>
          </a:p>
        </p:txBody>
      </p:sp>
      <p:sp>
        <p:nvSpPr>
          <p:cNvPr id="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57232"/>
            <a:ext cx="43338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0" y="4214818"/>
            <a:ext cx="4729193"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72" y="5929330"/>
            <a:ext cx="4786346" cy="26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2571736" y="357166"/>
            <a:ext cx="3357586" cy="523220"/>
          </a:xfrm>
          <a:prstGeom prst="rect">
            <a:avLst/>
          </a:prstGeom>
          <a:noFill/>
        </p:spPr>
        <p:txBody>
          <a:bodyPr wrap="square" rtlCol="0">
            <a:spAutoFit/>
          </a:bodyPr>
          <a:lstStyle/>
          <a:p>
            <a:r>
              <a:rPr lang="de-DE" sz="2800" b="1" dirty="0" err="1" smtClean="0">
                <a:solidFill>
                  <a:schemeClr val="tx1"/>
                </a:solidFill>
              </a:rPr>
              <a:t>Piton</a:t>
            </a:r>
            <a:r>
              <a:rPr lang="de-DE" sz="2800" b="1" dirty="0" smtClean="0">
                <a:solidFill>
                  <a:schemeClr val="tx1"/>
                </a:solidFill>
              </a:rPr>
              <a:t>-Fixe</a:t>
            </a:r>
            <a:endParaRPr lang="de-DE" sz="2800" b="1" dirty="0">
              <a:solidFill>
                <a:schemeClr val="tx1"/>
              </a:solidFill>
            </a:endParaRPr>
          </a:p>
        </p:txBody>
      </p:sp>
      <p:sp>
        <p:nvSpPr>
          <p:cNvPr id="13" name="Textfeld 12"/>
          <p:cNvSpPr txBox="1"/>
          <p:nvPr/>
        </p:nvSpPr>
        <p:spPr>
          <a:xfrm>
            <a:off x="7500958" y="3786190"/>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
        <p:nvSpPr>
          <p:cNvPr id="14" name="Textfeld 13"/>
          <p:cNvSpPr txBox="1"/>
          <p:nvPr/>
        </p:nvSpPr>
        <p:spPr>
          <a:xfrm>
            <a:off x="7715272" y="6143644"/>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Tree>
    <p:extLst>
      <p:ext uri="{BB962C8B-B14F-4D97-AF65-F5344CB8AC3E}">
        <p14:creationId xmlns:p14="http://schemas.microsoft.com/office/powerpoint/2010/main" val="646498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sz="quarter"/>
          </p:nvPr>
        </p:nvSpPr>
        <p:spPr>
          <a:xfrm>
            <a:off x="428596" y="642918"/>
            <a:ext cx="8048625" cy="609600"/>
          </a:xfrm>
        </p:spPr>
        <p:txBody>
          <a:bodyPr/>
          <a:lstStyle/>
          <a:p>
            <a:pPr algn="ctr"/>
            <a:r>
              <a:rPr lang="de-DE" dirty="0" err="1" smtClean="0"/>
              <a:t>Hitchhaken</a:t>
            </a:r>
            <a:r>
              <a:rPr lang="de-DE" dirty="0" smtClean="0"/>
              <a:t>  </a:t>
            </a:r>
            <a:r>
              <a:rPr lang="de-DE" dirty="0" smtClean="0">
                <a:sym typeface="Wingdings"/>
              </a:rPr>
              <a:t>  </a:t>
            </a:r>
            <a:r>
              <a:rPr lang="de-DE" dirty="0" err="1" smtClean="0"/>
              <a:t>Piton</a:t>
            </a:r>
            <a:r>
              <a:rPr lang="de-DE" dirty="0" smtClean="0"/>
              <a:t>-Fixe</a:t>
            </a:r>
            <a:endParaRPr lang="de-DE" dirty="0"/>
          </a:p>
        </p:txBody>
      </p:sp>
      <p:sp>
        <p:nvSpPr>
          <p:cNvPr id="3" name="Textplatzhalter 2"/>
          <p:cNvSpPr>
            <a:spLocks noGrp="1"/>
          </p:cNvSpPr>
          <p:nvPr>
            <p:ph sz="quarter" idx="1"/>
          </p:nvPr>
        </p:nvSpPr>
        <p:spPr>
          <a:xfrm>
            <a:off x="428596" y="1643050"/>
            <a:ext cx="4038600" cy="2428892"/>
          </a:xfrm>
          <a:solidFill>
            <a:srgbClr val="92D050">
              <a:alpha val="50000"/>
            </a:srgbClr>
          </a:solidFill>
        </p:spPr>
        <p:txBody>
          <a:bodyPr/>
          <a:lstStyle/>
          <a:p>
            <a:pPr>
              <a:buNone/>
            </a:pPr>
            <a:r>
              <a:rPr lang="de-DE" dirty="0" smtClean="0"/>
              <a:t>	</a:t>
            </a:r>
            <a:r>
              <a:rPr lang="de-DE" b="1" u="sng" dirty="0" smtClean="0"/>
              <a:t>Vorteile:</a:t>
            </a:r>
          </a:p>
          <a:p>
            <a:r>
              <a:rPr lang="de-DE" sz="1800" dirty="0" smtClean="0"/>
              <a:t>Kuppeln ohne Abzusteigen möglich</a:t>
            </a:r>
          </a:p>
          <a:p>
            <a:r>
              <a:rPr lang="de-DE" sz="1800" dirty="0" smtClean="0"/>
              <a:t>es können problemlos </a:t>
            </a:r>
            <a:r>
              <a:rPr lang="de-DE" sz="1800" dirty="0" err="1" smtClean="0"/>
              <a:t>Zugösen</a:t>
            </a:r>
            <a:r>
              <a:rPr lang="de-DE" sz="1800" dirty="0" smtClean="0"/>
              <a:t> gefangen werden deren Höhe über dem Boden durch Einsinken des Stützfußes abgenommen hat</a:t>
            </a:r>
          </a:p>
          <a:p>
            <a:endParaRPr lang="de-DE" sz="1800" dirty="0"/>
          </a:p>
        </p:txBody>
      </p:sp>
      <p:sp>
        <p:nvSpPr>
          <p:cNvPr id="5" name="Textplatzhalter 4"/>
          <p:cNvSpPr>
            <a:spLocks noGrp="1"/>
          </p:cNvSpPr>
          <p:nvPr>
            <p:ph sz="quarter" idx="2"/>
          </p:nvPr>
        </p:nvSpPr>
        <p:spPr>
          <a:xfrm>
            <a:off x="4643438" y="1643050"/>
            <a:ext cx="4038600" cy="2428892"/>
          </a:xfrm>
          <a:solidFill>
            <a:srgbClr val="92D050">
              <a:alpha val="50000"/>
            </a:srgbClr>
          </a:solidFill>
        </p:spPr>
        <p:txBody>
          <a:bodyPr/>
          <a:lstStyle/>
          <a:p>
            <a:pPr>
              <a:buNone/>
            </a:pPr>
            <a:r>
              <a:rPr lang="de-DE" dirty="0" smtClean="0"/>
              <a:t>	</a:t>
            </a:r>
            <a:r>
              <a:rPr lang="de-DE" b="1" u="sng" dirty="0" smtClean="0"/>
              <a:t>Vorteile:</a:t>
            </a:r>
          </a:p>
          <a:p>
            <a:r>
              <a:rPr lang="de-DE" sz="1800" dirty="0" smtClean="0"/>
              <a:t>geringerer Verschleiß da die Öse nicht nur in einem Punkt aufliegt</a:t>
            </a:r>
          </a:p>
          <a:p>
            <a:r>
              <a:rPr lang="de-DE" sz="1800" dirty="0" smtClean="0"/>
              <a:t>kostengünstiger als </a:t>
            </a:r>
            <a:r>
              <a:rPr lang="de-DE" sz="1800" dirty="0" err="1" smtClean="0"/>
              <a:t>Hitchhaken</a:t>
            </a:r>
            <a:endParaRPr lang="de-DE" sz="1800" dirty="0"/>
          </a:p>
        </p:txBody>
      </p:sp>
      <p:sp>
        <p:nvSpPr>
          <p:cNvPr id="10" name="Inhaltsplatzhalter 9"/>
          <p:cNvSpPr>
            <a:spLocks noGrp="1"/>
          </p:cNvSpPr>
          <p:nvPr>
            <p:ph sz="quarter" idx="3"/>
          </p:nvPr>
        </p:nvSpPr>
        <p:spPr>
          <a:xfrm>
            <a:off x="428596" y="4143380"/>
            <a:ext cx="4038600" cy="2357454"/>
          </a:xfrm>
          <a:solidFill>
            <a:srgbClr val="92D050">
              <a:alpha val="50000"/>
            </a:srgbClr>
          </a:solidFill>
        </p:spPr>
        <p:txBody>
          <a:bodyPr/>
          <a:lstStyle/>
          <a:p>
            <a:pPr>
              <a:buNone/>
            </a:pPr>
            <a:r>
              <a:rPr lang="de-DE" dirty="0" smtClean="0"/>
              <a:t>	</a:t>
            </a:r>
            <a:r>
              <a:rPr lang="de-DE" b="1" u="sng" dirty="0" smtClean="0"/>
              <a:t>Nachteile:</a:t>
            </a:r>
          </a:p>
          <a:p>
            <a:r>
              <a:rPr lang="de-DE" sz="1800" dirty="0" smtClean="0"/>
              <a:t>höherer Verschleiß durch punktuelle Belastung</a:t>
            </a:r>
          </a:p>
          <a:p>
            <a:r>
              <a:rPr lang="de-DE" sz="1800" dirty="0" smtClean="0"/>
              <a:t>kostenintensivere Verbindung</a:t>
            </a:r>
          </a:p>
          <a:p>
            <a:endParaRPr lang="de-DE" sz="1800" dirty="0" smtClean="0"/>
          </a:p>
          <a:p>
            <a:endParaRPr lang="de-DE" dirty="0"/>
          </a:p>
        </p:txBody>
      </p:sp>
      <p:sp>
        <p:nvSpPr>
          <p:cNvPr id="11" name="Inhaltsplatzhalter 10"/>
          <p:cNvSpPr>
            <a:spLocks noGrp="1"/>
          </p:cNvSpPr>
          <p:nvPr>
            <p:ph sz="quarter" idx="4"/>
          </p:nvPr>
        </p:nvSpPr>
        <p:spPr>
          <a:xfrm>
            <a:off x="4643438" y="4143380"/>
            <a:ext cx="4038600" cy="2357454"/>
          </a:xfrm>
          <a:solidFill>
            <a:srgbClr val="92D050">
              <a:alpha val="50000"/>
            </a:srgbClr>
          </a:solidFill>
        </p:spPr>
        <p:txBody>
          <a:bodyPr/>
          <a:lstStyle/>
          <a:p>
            <a:pPr>
              <a:buNone/>
            </a:pPr>
            <a:r>
              <a:rPr lang="de-DE" dirty="0" smtClean="0"/>
              <a:t>	</a:t>
            </a:r>
            <a:r>
              <a:rPr lang="de-DE" b="1" u="sng" dirty="0" smtClean="0"/>
              <a:t>Nachteile:</a:t>
            </a:r>
          </a:p>
          <a:p>
            <a:r>
              <a:rPr lang="de-DE" sz="1800" dirty="0" smtClean="0"/>
              <a:t>Hubeinrichtung am Anhänger notwendig</a:t>
            </a:r>
          </a:p>
          <a:p>
            <a:r>
              <a:rPr lang="de-DE" sz="1800" dirty="0" smtClean="0"/>
              <a:t>Niederhalter muss per Hand arretiert werden</a:t>
            </a:r>
          </a:p>
          <a:p>
            <a:r>
              <a:rPr lang="de-DE" sz="1800" dirty="0" smtClean="0"/>
              <a:t>höherer Arbeitsaufwand beim An- und Abkuppeln</a:t>
            </a:r>
            <a:endParaRPr lang="de-DE" sz="1800" dirty="0"/>
          </a:p>
        </p:txBody>
      </p:sp>
      <p:sp>
        <p:nvSpPr>
          <p:cNvPr id="7" name="Foliennummernplatzhalter 6"/>
          <p:cNvSpPr>
            <a:spLocks noGrp="1"/>
          </p:cNvSpPr>
          <p:nvPr>
            <p:ph type="sldNum" sz="quarter" idx="10"/>
          </p:nvPr>
        </p:nvSpPr>
        <p:spPr/>
        <p:txBody>
          <a:bodyPr/>
          <a:lstStyle/>
          <a:p>
            <a:r>
              <a:rPr lang="de-DE" smtClean="0"/>
              <a:t> Folie </a:t>
            </a:r>
            <a:fld id="{5B419B6D-6ABF-4B6B-A94E-4CF21E9CC3A7}" type="slidenum">
              <a:rPr lang="de-DE" smtClean="0"/>
              <a:pPr/>
              <a:t>27</a:t>
            </a:fld>
            <a:endParaRPr lang="de-DE"/>
          </a:p>
        </p:txBody>
      </p:sp>
      <p:sp>
        <p:nvSpPr>
          <p:cNvPr id="8" name="Fußzeilenplatzhalter 7"/>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00232" cy="1481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3" cstate="print"/>
          <a:srcRect/>
          <a:stretch>
            <a:fillRect/>
          </a:stretch>
        </p:blipFill>
        <p:spPr bwMode="auto">
          <a:xfrm>
            <a:off x="6929454" y="0"/>
            <a:ext cx="2054056" cy="1428736"/>
          </a:xfrm>
          <a:prstGeom prst="rect">
            <a:avLst/>
          </a:prstGeom>
          <a:noFill/>
          <a:ln w="9525">
            <a:noFill/>
            <a:miter lim="800000"/>
            <a:headEnd/>
            <a:tailEnd/>
          </a:ln>
          <a:effectLst/>
        </p:spPr>
      </p:pic>
      <p:sp>
        <p:nvSpPr>
          <p:cNvPr id="12" name="Textfeld 11"/>
          <p:cNvSpPr txBox="1"/>
          <p:nvPr/>
        </p:nvSpPr>
        <p:spPr>
          <a:xfrm>
            <a:off x="7715272" y="1428736"/>
            <a:ext cx="1200971" cy="246221"/>
          </a:xfrm>
          <a:prstGeom prst="rect">
            <a:avLst/>
          </a:prstGeom>
          <a:noFill/>
        </p:spPr>
        <p:txBody>
          <a:bodyPr wrap="none" rtlCol="0">
            <a:spAutoFit/>
          </a:bodyPr>
          <a:lstStyle/>
          <a:p>
            <a:pPr algn="r"/>
            <a:r>
              <a:rPr lang="de-DE" sz="1000" dirty="0" smtClean="0">
                <a:solidFill>
                  <a:schemeClr val="tx1"/>
                </a:solidFill>
              </a:rPr>
              <a:t>www.wikipedia.de</a:t>
            </a:r>
            <a:endParaRPr lang="de-DE" sz="1000" dirty="0">
              <a:solidFill>
                <a:schemeClr val="tx1"/>
              </a:solidFill>
            </a:endParaRPr>
          </a:p>
        </p:txBody>
      </p:sp>
      <p:sp>
        <p:nvSpPr>
          <p:cNvPr id="13" name="Textfeld 12"/>
          <p:cNvSpPr txBox="1"/>
          <p:nvPr/>
        </p:nvSpPr>
        <p:spPr>
          <a:xfrm>
            <a:off x="142844" y="1428736"/>
            <a:ext cx="184731" cy="215444"/>
          </a:xfrm>
          <a:prstGeom prst="rect">
            <a:avLst/>
          </a:prstGeom>
          <a:noFill/>
        </p:spPr>
        <p:txBody>
          <a:bodyPr wrap="none" rtlCol="0">
            <a:spAutoFit/>
          </a:bodyPr>
          <a:lstStyle/>
          <a:p>
            <a:endParaRPr lang="de-DE" sz="800" dirty="0">
              <a:solidFill>
                <a:schemeClr val="tx1"/>
              </a:solidFill>
            </a:endParaRPr>
          </a:p>
        </p:txBody>
      </p:sp>
      <p:sp>
        <p:nvSpPr>
          <p:cNvPr id="14" name="Textfeld 13"/>
          <p:cNvSpPr txBox="1"/>
          <p:nvPr/>
        </p:nvSpPr>
        <p:spPr>
          <a:xfrm>
            <a:off x="785786" y="1428736"/>
            <a:ext cx="1200971" cy="246221"/>
          </a:xfrm>
          <a:prstGeom prst="rect">
            <a:avLst/>
          </a:prstGeom>
          <a:noFill/>
        </p:spPr>
        <p:txBody>
          <a:bodyPr wrap="none" rtlCol="0">
            <a:spAutoFit/>
          </a:bodyPr>
          <a:lstStyle/>
          <a:p>
            <a:pPr algn="r"/>
            <a:r>
              <a:rPr lang="de-DE" sz="1000" dirty="0" smtClean="0">
                <a:solidFill>
                  <a:schemeClr val="tx1"/>
                </a:solidFill>
              </a:rPr>
              <a:t>www.wikipedia.de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smtClean="0"/>
              <a:t> Folie </a:t>
            </a:r>
            <a:fld id="{4A5BDCDA-0F8D-4E08-9B5D-8F5D49450F3C}" type="slidenum">
              <a:rPr lang="de-DE" smtClean="0"/>
              <a:pPr/>
              <a:t>28</a:t>
            </a:fld>
            <a:endParaRPr lang="de-DE"/>
          </a:p>
        </p:txBody>
      </p:sp>
      <p:sp>
        <p:nvSpPr>
          <p:cNvPr id="5"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8" name="Ellipse 7"/>
          <p:cNvSpPr/>
          <p:nvPr/>
        </p:nvSpPr>
        <p:spPr bwMode="auto">
          <a:xfrm>
            <a:off x="2786050" y="2571744"/>
            <a:ext cx="2928958" cy="1357322"/>
          </a:xfrm>
          <a:prstGeom prst="ellipse">
            <a:avLst/>
          </a:prstGeom>
          <a:solidFill>
            <a:srgbClr val="92D05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de-DE" sz="2800" dirty="0" smtClean="0">
                <a:solidFill>
                  <a:schemeClr val="tx1"/>
                </a:solidFill>
                <a:latin typeface="Arial" pitchFamily="34" charset="0"/>
              </a:rPr>
              <a:t>Achtung Verschleiß!</a:t>
            </a:r>
            <a:endParaRPr kumimoji="0" lang="de-DE" sz="2800" b="0" i="0" u="none" strike="noStrike" cap="none" normalizeH="0" baseline="0" dirty="0" smtClean="0">
              <a:ln>
                <a:noFill/>
              </a:ln>
              <a:solidFill>
                <a:schemeClr val="tx1"/>
              </a:solidFill>
              <a:effectLst/>
              <a:latin typeface="Arial" pitchFamily="34" charset="0"/>
            </a:endParaRPr>
          </a:p>
        </p:txBody>
      </p:sp>
      <p:pic>
        <p:nvPicPr>
          <p:cNvPr id="1027" name="Picture 3"/>
          <p:cNvPicPr>
            <a:picLocks noChangeAspect="1" noChangeArrowheads="1"/>
          </p:cNvPicPr>
          <p:nvPr/>
        </p:nvPicPr>
        <p:blipFill>
          <a:blip r:embed="rId2"/>
          <a:srcRect/>
          <a:stretch>
            <a:fillRect/>
          </a:stretch>
        </p:blipFill>
        <p:spPr bwMode="auto">
          <a:xfrm>
            <a:off x="0" y="3429000"/>
            <a:ext cx="2596593" cy="2714620"/>
          </a:xfrm>
          <a:prstGeom prst="rect">
            <a:avLst/>
          </a:prstGeom>
          <a:noFill/>
          <a:ln w="9525">
            <a:noFill/>
            <a:miter lim="800000"/>
            <a:headEnd/>
            <a:tailEnd/>
          </a:ln>
          <a:effectLst/>
        </p:spPr>
      </p:pic>
      <p:pic>
        <p:nvPicPr>
          <p:cNvPr id="1029" name="Picture 5"/>
          <p:cNvPicPr>
            <a:picLocks noChangeAspect="1" noChangeArrowheads="1"/>
          </p:cNvPicPr>
          <p:nvPr/>
        </p:nvPicPr>
        <p:blipFill>
          <a:blip r:embed="rId3"/>
          <a:srcRect/>
          <a:stretch>
            <a:fillRect/>
          </a:stretch>
        </p:blipFill>
        <p:spPr bwMode="auto">
          <a:xfrm>
            <a:off x="0" y="714356"/>
            <a:ext cx="2500266" cy="2083555"/>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a:srcRect/>
          <a:stretch>
            <a:fillRect/>
          </a:stretch>
        </p:blipFill>
        <p:spPr bwMode="auto">
          <a:xfrm>
            <a:off x="2643174" y="214290"/>
            <a:ext cx="3143272" cy="2142557"/>
          </a:xfrm>
          <a:prstGeom prst="rect">
            <a:avLst/>
          </a:prstGeom>
          <a:noFill/>
          <a:ln w="9525">
            <a:noFill/>
            <a:miter lim="800000"/>
            <a:headEnd/>
            <a:tailEnd/>
          </a:ln>
          <a:effectLst/>
        </p:spPr>
      </p:pic>
      <p:pic>
        <p:nvPicPr>
          <p:cNvPr id="1032" name="Picture 8"/>
          <p:cNvPicPr>
            <a:picLocks noChangeAspect="1" noChangeArrowheads="1"/>
          </p:cNvPicPr>
          <p:nvPr/>
        </p:nvPicPr>
        <p:blipFill>
          <a:blip r:embed="rId5"/>
          <a:srcRect/>
          <a:stretch>
            <a:fillRect/>
          </a:stretch>
        </p:blipFill>
        <p:spPr bwMode="auto">
          <a:xfrm>
            <a:off x="5857884" y="500042"/>
            <a:ext cx="3102070" cy="3143248"/>
          </a:xfrm>
          <a:prstGeom prst="rect">
            <a:avLst/>
          </a:prstGeom>
          <a:noFill/>
          <a:ln w="9525">
            <a:noFill/>
            <a:miter lim="800000"/>
            <a:headEnd/>
            <a:tailEnd/>
          </a:ln>
          <a:effectLst/>
        </p:spPr>
      </p:pic>
      <p:pic>
        <p:nvPicPr>
          <p:cNvPr id="1033" name="Picture 9"/>
          <p:cNvPicPr>
            <a:picLocks noChangeAspect="1" noChangeArrowheads="1"/>
          </p:cNvPicPr>
          <p:nvPr/>
        </p:nvPicPr>
        <p:blipFill>
          <a:blip r:embed="rId6"/>
          <a:srcRect/>
          <a:stretch>
            <a:fillRect/>
          </a:stretch>
        </p:blipFill>
        <p:spPr bwMode="auto">
          <a:xfrm>
            <a:off x="5500694" y="4071942"/>
            <a:ext cx="3343907" cy="214314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7"/>
          <a:srcRect/>
          <a:stretch>
            <a:fillRect/>
          </a:stretch>
        </p:blipFill>
        <p:spPr bwMode="auto">
          <a:xfrm>
            <a:off x="3143240" y="4000504"/>
            <a:ext cx="1928826" cy="2288235"/>
          </a:xfrm>
          <a:prstGeom prst="rect">
            <a:avLst/>
          </a:prstGeom>
          <a:noFill/>
          <a:ln w="9525">
            <a:noFill/>
            <a:miter lim="800000"/>
            <a:headEnd/>
            <a:tailEnd/>
          </a:ln>
          <a:effectLst/>
        </p:spPr>
      </p:pic>
      <p:sp>
        <p:nvSpPr>
          <p:cNvPr id="31" name="Textfeld 30"/>
          <p:cNvSpPr txBox="1"/>
          <p:nvPr/>
        </p:nvSpPr>
        <p:spPr>
          <a:xfrm>
            <a:off x="714348" y="2786058"/>
            <a:ext cx="1785950" cy="246221"/>
          </a:xfrm>
          <a:prstGeom prst="rect">
            <a:avLst/>
          </a:prstGeom>
          <a:noFill/>
        </p:spPr>
        <p:txBody>
          <a:bodyPr wrap="square" rtlCol="0">
            <a:spAutoFit/>
          </a:bodyPr>
          <a:lstStyle/>
          <a:p>
            <a:pPr algn="r"/>
            <a:r>
              <a:rPr lang="de-DE" sz="1000" dirty="0" err="1" smtClean="0">
                <a:solidFill>
                  <a:schemeClr val="tx1"/>
                </a:solidFill>
              </a:rPr>
              <a:t>profi</a:t>
            </a:r>
            <a:r>
              <a:rPr lang="de-DE" sz="1000" dirty="0" smtClean="0">
                <a:solidFill>
                  <a:schemeClr val="tx1"/>
                </a:solidFill>
              </a:rPr>
              <a:t> Sonderdruck 10/2015</a:t>
            </a:r>
            <a:endParaRPr lang="de-DE" sz="1000" dirty="0">
              <a:solidFill>
                <a:schemeClr val="tx1"/>
              </a:solidFill>
            </a:endParaRPr>
          </a:p>
        </p:txBody>
      </p:sp>
      <p:sp>
        <p:nvSpPr>
          <p:cNvPr id="32" name="Textfeld 31"/>
          <p:cNvSpPr txBox="1"/>
          <p:nvPr/>
        </p:nvSpPr>
        <p:spPr>
          <a:xfrm>
            <a:off x="785786" y="6143644"/>
            <a:ext cx="1785950" cy="246221"/>
          </a:xfrm>
          <a:prstGeom prst="rect">
            <a:avLst/>
          </a:prstGeom>
          <a:noFill/>
        </p:spPr>
        <p:txBody>
          <a:bodyPr wrap="square" rtlCol="0">
            <a:spAutoFit/>
          </a:bodyPr>
          <a:lstStyle/>
          <a:p>
            <a:pPr algn="r"/>
            <a:r>
              <a:rPr lang="de-DE" sz="1000" dirty="0" err="1" smtClean="0">
                <a:solidFill>
                  <a:schemeClr val="tx1"/>
                </a:solidFill>
              </a:rPr>
              <a:t>profi</a:t>
            </a:r>
            <a:r>
              <a:rPr lang="de-DE" sz="1000" dirty="0" smtClean="0">
                <a:solidFill>
                  <a:schemeClr val="tx1"/>
                </a:solidFill>
              </a:rPr>
              <a:t> Sonderdruck 10/2015</a:t>
            </a:r>
            <a:endParaRPr lang="de-DE" sz="1000" dirty="0">
              <a:solidFill>
                <a:schemeClr val="tx1"/>
              </a:solidFill>
            </a:endParaRPr>
          </a:p>
        </p:txBody>
      </p:sp>
      <p:sp>
        <p:nvSpPr>
          <p:cNvPr id="33" name="Textfeld 32"/>
          <p:cNvSpPr txBox="1"/>
          <p:nvPr/>
        </p:nvSpPr>
        <p:spPr>
          <a:xfrm>
            <a:off x="4000496" y="2357430"/>
            <a:ext cx="1785950" cy="246221"/>
          </a:xfrm>
          <a:prstGeom prst="rect">
            <a:avLst/>
          </a:prstGeom>
          <a:noFill/>
        </p:spPr>
        <p:txBody>
          <a:bodyPr wrap="square" rtlCol="0">
            <a:spAutoFit/>
          </a:bodyPr>
          <a:lstStyle/>
          <a:p>
            <a:pPr algn="r"/>
            <a:r>
              <a:rPr lang="de-DE" sz="1000" dirty="0" err="1" smtClean="0">
                <a:solidFill>
                  <a:schemeClr val="tx1"/>
                </a:solidFill>
              </a:rPr>
              <a:t>profi</a:t>
            </a:r>
            <a:r>
              <a:rPr lang="de-DE" sz="1000" dirty="0" smtClean="0">
                <a:solidFill>
                  <a:schemeClr val="tx1"/>
                </a:solidFill>
              </a:rPr>
              <a:t> Sonderdruck 10/2015</a:t>
            </a:r>
            <a:endParaRPr lang="de-DE" sz="1000" dirty="0">
              <a:solidFill>
                <a:schemeClr val="tx1"/>
              </a:solidFill>
            </a:endParaRPr>
          </a:p>
        </p:txBody>
      </p:sp>
      <p:sp>
        <p:nvSpPr>
          <p:cNvPr id="34" name="Textfeld 33"/>
          <p:cNvSpPr txBox="1"/>
          <p:nvPr/>
        </p:nvSpPr>
        <p:spPr>
          <a:xfrm>
            <a:off x="3286116" y="6286520"/>
            <a:ext cx="1785950" cy="246221"/>
          </a:xfrm>
          <a:prstGeom prst="rect">
            <a:avLst/>
          </a:prstGeom>
          <a:noFill/>
        </p:spPr>
        <p:txBody>
          <a:bodyPr wrap="square" rtlCol="0">
            <a:spAutoFit/>
          </a:bodyPr>
          <a:lstStyle/>
          <a:p>
            <a:pPr algn="r"/>
            <a:r>
              <a:rPr lang="de-DE" sz="1000" dirty="0" err="1" smtClean="0">
                <a:solidFill>
                  <a:schemeClr val="tx1"/>
                </a:solidFill>
              </a:rPr>
              <a:t>profi</a:t>
            </a:r>
            <a:r>
              <a:rPr lang="de-DE" sz="1000" dirty="0" smtClean="0">
                <a:solidFill>
                  <a:schemeClr val="tx1"/>
                </a:solidFill>
              </a:rPr>
              <a:t> Sonderdruck 10/2015</a:t>
            </a:r>
            <a:endParaRPr lang="de-DE" sz="1000" dirty="0">
              <a:solidFill>
                <a:schemeClr val="tx1"/>
              </a:solidFill>
            </a:endParaRPr>
          </a:p>
        </p:txBody>
      </p:sp>
      <p:sp>
        <p:nvSpPr>
          <p:cNvPr id="35" name="Textfeld 34"/>
          <p:cNvSpPr txBox="1"/>
          <p:nvPr/>
        </p:nvSpPr>
        <p:spPr>
          <a:xfrm>
            <a:off x="7786710" y="3643314"/>
            <a:ext cx="1117615" cy="246221"/>
          </a:xfrm>
          <a:prstGeom prst="rect">
            <a:avLst/>
          </a:prstGeom>
          <a:noFill/>
        </p:spPr>
        <p:txBody>
          <a:bodyPr wrap="none" rtlCol="0">
            <a:spAutoFit/>
          </a:bodyPr>
          <a:lstStyle/>
          <a:p>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6/2013</a:t>
            </a:r>
            <a:endParaRPr lang="de-DE" sz="1000" dirty="0">
              <a:solidFill>
                <a:schemeClr val="tx1"/>
              </a:solidFill>
            </a:endParaRPr>
          </a:p>
        </p:txBody>
      </p:sp>
      <p:sp>
        <p:nvSpPr>
          <p:cNvPr id="36" name="Textfeld 35"/>
          <p:cNvSpPr txBox="1"/>
          <p:nvPr/>
        </p:nvSpPr>
        <p:spPr>
          <a:xfrm>
            <a:off x="7715272" y="6215082"/>
            <a:ext cx="1117615" cy="246221"/>
          </a:xfrm>
          <a:prstGeom prst="rect">
            <a:avLst/>
          </a:prstGeom>
          <a:noFill/>
        </p:spPr>
        <p:txBody>
          <a:bodyPr wrap="none" rtlCol="0">
            <a:spAutoFit/>
          </a:bodyPr>
          <a:lstStyle/>
          <a:p>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6/2013</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00034" y="285728"/>
            <a:ext cx="8048625" cy="609600"/>
          </a:xfrm>
        </p:spPr>
        <p:txBody>
          <a:bodyPr/>
          <a:lstStyle/>
          <a:p>
            <a:pPr algn="ctr"/>
            <a:r>
              <a:rPr lang="de-DE" dirty="0" smtClean="0"/>
              <a:t>Verschleißgrenzen der wichtigsten Anhängevorrichtungen</a:t>
            </a:r>
            <a:endParaRPr lang="de-DE" dirty="0"/>
          </a:p>
        </p:txBody>
      </p:sp>
      <p:sp>
        <p:nvSpPr>
          <p:cNvPr id="5"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4" name="Foliennummernplatzhalter 3"/>
          <p:cNvSpPr>
            <a:spLocks noGrp="1"/>
          </p:cNvSpPr>
          <p:nvPr>
            <p:ph type="sldNum" sz="quarter" idx="12"/>
          </p:nvPr>
        </p:nvSpPr>
        <p:spPr/>
        <p:txBody>
          <a:bodyPr/>
          <a:lstStyle/>
          <a:p>
            <a:r>
              <a:rPr lang="de-DE" smtClean="0"/>
              <a:t> Folie </a:t>
            </a:r>
            <a:fld id="{4A5BDCDA-0F8D-4E08-9B5D-8F5D49450F3C}" type="slidenum">
              <a:rPr lang="de-DE" smtClean="0"/>
              <a:pPr/>
              <a:t>29</a:t>
            </a:fld>
            <a:endParaRPr lang="de-DE"/>
          </a:p>
        </p:txBody>
      </p:sp>
      <p:sp>
        <p:nvSpPr>
          <p:cNvPr id="18" name="Textfeld 17"/>
          <p:cNvSpPr txBox="1"/>
          <p:nvPr/>
        </p:nvSpPr>
        <p:spPr>
          <a:xfrm>
            <a:off x="540000" y="1071546"/>
            <a:ext cx="7818214" cy="1077218"/>
          </a:xfrm>
          <a:prstGeom prst="rect">
            <a:avLst/>
          </a:prstGeom>
          <a:noFill/>
        </p:spPr>
        <p:txBody>
          <a:bodyPr wrap="square" rtlCol="0">
            <a:spAutoFit/>
          </a:bodyPr>
          <a:lstStyle/>
          <a:p>
            <a:pPr algn="l"/>
            <a:r>
              <a:rPr lang="de-DE" sz="1600" dirty="0" smtClean="0">
                <a:solidFill>
                  <a:schemeClr val="tx1"/>
                </a:solidFill>
                <a:sym typeface="Wingdings" pitchFamily="2" charset="2"/>
              </a:rPr>
              <a:t>In den folgenden Tabellen können die Maße der Verschleißgrenzen verschiedener Anhängevorrichtungen herausgelesen werden</a:t>
            </a:r>
          </a:p>
          <a:p>
            <a:pPr algn="l"/>
            <a:endParaRPr lang="de-DE" sz="600" dirty="0" smtClean="0">
              <a:solidFill>
                <a:schemeClr val="tx1"/>
              </a:solidFill>
              <a:sym typeface="Wingdings" pitchFamily="2" charset="2"/>
            </a:endParaRPr>
          </a:p>
          <a:p>
            <a:pPr algn="l"/>
            <a:r>
              <a:rPr lang="de-DE" sz="2400" b="1" dirty="0" smtClean="0">
                <a:solidFill>
                  <a:schemeClr val="tx1"/>
                </a:solidFill>
                <a:sym typeface="Wingdings" pitchFamily="2" charset="2"/>
              </a:rPr>
              <a:t> </a:t>
            </a:r>
            <a:r>
              <a:rPr lang="de-DE" sz="2400" b="1" dirty="0" err="1" smtClean="0">
                <a:solidFill>
                  <a:schemeClr val="tx1"/>
                </a:solidFill>
              </a:rPr>
              <a:t>Bolzenkupplungen</a:t>
            </a:r>
            <a:endParaRPr lang="de-DE" sz="2400" b="1" dirty="0">
              <a:solidFill>
                <a:schemeClr val="tx1"/>
              </a:solidFill>
            </a:endParaRPr>
          </a:p>
        </p:txBody>
      </p:sp>
      <p:pic>
        <p:nvPicPr>
          <p:cNvPr id="2052" name="Picture 4"/>
          <p:cNvPicPr>
            <a:picLocks noChangeAspect="1" noChangeArrowheads="1"/>
          </p:cNvPicPr>
          <p:nvPr/>
        </p:nvPicPr>
        <p:blipFill>
          <a:blip r:embed="rId2"/>
          <a:srcRect/>
          <a:stretch>
            <a:fillRect/>
          </a:stretch>
        </p:blipFill>
        <p:spPr bwMode="auto">
          <a:xfrm>
            <a:off x="500034" y="2143116"/>
            <a:ext cx="6696075" cy="4143375"/>
          </a:xfrm>
          <a:prstGeom prst="rect">
            <a:avLst/>
          </a:prstGeom>
          <a:noFill/>
          <a:ln w="9525">
            <a:noFill/>
            <a:miter lim="800000"/>
            <a:headEnd/>
            <a:tailEnd/>
          </a:ln>
          <a:effectLst/>
        </p:spPr>
      </p:pic>
      <p:sp>
        <p:nvSpPr>
          <p:cNvPr id="8" name="Textfeld 7"/>
          <p:cNvSpPr txBox="1"/>
          <p:nvPr/>
        </p:nvSpPr>
        <p:spPr>
          <a:xfrm>
            <a:off x="5929322" y="6143644"/>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dirty="0" smtClean="0"/>
              <a:t> Folie </a:t>
            </a:r>
            <a:fld id="{D06C90DC-A3C8-4744-AA7F-69065692570B}" type="slidenum">
              <a:rPr lang="de-DE" smtClean="0"/>
              <a:pPr/>
              <a:t>3</a:t>
            </a:fld>
            <a:endParaRPr lang="de-DE" dirty="0"/>
          </a:p>
        </p:txBody>
      </p:sp>
      <p:sp>
        <p:nvSpPr>
          <p:cNvPr id="3" name="Fußzeilenplatzhalter 2"/>
          <p:cNvSpPr>
            <a:spLocks noGrp="1"/>
          </p:cNvSpPr>
          <p:nvPr>
            <p:ph type="ftr" sz="quarter" idx="11"/>
          </p:nvPr>
        </p:nvSpPr>
        <p:spPr/>
        <p:txBody>
          <a:bodyPr/>
          <a:lstStyle/>
          <a:p>
            <a:r>
              <a:rPr lang="de-DE" dirty="0" smtClean="0"/>
              <a:t>HSWT    Prof. Dr. U. Groß.           	LE :   Landwirtschaftliches Transportwesen</a:t>
            </a:r>
            <a:endParaRPr lang="de-DE" dirty="0"/>
          </a:p>
        </p:txBody>
      </p:sp>
      <p:graphicFrame>
        <p:nvGraphicFramePr>
          <p:cNvPr id="4" name="Diagramm 3"/>
          <p:cNvGraphicFramePr/>
          <p:nvPr/>
        </p:nvGraphicFramePr>
        <p:xfrm>
          <a:off x="214282" y="928670"/>
          <a:ext cx="8643998" cy="38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Gerade Verbindung 12"/>
          <p:cNvCxnSpPr/>
          <p:nvPr/>
        </p:nvCxnSpPr>
        <p:spPr bwMode="auto">
          <a:xfrm>
            <a:off x="5429256" y="2826000"/>
            <a:ext cx="2571768" cy="1588"/>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18"/>
          <p:cNvCxnSpPr/>
          <p:nvPr/>
        </p:nvCxnSpPr>
        <p:spPr bwMode="auto">
          <a:xfrm rot="5400000">
            <a:off x="7884000" y="2952000"/>
            <a:ext cx="215108" cy="794"/>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smtClean="0"/>
              <a:t> Folie </a:t>
            </a:r>
            <a:fld id="{4A5BDCDA-0F8D-4E08-9B5D-8F5D49450F3C}" type="slidenum">
              <a:rPr lang="de-DE" smtClean="0"/>
              <a:pPr/>
              <a:t>30</a:t>
            </a:fld>
            <a:endParaRPr lang="de-DE"/>
          </a:p>
        </p:txBody>
      </p:sp>
      <p:sp>
        <p:nvSpPr>
          <p:cNvPr id="5"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3074" name="Picture 2"/>
          <p:cNvPicPr>
            <a:picLocks noGrp="1" noChangeAspect="1" noChangeArrowheads="1"/>
          </p:cNvPicPr>
          <p:nvPr>
            <p:ph idx="1"/>
          </p:nvPr>
        </p:nvPicPr>
        <p:blipFill>
          <a:blip r:embed="rId2"/>
          <a:srcRect/>
          <a:stretch>
            <a:fillRect/>
          </a:stretch>
        </p:blipFill>
        <p:spPr bwMode="auto">
          <a:xfrm>
            <a:off x="428596" y="2143116"/>
            <a:ext cx="6686550" cy="2457450"/>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a:stretch>
            <a:fillRect/>
          </a:stretch>
        </p:blipFill>
        <p:spPr bwMode="auto">
          <a:xfrm>
            <a:off x="428596" y="571480"/>
            <a:ext cx="6696075" cy="13906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428596" y="5143512"/>
            <a:ext cx="6638925" cy="828675"/>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428596" y="4857760"/>
            <a:ext cx="1333500" cy="3048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a:srcRect/>
          <a:stretch>
            <a:fillRect/>
          </a:stretch>
        </p:blipFill>
        <p:spPr bwMode="auto">
          <a:xfrm>
            <a:off x="468000" y="6000768"/>
            <a:ext cx="6591300" cy="457200"/>
          </a:xfrm>
          <a:prstGeom prst="rect">
            <a:avLst/>
          </a:prstGeom>
          <a:noFill/>
          <a:ln w="9525">
            <a:noFill/>
            <a:miter lim="800000"/>
            <a:headEnd/>
            <a:tailEnd/>
          </a:ln>
          <a:effectLst/>
        </p:spPr>
      </p:pic>
      <p:sp>
        <p:nvSpPr>
          <p:cNvPr id="10" name="Textfeld 9"/>
          <p:cNvSpPr txBox="1"/>
          <p:nvPr/>
        </p:nvSpPr>
        <p:spPr>
          <a:xfrm>
            <a:off x="5786446" y="6286520"/>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0000" y="188913"/>
            <a:ext cx="8048625" cy="609600"/>
          </a:xfrm>
        </p:spPr>
        <p:txBody>
          <a:bodyPr/>
          <a:lstStyle/>
          <a:p>
            <a:r>
              <a:rPr lang="de-DE" sz="2400" dirty="0" smtClean="0">
                <a:sym typeface="Wingdings" pitchFamily="2" charset="2"/>
              </a:rPr>
              <a:t> </a:t>
            </a:r>
            <a:r>
              <a:rPr lang="de-DE" sz="2400" dirty="0" smtClean="0"/>
              <a:t>Kugelkopfkupplungen</a:t>
            </a:r>
            <a:endParaRPr lang="de-DE" sz="2400" dirty="0"/>
          </a:p>
        </p:txBody>
      </p:sp>
      <p:sp>
        <p:nvSpPr>
          <p:cNvPr id="4" name="Foliennummernplatzhalter 3"/>
          <p:cNvSpPr>
            <a:spLocks noGrp="1"/>
          </p:cNvSpPr>
          <p:nvPr>
            <p:ph type="sldNum" sz="quarter" idx="10"/>
          </p:nvPr>
        </p:nvSpPr>
        <p:spPr/>
        <p:txBody>
          <a:bodyPr/>
          <a:lstStyle/>
          <a:p>
            <a:r>
              <a:rPr lang="de-DE" dirty="0" smtClean="0"/>
              <a:t> Folie </a:t>
            </a:r>
            <a:fld id="{4A5BDCDA-0F8D-4E08-9B5D-8F5D49450F3C}" type="slidenum">
              <a:rPr lang="de-DE" smtClean="0"/>
              <a:pPr/>
              <a:t>31</a:t>
            </a:fld>
            <a:endParaRPr lang="de-DE" dirty="0"/>
          </a:p>
        </p:txBody>
      </p:sp>
      <p:sp>
        <p:nvSpPr>
          <p:cNvPr id="5"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4098" name="Picture 2"/>
          <p:cNvPicPr>
            <a:picLocks noChangeAspect="1" noChangeArrowheads="1"/>
          </p:cNvPicPr>
          <p:nvPr/>
        </p:nvPicPr>
        <p:blipFill>
          <a:blip r:embed="rId2"/>
          <a:srcRect/>
          <a:stretch>
            <a:fillRect/>
          </a:stretch>
        </p:blipFill>
        <p:spPr bwMode="auto">
          <a:xfrm>
            <a:off x="540000" y="1071546"/>
            <a:ext cx="6667500" cy="1009650"/>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540000" y="2143116"/>
            <a:ext cx="6724650" cy="1438275"/>
          </a:xfrm>
          <a:prstGeom prst="rect">
            <a:avLst/>
          </a:prstGeom>
          <a:noFill/>
          <a:ln w="9525">
            <a:noFill/>
            <a:miter lim="800000"/>
            <a:headEnd/>
            <a:tailEnd/>
          </a:ln>
          <a:effectLst/>
        </p:spPr>
      </p:pic>
      <p:sp>
        <p:nvSpPr>
          <p:cNvPr id="9" name="Titel 1"/>
          <p:cNvSpPr txBox="1">
            <a:spLocks/>
          </p:cNvSpPr>
          <p:nvPr/>
        </p:nvSpPr>
        <p:spPr bwMode="auto">
          <a:xfrm>
            <a:off x="571472" y="3857628"/>
            <a:ext cx="80486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2400" b="1" i="0" u="none" strike="noStrike" kern="0" cap="none" spc="0" normalizeH="0" baseline="0" noProof="0" dirty="0" smtClean="0">
                <a:ln>
                  <a:noFill/>
                </a:ln>
                <a:solidFill>
                  <a:schemeClr val="tx1"/>
                </a:solidFill>
                <a:effectLst/>
                <a:uLnTx/>
                <a:uFillTx/>
                <a:latin typeface="+mj-lt"/>
                <a:ea typeface="+mj-ea"/>
                <a:cs typeface="+mj-cs"/>
                <a:sym typeface="Wingdings" pitchFamily="2" charset="2"/>
              </a:rPr>
              <a:t> </a:t>
            </a:r>
            <a:r>
              <a:rPr kumimoji="0" lang="de-DE" sz="2400" b="1" i="0" u="none" strike="noStrike" kern="0" cap="none" spc="0" normalizeH="0" baseline="0" noProof="0" dirty="0" err="1" smtClean="0">
                <a:ln>
                  <a:noFill/>
                </a:ln>
                <a:solidFill>
                  <a:schemeClr val="tx1"/>
                </a:solidFill>
                <a:effectLst/>
                <a:uLnTx/>
                <a:uFillTx/>
                <a:latin typeface="+mj-lt"/>
                <a:ea typeface="+mj-ea"/>
                <a:cs typeface="+mj-cs"/>
              </a:rPr>
              <a:t>Piton</a:t>
            </a:r>
            <a:r>
              <a:rPr kumimoji="0" lang="de-DE" sz="2400" b="1" i="0" u="none" strike="noStrike" kern="0" cap="none" spc="0" normalizeH="0" baseline="0" noProof="0" dirty="0" smtClean="0">
                <a:ln>
                  <a:noFill/>
                </a:ln>
                <a:solidFill>
                  <a:schemeClr val="tx1"/>
                </a:solidFill>
                <a:effectLst/>
                <a:uLnTx/>
                <a:uFillTx/>
                <a:latin typeface="+mj-lt"/>
                <a:ea typeface="+mj-ea"/>
                <a:cs typeface="+mj-cs"/>
              </a:rPr>
              <a:t>-Fixe</a:t>
            </a:r>
            <a:endParaRPr kumimoji="0" lang="de-DE" sz="2400" b="1" i="0" u="none" strike="noStrike" kern="0" cap="none" spc="0" normalizeH="0" baseline="0" noProof="0" dirty="0">
              <a:ln>
                <a:noFill/>
              </a:ln>
              <a:solidFill>
                <a:schemeClr val="tx1"/>
              </a:solidFill>
              <a:effectLst/>
              <a:uLnTx/>
              <a:uFillTx/>
              <a:latin typeface="+mj-lt"/>
              <a:ea typeface="+mj-ea"/>
              <a:cs typeface="+mj-cs"/>
            </a:endParaRPr>
          </a:p>
        </p:txBody>
      </p:sp>
      <p:pic>
        <p:nvPicPr>
          <p:cNvPr id="4101" name="Picture 5"/>
          <p:cNvPicPr>
            <a:picLocks noChangeAspect="1" noChangeArrowheads="1"/>
          </p:cNvPicPr>
          <p:nvPr/>
        </p:nvPicPr>
        <p:blipFill>
          <a:blip r:embed="rId4"/>
          <a:srcRect/>
          <a:stretch>
            <a:fillRect/>
          </a:stretch>
        </p:blipFill>
        <p:spPr bwMode="auto">
          <a:xfrm>
            <a:off x="540000" y="4714884"/>
            <a:ext cx="6705600" cy="1447800"/>
          </a:xfrm>
          <a:prstGeom prst="rect">
            <a:avLst/>
          </a:prstGeom>
          <a:noFill/>
          <a:ln w="9525">
            <a:noFill/>
            <a:miter lim="800000"/>
            <a:headEnd/>
            <a:tailEnd/>
          </a:ln>
          <a:effectLst/>
        </p:spPr>
      </p:pic>
      <p:sp>
        <p:nvSpPr>
          <p:cNvPr id="15" name="Textfeld 14"/>
          <p:cNvSpPr txBox="1"/>
          <p:nvPr/>
        </p:nvSpPr>
        <p:spPr>
          <a:xfrm>
            <a:off x="5857884" y="3571876"/>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
        <p:nvSpPr>
          <p:cNvPr id="16" name="Textfeld 15"/>
          <p:cNvSpPr txBox="1"/>
          <p:nvPr/>
        </p:nvSpPr>
        <p:spPr>
          <a:xfrm>
            <a:off x="5857884" y="6000768"/>
            <a:ext cx="1263487" cy="246221"/>
          </a:xfrm>
          <a:prstGeom prst="rect">
            <a:avLst/>
          </a:prstGeom>
          <a:noFill/>
        </p:spPr>
        <p:txBody>
          <a:bodyPr wrap="none" rtlCol="0">
            <a:spAutoFit/>
          </a:bodyPr>
          <a:lstStyle/>
          <a:p>
            <a:r>
              <a:rPr lang="de-DE" sz="1000" dirty="0" smtClean="0">
                <a:solidFill>
                  <a:schemeClr val="tx1"/>
                </a:solidFill>
              </a:rPr>
              <a:t>DLG-Merkblatt 387</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Walterscheid Universallehre</a:t>
            </a:r>
            <a:endParaRPr lang="de-DE" dirty="0"/>
          </a:p>
        </p:txBody>
      </p:sp>
      <p:pic>
        <p:nvPicPr>
          <p:cNvPr id="5123" name="Picture 3"/>
          <p:cNvPicPr>
            <a:picLocks noGrp="1" noChangeAspect="1" noChangeArrowheads="1"/>
          </p:cNvPicPr>
          <p:nvPr>
            <p:ph type="clipArt" sz="half" idx="1"/>
          </p:nvPr>
        </p:nvPicPr>
        <p:blipFill>
          <a:blip r:embed="rId2"/>
          <a:stretch>
            <a:fillRect/>
          </a:stretch>
        </p:blipFill>
        <p:spPr bwMode="auto">
          <a:xfrm>
            <a:off x="0" y="928670"/>
            <a:ext cx="6389704" cy="5572164"/>
          </a:xfrm>
          <a:prstGeom prst="rect">
            <a:avLst/>
          </a:prstGeom>
          <a:noFill/>
          <a:ln w="9525">
            <a:noFill/>
            <a:miter lim="800000"/>
            <a:headEnd/>
            <a:tailEnd/>
          </a:ln>
          <a:effectLst/>
        </p:spPr>
      </p:pic>
      <p:sp>
        <p:nvSpPr>
          <p:cNvPr id="11" name="Textplatzhalter 10"/>
          <p:cNvSpPr>
            <a:spLocks noGrp="1"/>
          </p:cNvSpPr>
          <p:nvPr>
            <p:ph type="body" sz="half" idx="2"/>
          </p:nvPr>
        </p:nvSpPr>
        <p:spPr>
          <a:xfrm>
            <a:off x="6357949" y="928670"/>
            <a:ext cx="2786051" cy="5572164"/>
          </a:xfrm>
          <a:solidFill>
            <a:srgbClr val="92D050">
              <a:alpha val="50000"/>
            </a:srgbClr>
          </a:solidFill>
        </p:spPr>
        <p:txBody>
          <a:bodyPr/>
          <a:lstStyle/>
          <a:p>
            <a:r>
              <a:rPr lang="de-DE" sz="1500" dirty="0" smtClean="0"/>
              <a:t>Einfaches Hilfsmittel um Verschleißgrenzen zu ermitteln</a:t>
            </a:r>
          </a:p>
          <a:p>
            <a:r>
              <a:rPr lang="de-DE" sz="1500" dirty="0" smtClean="0"/>
              <a:t>Passt die Lehre ist die Verschleißgrenze erreicht</a:t>
            </a:r>
          </a:p>
          <a:p>
            <a:endParaRPr lang="de-DE" sz="800" dirty="0" smtClean="0"/>
          </a:p>
          <a:p>
            <a:pPr>
              <a:buNone/>
            </a:pPr>
            <a:r>
              <a:rPr lang="de-DE" sz="1500" dirty="0" smtClean="0"/>
              <a:t>	Kontrolle verschiedener </a:t>
            </a:r>
            <a:r>
              <a:rPr lang="de-DE" sz="1500" dirty="0" err="1" smtClean="0"/>
              <a:t>Kuppelbolzenstärken</a:t>
            </a:r>
            <a:endParaRPr lang="de-DE" sz="1500" dirty="0" smtClean="0"/>
          </a:p>
          <a:p>
            <a:pPr>
              <a:buNone/>
            </a:pPr>
            <a:r>
              <a:rPr lang="de-DE" sz="1500" dirty="0" smtClean="0"/>
              <a:t>	(30; 32; 37; 38 mm)</a:t>
            </a:r>
          </a:p>
          <a:p>
            <a:pPr>
              <a:buNone/>
            </a:pPr>
            <a:r>
              <a:rPr lang="de-DE" sz="1500" dirty="0" smtClean="0"/>
              <a:t>	Passt der Schaft in die </a:t>
            </a:r>
            <a:r>
              <a:rPr lang="de-DE" sz="1500" dirty="0" err="1" smtClean="0"/>
              <a:t>Zugöse</a:t>
            </a:r>
            <a:r>
              <a:rPr lang="de-DE" sz="1500" dirty="0" smtClean="0"/>
              <a:t> muss die Buchse gewechselt werden</a:t>
            </a:r>
          </a:p>
          <a:p>
            <a:pPr>
              <a:buNone/>
            </a:pPr>
            <a:r>
              <a:rPr lang="de-DE" sz="1500" dirty="0" smtClean="0"/>
              <a:t>	Die Lehre darf an der Kalotten-Innenseite nur am Rand aufliegen</a:t>
            </a:r>
          </a:p>
          <a:p>
            <a:pPr>
              <a:buNone/>
            </a:pPr>
            <a:r>
              <a:rPr lang="de-DE" sz="1500" dirty="0" smtClean="0"/>
              <a:t>	Passt die Lehre in die Führungsschienen des </a:t>
            </a:r>
            <a:r>
              <a:rPr lang="de-DE" sz="1500" dirty="0" err="1" smtClean="0"/>
              <a:t>Schlepperanbaubocks</a:t>
            </a:r>
            <a:r>
              <a:rPr lang="de-DE" sz="1500" dirty="0" smtClean="0"/>
              <a:t> muss er ausgewechselt werden</a:t>
            </a:r>
          </a:p>
          <a:p>
            <a:pPr>
              <a:buNone/>
            </a:pPr>
            <a:r>
              <a:rPr lang="de-DE" sz="1500" dirty="0" smtClean="0"/>
              <a:t>	Die 80er Kugel darf die Lehre nicht an der Oberseite berühren </a:t>
            </a:r>
          </a:p>
          <a:p>
            <a:pPr>
              <a:buNone/>
            </a:pPr>
            <a:r>
              <a:rPr lang="de-DE" sz="1600" dirty="0" smtClean="0"/>
              <a:t>	</a:t>
            </a:r>
            <a:endParaRPr lang="de-DE" sz="1600" dirty="0"/>
          </a:p>
        </p:txBody>
      </p:sp>
      <p:sp>
        <p:nvSpPr>
          <p:cNvPr id="4" name="Foliennummernplatzhalter 3"/>
          <p:cNvSpPr>
            <a:spLocks noGrp="1"/>
          </p:cNvSpPr>
          <p:nvPr>
            <p:ph type="sldNum" sz="quarter" idx="10"/>
          </p:nvPr>
        </p:nvSpPr>
        <p:spPr/>
        <p:txBody>
          <a:bodyPr/>
          <a:lstStyle/>
          <a:p>
            <a:r>
              <a:rPr lang="de-DE" smtClean="0"/>
              <a:t> Folie </a:t>
            </a:r>
            <a:fld id="{4A5BDCDA-0F8D-4E08-9B5D-8F5D49450F3C}" type="slidenum">
              <a:rPr lang="de-DE" smtClean="0"/>
              <a:pPr/>
              <a:t>32</a:t>
            </a:fld>
            <a:endParaRPr lang="de-DE"/>
          </a:p>
        </p:txBody>
      </p:sp>
      <p:sp>
        <p:nvSpPr>
          <p:cNvPr id="5"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3" name="Ellipse 12"/>
          <p:cNvSpPr/>
          <p:nvPr/>
        </p:nvSpPr>
        <p:spPr bwMode="auto">
          <a:xfrm>
            <a:off x="4357686" y="4500570"/>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2"/>
                </a:solidFill>
                <a:effectLst/>
                <a:latin typeface="Arial" pitchFamily="34" charset="0"/>
              </a:rPr>
              <a:t>1</a:t>
            </a:r>
          </a:p>
        </p:txBody>
      </p:sp>
      <p:sp>
        <p:nvSpPr>
          <p:cNvPr id="14" name="Ellipse 13"/>
          <p:cNvSpPr/>
          <p:nvPr/>
        </p:nvSpPr>
        <p:spPr bwMode="auto">
          <a:xfrm>
            <a:off x="6072198" y="1571612"/>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200" dirty="0" smtClean="0">
                <a:latin typeface="Arial" pitchFamily="34" charset="0"/>
              </a:rPr>
              <a:t>2</a:t>
            </a:r>
            <a:endParaRPr kumimoji="0" lang="de-DE" sz="1200" b="0" i="0" u="none" strike="noStrike" cap="none" normalizeH="0" baseline="0" dirty="0" smtClean="0">
              <a:ln>
                <a:noFill/>
              </a:ln>
              <a:solidFill>
                <a:schemeClr val="bg2"/>
              </a:solidFill>
              <a:effectLst/>
              <a:latin typeface="Arial" pitchFamily="34" charset="0"/>
            </a:endParaRPr>
          </a:p>
        </p:txBody>
      </p:sp>
      <p:sp>
        <p:nvSpPr>
          <p:cNvPr id="15" name="Ellipse 14"/>
          <p:cNvSpPr/>
          <p:nvPr/>
        </p:nvSpPr>
        <p:spPr bwMode="auto">
          <a:xfrm>
            <a:off x="3000364" y="1142984"/>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200" dirty="0" smtClean="0">
                <a:latin typeface="Arial" pitchFamily="34" charset="0"/>
              </a:rPr>
              <a:t>3</a:t>
            </a:r>
            <a:endParaRPr kumimoji="0" lang="de-DE" sz="1200" b="0" i="0" u="none" strike="noStrike" cap="none" normalizeH="0" baseline="0" dirty="0" smtClean="0">
              <a:ln>
                <a:noFill/>
              </a:ln>
              <a:solidFill>
                <a:schemeClr val="bg2"/>
              </a:solidFill>
              <a:effectLst/>
              <a:latin typeface="Arial" pitchFamily="34" charset="0"/>
            </a:endParaRPr>
          </a:p>
        </p:txBody>
      </p:sp>
      <p:sp>
        <p:nvSpPr>
          <p:cNvPr id="16" name="Ellipse 15"/>
          <p:cNvSpPr/>
          <p:nvPr/>
        </p:nvSpPr>
        <p:spPr bwMode="auto">
          <a:xfrm>
            <a:off x="1928794" y="2000240"/>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200" dirty="0" smtClean="0">
                <a:latin typeface="Arial" pitchFamily="34" charset="0"/>
              </a:rPr>
              <a:t>4</a:t>
            </a:r>
            <a:endParaRPr kumimoji="0" lang="de-DE" sz="1200" b="0" i="0" u="none" strike="noStrike" cap="none" normalizeH="0" baseline="0" dirty="0" smtClean="0">
              <a:ln>
                <a:noFill/>
              </a:ln>
              <a:solidFill>
                <a:schemeClr val="bg2"/>
              </a:solidFill>
              <a:effectLst/>
              <a:latin typeface="Arial" pitchFamily="34" charset="0"/>
            </a:endParaRPr>
          </a:p>
        </p:txBody>
      </p:sp>
      <p:sp>
        <p:nvSpPr>
          <p:cNvPr id="17" name="Ellipse 16"/>
          <p:cNvSpPr/>
          <p:nvPr/>
        </p:nvSpPr>
        <p:spPr bwMode="auto">
          <a:xfrm>
            <a:off x="142844" y="5286388"/>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200" dirty="0" smtClean="0">
                <a:latin typeface="Arial" pitchFamily="34" charset="0"/>
              </a:rPr>
              <a:t>5</a:t>
            </a:r>
            <a:endParaRPr kumimoji="0" lang="de-DE" sz="1200" b="0" i="0" u="none" strike="noStrike" cap="none" normalizeH="0" baseline="0" dirty="0" smtClean="0">
              <a:ln>
                <a:noFill/>
              </a:ln>
              <a:solidFill>
                <a:schemeClr val="bg2"/>
              </a:solidFill>
              <a:effectLst/>
              <a:latin typeface="Arial" pitchFamily="34" charset="0"/>
            </a:endParaRPr>
          </a:p>
        </p:txBody>
      </p:sp>
      <p:sp>
        <p:nvSpPr>
          <p:cNvPr id="18" name="Ellipse 17"/>
          <p:cNvSpPr/>
          <p:nvPr/>
        </p:nvSpPr>
        <p:spPr bwMode="auto">
          <a:xfrm>
            <a:off x="6429388" y="2357430"/>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2"/>
                </a:solidFill>
                <a:effectLst/>
                <a:latin typeface="Arial" pitchFamily="34" charset="0"/>
              </a:rPr>
              <a:t>1</a:t>
            </a:r>
          </a:p>
        </p:txBody>
      </p:sp>
      <p:sp>
        <p:nvSpPr>
          <p:cNvPr id="19" name="Ellipse 18"/>
          <p:cNvSpPr/>
          <p:nvPr/>
        </p:nvSpPr>
        <p:spPr bwMode="auto">
          <a:xfrm>
            <a:off x="6429388" y="5786454"/>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200" dirty="0" smtClean="0">
                <a:latin typeface="Arial" pitchFamily="34" charset="0"/>
              </a:rPr>
              <a:t>5</a:t>
            </a:r>
            <a:endParaRPr kumimoji="0" lang="de-DE" sz="1200" b="0" i="0" u="none" strike="noStrike" cap="none" normalizeH="0" baseline="0" dirty="0" smtClean="0">
              <a:ln>
                <a:noFill/>
              </a:ln>
              <a:solidFill>
                <a:schemeClr val="bg2"/>
              </a:solidFill>
              <a:effectLst/>
              <a:latin typeface="Arial" pitchFamily="34" charset="0"/>
            </a:endParaRPr>
          </a:p>
        </p:txBody>
      </p:sp>
      <p:sp>
        <p:nvSpPr>
          <p:cNvPr id="20" name="Ellipse 19"/>
          <p:cNvSpPr/>
          <p:nvPr/>
        </p:nvSpPr>
        <p:spPr bwMode="auto">
          <a:xfrm>
            <a:off x="6429388" y="4572008"/>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200" dirty="0" smtClean="0">
                <a:latin typeface="Arial" pitchFamily="34" charset="0"/>
              </a:rPr>
              <a:t>4</a:t>
            </a:r>
            <a:endParaRPr kumimoji="0" lang="de-DE" sz="1200" b="0" i="0" u="none" strike="noStrike" cap="none" normalizeH="0" baseline="0" dirty="0" smtClean="0">
              <a:ln>
                <a:noFill/>
              </a:ln>
              <a:solidFill>
                <a:schemeClr val="bg2"/>
              </a:solidFill>
              <a:effectLst/>
              <a:latin typeface="Arial" pitchFamily="34" charset="0"/>
            </a:endParaRPr>
          </a:p>
        </p:txBody>
      </p:sp>
      <p:sp>
        <p:nvSpPr>
          <p:cNvPr id="21" name="Ellipse 20"/>
          <p:cNvSpPr/>
          <p:nvPr/>
        </p:nvSpPr>
        <p:spPr bwMode="auto">
          <a:xfrm>
            <a:off x="6429388" y="3857628"/>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1200" dirty="0" smtClean="0">
                <a:latin typeface="Arial" pitchFamily="34" charset="0"/>
              </a:rPr>
              <a:t>3</a:t>
            </a:r>
            <a:endParaRPr kumimoji="0" lang="de-DE" sz="1200" b="0" i="0" u="none" strike="noStrike" cap="none" normalizeH="0" baseline="0" dirty="0" smtClean="0">
              <a:ln>
                <a:noFill/>
              </a:ln>
              <a:solidFill>
                <a:schemeClr val="bg2"/>
              </a:solidFill>
              <a:effectLst/>
              <a:latin typeface="Arial" pitchFamily="34" charset="0"/>
            </a:endParaRPr>
          </a:p>
        </p:txBody>
      </p:sp>
      <p:sp>
        <p:nvSpPr>
          <p:cNvPr id="22" name="Ellipse 21"/>
          <p:cNvSpPr/>
          <p:nvPr/>
        </p:nvSpPr>
        <p:spPr bwMode="auto">
          <a:xfrm>
            <a:off x="6429388" y="3143248"/>
            <a:ext cx="285752" cy="214314"/>
          </a:xfrm>
          <a:prstGeom prst="ellipse">
            <a:avLst/>
          </a:pr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bg2"/>
                </a:solidFill>
                <a:effectLst/>
                <a:latin typeface="Arial" pitchFamily="34" charset="0"/>
              </a:rPr>
              <a:t>2</a:t>
            </a:r>
          </a:p>
        </p:txBody>
      </p:sp>
      <p:sp>
        <p:nvSpPr>
          <p:cNvPr id="23" name="Textfeld 22"/>
          <p:cNvSpPr txBox="1"/>
          <p:nvPr/>
        </p:nvSpPr>
        <p:spPr>
          <a:xfrm>
            <a:off x="5143504" y="6286520"/>
            <a:ext cx="1285884" cy="246221"/>
          </a:xfrm>
          <a:prstGeom prst="rect">
            <a:avLst/>
          </a:prstGeom>
          <a:noFill/>
        </p:spPr>
        <p:txBody>
          <a:bodyPr wrap="square" rtlCol="0">
            <a:spAutoFit/>
          </a:bodyPr>
          <a:lstStyle/>
          <a:p>
            <a:pPr algn="r"/>
            <a:r>
              <a:rPr lang="de-DE" sz="1000" dirty="0" smtClean="0">
                <a:solidFill>
                  <a:schemeClr val="tx1"/>
                </a:solidFill>
              </a:rPr>
              <a:t>www.amazon.com </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r>
              <a:rPr lang="de-DE" dirty="0" smtClean="0"/>
              <a:t> Folie </a:t>
            </a:r>
            <a:fld id="{4A5BDCDA-0F8D-4E08-9B5D-8F5D49450F3C}" type="slidenum">
              <a:rPr lang="de-DE" smtClean="0"/>
              <a:pPr/>
              <a:t>33</a:t>
            </a:fld>
            <a:endParaRPr lang="de-DE" dirty="0"/>
          </a:p>
        </p:txBody>
      </p:sp>
      <p:sp>
        <p:nvSpPr>
          <p:cNvPr id="5"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6151" name="Picture 7"/>
          <p:cNvPicPr>
            <a:picLocks noChangeAspect="1" noChangeArrowheads="1"/>
          </p:cNvPicPr>
          <p:nvPr/>
        </p:nvPicPr>
        <p:blipFill>
          <a:blip r:embed="rId2"/>
          <a:srcRect/>
          <a:stretch>
            <a:fillRect/>
          </a:stretch>
        </p:blipFill>
        <p:spPr bwMode="auto">
          <a:xfrm>
            <a:off x="0" y="0"/>
            <a:ext cx="3378305" cy="2596290"/>
          </a:xfrm>
          <a:prstGeom prst="rect">
            <a:avLst/>
          </a:prstGeom>
          <a:noFill/>
          <a:ln w="9525">
            <a:noFill/>
            <a:miter lim="800000"/>
            <a:headEnd/>
            <a:tailEnd/>
          </a:ln>
          <a:effectLst/>
        </p:spPr>
      </p:pic>
      <p:pic>
        <p:nvPicPr>
          <p:cNvPr id="6154" name="Picture 10"/>
          <p:cNvPicPr>
            <a:picLocks noChangeAspect="1" noChangeArrowheads="1"/>
          </p:cNvPicPr>
          <p:nvPr/>
        </p:nvPicPr>
        <p:blipFill>
          <a:blip r:embed="rId3"/>
          <a:srcRect/>
          <a:stretch>
            <a:fillRect/>
          </a:stretch>
        </p:blipFill>
        <p:spPr bwMode="auto">
          <a:xfrm>
            <a:off x="285720" y="3071810"/>
            <a:ext cx="2114560" cy="3065292"/>
          </a:xfrm>
          <a:prstGeom prst="rect">
            <a:avLst/>
          </a:prstGeom>
          <a:noFill/>
          <a:ln w="9525">
            <a:noFill/>
            <a:miter lim="800000"/>
            <a:headEnd/>
            <a:tailEnd/>
          </a:ln>
          <a:effectLst/>
        </p:spPr>
      </p:pic>
      <p:pic>
        <p:nvPicPr>
          <p:cNvPr id="6155" name="Picture 11"/>
          <p:cNvPicPr>
            <a:picLocks noChangeAspect="1" noChangeArrowheads="1"/>
          </p:cNvPicPr>
          <p:nvPr/>
        </p:nvPicPr>
        <p:blipFill>
          <a:blip r:embed="rId4"/>
          <a:srcRect/>
          <a:stretch>
            <a:fillRect/>
          </a:stretch>
        </p:blipFill>
        <p:spPr bwMode="auto">
          <a:xfrm>
            <a:off x="3714744" y="4357694"/>
            <a:ext cx="2143140" cy="1928826"/>
          </a:xfrm>
          <a:prstGeom prst="rect">
            <a:avLst/>
          </a:prstGeom>
          <a:noFill/>
          <a:ln w="9525">
            <a:noFill/>
            <a:miter lim="800000"/>
            <a:headEnd/>
            <a:tailEnd/>
          </a:ln>
          <a:effectLst/>
        </p:spPr>
      </p:pic>
      <p:pic>
        <p:nvPicPr>
          <p:cNvPr id="6156" name="Picture 12"/>
          <p:cNvPicPr>
            <a:picLocks noChangeAspect="1" noChangeArrowheads="1"/>
          </p:cNvPicPr>
          <p:nvPr/>
        </p:nvPicPr>
        <p:blipFill>
          <a:blip r:embed="rId5"/>
          <a:srcRect/>
          <a:stretch>
            <a:fillRect/>
          </a:stretch>
        </p:blipFill>
        <p:spPr bwMode="auto">
          <a:xfrm>
            <a:off x="6786578" y="2857496"/>
            <a:ext cx="2000264" cy="3393305"/>
          </a:xfrm>
          <a:prstGeom prst="rect">
            <a:avLst/>
          </a:prstGeom>
          <a:noFill/>
          <a:ln w="9525">
            <a:noFill/>
            <a:miter lim="800000"/>
            <a:headEnd/>
            <a:tailEnd/>
          </a:ln>
          <a:effectLst/>
        </p:spPr>
      </p:pic>
      <p:sp>
        <p:nvSpPr>
          <p:cNvPr id="17" name="Ellipse 16"/>
          <p:cNvSpPr/>
          <p:nvPr/>
        </p:nvSpPr>
        <p:spPr bwMode="auto">
          <a:xfrm>
            <a:off x="2857488" y="2643182"/>
            <a:ext cx="3857652" cy="1643074"/>
          </a:xfrm>
          <a:prstGeom prst="ellipse">
            <a:avLst/>
          </a:prstGeom>
          <a:solidFill>
            <a:srgbClr val="92D05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800" b="1" i="0" u="none" strike="noStrike" cap="none" normalizeH="0" baseline="0" dirty="0" smtClean="0">
                <a:ln>
                  <a:noFill/>
                </a:ln>
                <a:solidFill>
                  <a:schemeClr val="tx1"/>
                </a:solidFill>
                <a:effectLst/>
                <a:latin typeface="Arial" pitchFamily="34" charset="0"/>
              </a:rPr>
              <a:t>Walterscheid</a:t>
            </a:r>
            <a:r>
              <a:rPr kumimoji="0" lang="de-DE" sz="2800" b="1" i="0" u="none" strike="noStrike" cap="none" normalizeH="0" dirty="0" smtClean="0">
                <a:ln>
                  <a:noFill/>
                </a:ln>
                <a:solidFill>
                  <a:schemeClr val="tx1"/>
                </a:solidFill>
                <a:effectLst/>
                <a:latin typeface="Arial" pitchFamily="34" charset="0"/>
              </a:rPr>
              <a:t> Universallehre</a:t>
            </a:r>
            <a:endParaRPr kumimoji="0" lang="de-DE" sz="2800" b="1" i="0" u="none" strike="noStrike" cap="none" normalizeH="0" baseline="0" dirty="0" smtClean="0">
              <a:ln>
                <a:noFill/>
              </a:ln>
              <a:solidFill>
                <a:schemeClr val="tx1"/>
              </a:solidFill>
              <a:effectLst/>
              <a:latin typeface="Arial" pitchFamily="34" charset="0"/>
            </a:endParaRPr>
          </a:p>
        </p:txBody>
      </p:sp>
      <p:pic>
        <p:nvPicPr>
          <p:cNvPr id="6157" name="Picture 13"/>
          <p:cNvPicPr>
            <a:picLocks noChangeAspect="1" noChangeArrowheads="1"/>
          </p:cNvPicPr>
          <p:nvPr/>
        </p:nvPicPr>
        <p:blipFill>
          <a:blip r:embed="rId6"/>
          <a:srcRect/>
          <a:stretch>
            <a:fillRect/>
          </a:stretch>
        </p:blipFill>
        <p:spPr bwMode="auto">
          <a:xfrm>
            <a:off x="6215074" y="214290"/>
            <a:ext cx="2786082" cy="2122314"/>
          </a:xfrm>
          <a:prstGeom prst="rect">
            <a:avLst/>
          </a:prstGeom>
          <a:noFill/>
          <a:ln w="9525">
            <a:noFill/>
            <a:miter lim="800000"/>
            <a:headEnd/>
            <a:tailEnd/>
          </a:ln>
          <a:effectLst/>
        </p:spPr>
      </p:pic>
      <p:pic>
        <p:nvPicPr>
          <p:cNvPr id="6158" name="Picture 14"/>
          <p:cNvPicPr>
            <a:picLocks noChangeAspect="1" noChangeArrowheads="1"/>
          </p:cNvPicPr>
          <p:nvPr/>
        </p:nvPicPr>
        <p:blipFill>
          <a:blip r:embed="rId7"/>
          <a:srcRect/>
          <a:stretch>
            <a:fillRect/>
          </a:stretch>
        </p:blipFill>
        <p:spPr bwMode="auto">
          <a:xfrm>
            <a:off x="3500430" y="0"/>
            <a:ext cx="2571768" cy="2357430"/>
          </a:xfrm>
          <a:prstGeom prst="rect">
            <a:avLst/>
          </a:prstGeom>
          <a:noFill/>
          <a:ln w="9525">
            <a:noFill/>
            <a:miter lim="800000"/>
            <a:headEnd/>
            <a:tailEnd/>
          </a:ln>
          <a:effectLst/>
        </p:spPr>
      </p:pic>
      <p:sp>
        <p:nvSpPr>
          <p:cNvPr id="32" name="Textfeld 31"/>
          <p:cNvSpPr txBox="1"/>
          <p:nvPr/>
        </p:nvSpPr>
        <p:spPr>
          <a:xfrm>
            <a:off x="4714876" y="6286520"/>
            <a:ext cx="1117615" cy="246221"/>
          </a:xfrm>
          <a:prstGeom prst="rect">
            <a:avLst/>
          </a:prstGeom>
          <a:noFill/>
        </p:spPr>
        <p:txBody>
          <a:bodyPr wrap="none" rtlCol="0">
            <a:spAutoFit/>
          </a:bodyPr>
          <a:lstStyle/>
          <a:p>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6/2013</a:t>
            </a:r>
            <a:endParaRPr lang="de-DE" sz="1000" dirty="0">
              <a:solidFill>
                <a:schemeClr val="tx1"/>
              </a:solidFill>
            </a:endParaRPr>
          </a:p>
        </p:txBody>
      </p:sp>
      <p:sp>
        <p:nvSpPr>
          <p:cNvPr id="33" name="Textfeld 32"/>
          <p:cNvSpPr txBox="1"/>
          <p:nvPr/>
        </p:nvSpPr>
        <p:spPr>
          <a:xfrm>
            <a:off x="7643834" y="6215082"/>
            <a:ext cx="1117615" cy="246221"/>
          </a:xfrm>
          <a:prstGeom prst="rect">
            <a:avLst/>
          </a:prstGeom>
          <a:noFill/>
        </p:spPr>
        <p:txBody>
          <a:bodyPr wrap="none" rtlCol="0">
            <a:spAutoFit/>
          </a:bodyPr>
          <a:lstStyle/>
          <a:p>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6/2013</a:t>
            </a:r>
            <a:endParaRPr lang="de-DE" sz="1000" dirty="0">
              <a:solidFill>
                <a:schemeClr val="tx1"/>
              </a:solidFill>
            </a:endParaRPr>
          </a:p>
        </p:txBody>
      </p:sp>
      <p:sp>
        <p:nvSpPr>
          <p:cNvPr id="34" name="Textfeld 33"/>
          <p:cNvSpPr txBox="1"/>
          <p:nvPr/>
        </p:nvSpPr>
        <p:spPr>
          <a:xfrm>
            <a:off x="1285852" y="6143644"/>
            <a:ext cx="1117615" cy="246221"/>
          </a:xfrm>
          <a:prstGeom prst="rect">
            <a:avLst/>
          </a:prstGeom>
          <a:noFill/>
        </p:spPr>
        <p:txBody>
          <a:bodyPr wrap="none" rtlCol="0">
            <a:spAutoFit/>
          </a:bodyPr>
          <a:lstStyle/>
          <a:p>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6/2013</a:t>
            </a:r>
            <a:endParaRPr lang="de-DE" sz="1000" dirty="0">
              <a:solidFill>
                <a:schemeClr val="tx1"/>
              </a:solidFill>
            </a:endParaRPr>
          </a:p>
        </p:txBody>
      </p:sp>
      <p:sp>
        <p:nvSpPr>
          <p:cNvPr id="35" name="Textfeld 34"/>
          <p:cNvSpPr txBox="1"/>
          <p:nvPr/>
        </p:nvSpPr>
        <p:spPr>
          <a:xfrm>
            <a:off x="4286248" y="2357430"/>
            <a:ext cx="1785950" cy="246221"/>
          </a:xfrm>
          <a:prstGeom prst="rect">
            <a:avLst/>
          </a:prstGeom>
          <a:noFill/>
        </p:spPr>
        <p:txBody>
          <a:bodyPr wrap="square" rtlCol="0">
            <a:spAutoFit/>
          </a:bodyPr>
          <a:lstStyle/>
          <a:p>
            <a:pPr algn="r"/>
            <a:r>
              <a:rPr lang="de-DE" sz="1000" dirty="0" err="1" smtClean="0">
                <a:solidFill>
                  <a:schemeClr val="tx1"/>
                </a:solidFill>
              </a:rPr>
              <a:t>profi</a:t>
            </a:r>
            <a:r>
              <a:rPr lang="de-DE" sz="1000" dirty="0" smtClean="0">
                <a:solidFill>
                  <a:schemeClr val="tx1"/>
                </a:solidFill>
              </a:rPr>
              <a:t> Sonderdruck 10/2015</a:t>
            </a:r>
            <a:endParaRPr lang="de-DE" sz="1000" dirty="0">
              <a:solidFill>
                <a:schemeClr val="tx1"/>
              </a:solidFill>
            </a:endParaRPr>
          </a:p>
        </p:txBody>
      </p:sp>
      <p:sp>
        <p:nvSpPr>
          <p:cNvPr id="36" name="Textfeld 35"/>
          <p:cNvSpPr txBox="1"/>
          <p:nvPr/>
        </p:nvSpPr>
        <p:spPr>
          <a:xfrm>
            <a:off x="1285852" y="2500306"/>
            <a:ext cx="1785950" cy="246221"/>
          </a:xfrm>
          <a:prstGeom prst="rect">
            <a:avLst/>
          </a:prstGeom>
          <a:noFill/>
        </p:spPr>
        <p:txBody>
          <a:bodyPr wrap="square" rtlCol="0">
            <a:spAutoFit/>
          </a:bodyPr>
          <a:lstStyle/>
          <a:p>
            <a:pPr algn="r"/>
            <a:r>
              <a:rPr lang="de-DE" sz="1000" dirty="0" err="1" smtClean="0">
                <a:solidFill>
                  <a:schemeClr val="tx1"/>
                </a:solidFill>
              </a:rPr>
              <a:t>profi</a:t>
            </a:r>
            <a:r>
              <a:rPr lang="de-DE" sz="1000" dirty="0" smtClean="0">
                <a:solidFill>
                  <a:schemeClr val="tx1"/>
                </a:solidFill>
              </a:rPr>
              <a:t> Sonderdruck 10/2015</a:t>
            </a:r>
            <a:endParaRPr lang="de-DE" sz="1000" dirty="0">
              <a:solidFill>
                <a:schemeClr val="tx1"/>
              </a:solidFill>
            </a:endParaRPr>
          </a:p>
        </p:txBody>
      </p:sp>
      <p:sp>
        <p:nvSpPr>
          <p:cNvPr id="37" name="Textfeld 36"/>
          <p:cNvSpPr txBox="1"/>
          <p:nvPr/>
        </p:nvSpPr>
        <p:spPr>
          <a:xfrm>
            <a:off x="7215206" y="2357430"/>
            <a:ext cx="1785950" cy="246221"/>
          </a:xfrm>
          <a:prstGeom prst="rect">
            <a:avLst/>
          </a:prstGeom>
          <a:noFill/>
        </p:spPr>
        <p:txBody>
          <a:bodyPr wrap="square" rtlCol="0">
            <a:spAutoFit/>
          </a:bodyPr>
          <a:lstStyle/>
          <a:p>
            <a:pPr algn="r"/>
            <a:r>
              <a:rPr lang="de-DE" sz="1000" dirty="0" err="1" smtClean="0">
                <a:solidFill>
                  <a:schemeClr val="tx1"/>
                </a:solidFill>
              </a:rPr>
              <a:t>profi</a:t>
            </a:r>
            <a:r>
              <a:rPr lang="de-DE" sz="1000" dirty="0" smtClean="0">
                <a:solidFill>
                  <a:schemeClr val="tx1"/>
                </a:solidFill>
              </a:rPr>
              <a:t> Sonderdruck 10/2015</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dirty="0" smtClean="0"/>
              <a:t> Folie </a:t>
            </a:r>
            <a:fld id="{D06C90DC-A3C8-4744-AA7F-69065692570B}" type="slidenum">
              <a:rPr lang="de-DE" smtClean="0"/>
              <a:pPr/>
              <a:t>34</a:t>
            </a:fld>
            <a:endParaRPr lang="de-DE" dirty="0"/>
          </a:p>
        </p:txBody>
      </p:sp>
      <p:sp>
        <p:nvSpPr>
          <p:cNvPr id="3" name="Fußzeilenplatzhalter 2"/>
          <p:cNvSpPr>
            <a:spLocks noGrp="1"/>
          </p:cNvSpPr>
          <p:nvPr>
            <p:ph type="ftr" sz="quarter" idx="11"/>
          </p:nvPr>
        </p:nvSpPr>
        <p:spPr/>
        <p:txBody>
          <a:bodyPr/>
          <a:lstStyle/>
          <a:p>
            <a:r>
              <a:rPr lang="de-DE" dirty="0" smtClean="0"/>
              <a:t>HSWT    Prof. Dr. U. Groß.           	LE :   Landwirtschaftliches Transportwesen</a:t>
            </a:r>
            <a:endParaRPr lang="de-DE" dirty="0"/>
          </a:p>
        </p:txBody>
      </p:sp>
      <p:graphicFrame>
        <p:nvGraphicFramePr>
          <p:cNvPr id="4" name="Diagramm 3"/>
          <p:cNvGraphicFramePr/>
          <p:nvPr/>
        </p:nvGraphicFramePr>
        <p:xfrm>
          <a:off x="214282" y="142852"/>
          <a:ext cx="8643998"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5" name="Picture 3"/>
          <p:cNvPicPr>
            <a:picLocks noChangeAspect="1" noChangeArrowheads="1"/>
          </p:cNvPicPr>
          <p:nvPr/>
        </p:nvPicPr>
        <p:blipFill>
          <a:blip r:embed="rId7"/>
          <a:srcRect/>
          <a:stretch>
            <a:fillRect/>
          </a:stretch>
        </p:blipFill>
        <p:spPr bwMode="auto">
          <a:xfrm>
            <a:off x="0" y="4286256"/>
            <a:ext cx="3000364" cy="1979530"/>
          </a:xfrm>
          <a:prstGeom prst="rect">
            <a:avLst/>
          </a:prstGeom>
          <a:noFill/>
          <a:ln w="9525">
            <a:noFill/>
            <a:miter lim="800000"/>
            <a:headEnd/>
            <a:tailEnd/>
          </a:ln>
          <a:effectLst/>
        </p:spPr>
      </p:pic>
      <p:sp>
        <p:nvSpPr>
          <p:cNvPr id="7" name="Textfeld 6"/>
          <p:cNvSpPr txBox="1"/>
          <p:nvPr/>
        </p:nvSpPr>
        <p:spPr>
          <a:xfrm>
            <a:off x="928662" y="6286520"/>
            <a:ext cx="2071702" cy="246221"/>
          </a:xfrm>
          <a:prstGeom prst="rect">
            <a:avLst/>
          </a:prstGeom>
          <a:noFill/>
        </p:spPr>
        <p:txBody>
          <a:bodyPr wrap="square" rtlCol="0">
            <a:spAutoFit/>
          </a:bodyPr>
          <a:lstStyle/>
          <a:p>
            <a:pPr algn="r"/>
            <a:r>
              <a:rPr lang="de-DE" sz="1000" dirty="0" smtClean="0">
                <a:solidFill>
                  <a:schemeClr val="tx1"/>
                </a:solidFill>
              </a:rPr>
              <a:t>www.resch-landtechnik.de</a:t>
            </a:r>
            <a:endParaRPr lang="de-DE" sz="1000" dirty="0">
              <a:solidFill>
                <a:schemeClr val="tx1"/>
              </a:solidFill>
            </a:endParaRPr>
          </a:p>
        </p:txBody>
      </p:sp>
      <p:pic>
        <p:nvPicPr>
          <p:cNvPr id="3076" name="Picture 4"/>
          <p:cNvPicPr>
            <a:picLocks noChangeAspect="1" noChangeArrowheads="1"/>
          </p:cNvPicPr>
          <p:nvPr/>
        </p:nvPicPr>
        <p:blipFill>
          <a:blip r:embed="rId8"/>
          <a:srcRect/>
          <a:stretch>
            <a:fillRect/>
          </a:stretch>
        </p:blipFill>
        <p:spPr bwMode="auto">
          <a:xfrm>
            <a:off x="3428992" y="4357694"/>
            <a:ext cx="2714644" cy="1926798"/>
          </a:xfrm>
          <a:prstGeom prst="rect">
            <a:avLst/>
          </a:prstGeom>
          <a:noFill/>
          <a:ln w="9525">
            <a:noFill/>
            <a:miter lim="800000"/>
            <a:headEnd/>
            <a:tailEnd/>
          </a:ln>
          <a:effectLst/>
        </p:spPr>
      </p:pic>
      <p:sp>
        <p:nvSpPr>
          <p:cNvPr id="10" name="Textfeld 9"/>
          <p:cNvSpPr txBox="1"/>
          <p:nvPr/>
        </p:nvSpPr>
        <p:spPr>
          <a:xfrm>
            <a:off x="3929058" y="6286520"/>
            <a:ext cx="2214578" cy="246221"/>
          </a:xfrm>
          <a:prstGeom prst="rect">
            <a:avLst/>
          </a:prstGeom>
          <a:noFill/>
        </p:spPr>
        <p:txBody>
          <a:bodyPr wrap="square" rtlCol="0">
            <a:spAutoFit/>
          </a:bodyPr>
          <a:lstStyle/>
          <a:p>
            <a:pPr algn="r"/>
            <a:r>
              <a:rPr lang="de-DE" sz="1000" dirty="0" smtClean="0">
                <a:solidFill>
                  <a:schemeClr val="tx1"/>
                </a:solidFill>
              </a:rPr>
              <a:t>www.wagner-fahrzeugbau.de</a:t>
            </a:r>
            <a:endParaRPr lang="de-DE" sz="1000" dirty="0">
              <a:solidFill>
                <a:schemeClr val="tx1"/>
              </a:solidFill>
            </a:endParaRPr>
          </a:p>
        </p:txBody>
      </p:sp>
      <p:pic>
        <p:nvPicPr>
          <p:cNvPr id="3078" name="Picture 6"/>
          <p:cNvPicPr>
            <a:picLocks noChangeAspect="1" noChangeArrowheads="1"/>
          </p:cNvPicPr>
          <p:nvPr/>
        </p:nvPicPr>
        <p:blipFill>
          <a:blip r:embed="rId9"/>
          <a:srcRect/>
          <a:stretch>
            <a:fillRect/>
          </a:stretch>
        </p:blipFill>
        <p:spPr bwMode="auto">
          <a:xfrm>
            <a:off x="6357950" y="4929198"/>
            <a:ext cx="2569476" cy="1357322"/>
          </a:xfrm>
          <a:prstGeom prst="rect">
            <a:avLst/>
          </a:prstGeom>
          <a:noFill/>
          <a:ln w="9525">
            <a:noFill/>
            <a:miter lim="800000"/>
            <a:headEnd/>
            <a:tailEnd/>
          </a:ln>
          <a:effectLst/>
        </p:spPr>
      </p:pic>
      <p:sp>
        <p:nvSpPr>
          <p:cNvPr id="12" name="Textfeld 11"/>
          <p:cNvSpPr txBox="1"/>
          <p:nvPr/>
        </p:nvSpPr>
        <p:spPr>
          <a:xfrm>
            <a:off x="7143768" y="6286520"/>
            <a:ext cx="1785950" cy="246221"/>
          </a:xfrm>
          <a:prstGeom prst="rect">
            <a:avLst/>
          </a:prstGeom>
          <a:noFill/>
        </p:spPr>
        <p:txBody>
          <a:bodyPr wrap="square" rtlCol="0">
            <a:spAutoFit/>
          </a:bodyPr>
          <a:lstStyle/>
          <a:p>
            <a:pPr algn="r"/>
            <a:r>
              <a:rPr lang="de-DE" sz="1000" dirty="0" smtClean="0">
                <a:solidFill>
                  <a:schemeClr val="tx1"/>
                </a:solidFill>
              </a:rPr>
              <a:t>www.schuller-lkw.de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0"/>
            <a:ext cx="8229600" cy="928670"/>
          </a:xfrm>
        </p:spPr>
        <p:txBody>
          <a:bodyPr/>
          <a:lstStyle/>
          <a:p>
            <a:pPr algn="ctr"/>
            <a:r>
              <a:rPr lang="de-DE" dirty="0" smtClean="0"/>
              <a:t>Starrdeichselanhänger</a:t>
            </a:r>
            <a:endParaRPr lang="de-DE" sz="4000" dirty="0"/>
          </a:p>
        </p:txBody>
      </p:sp>
      <p:pic>
        <p:nvPicPr>
          <p:cNvPr id="2049" name="Picture 1" descr="C:\Users\Medion 310\Documents\Bilder Bachelorarbeit\Einachser.jpg"/>
          <p:cNvPicPr>
            <a:picLocks noGrp="1" noChangeAspect="1" noChangeArrowheads="1"/>
          </p:cNvPicPr>
          <p:nvPr>
            <p:ph sz="half" idx="1"/>
          </p:nvPr>
        </p:nvPicPr>
        <p:blipFill>
          <a:blip r:embed="rId2" cstate="print"/>
          <a:srcRect/>
          <a:stretch>
            <a:fillRect/>
          </a:stretch>
        </p:blipFill>
        <p:spPr bwMode="auto">
          <a:xfrm>
            <a:off x="285720" y="714356"/>
            <a:ext cx="2399999" cy="1800000"/>
          </a:xfrm>
          <a:prstGeom prst="rect">
            <a:avLst/>
          </a:prstGeom>
          <a:noFill/>
        </p:spPr>
      </p:pic>
      <p:pic>
        <p:nvPicPr>
          <p:cNvPr id="2050" name="Picture 2" descr="C:\Users\Medion 310\Documents\Bilder Bachelorarbeit\Tandem.jpg"/>
          <p:cNvPicPr>
            <a:picLocks noChangeAspect="1" noChangeArrowheads="1"/>
          </p:cNvPicPr>
          <p:nvPr/>
        </p:nvPicPr>
        <p:blipFill>
          <a:blip r:embed="rId3"/>
          <a:srcRect/>
          <a:stretch>
            <a:fillRect/>
          </a:stretch>
        </p:blipFill>
        <p:spPr bwMode="auto">
          <a:xfrm>
            <a:off x="3286116" y="1857364"/>
            <a:ext cx="2700000" cy="1800000"/>
          </a:xfrm>
          <a:prstGeom prst="rect">
            <a:avLst/>
          </a:prstGeom>
          <a:noFill/>
        </p:spPr>
      </p:pic>
      <p:pic>
        <p:nvPicPr>
          <p:cNvPr id="2051" name="Picture 3" descr="C:\Users\Medion 310\Documents\Bilder Bachelorarbeit\Tridem.jpg"/>
          <p:cNvPicPr>
            <a:picLocks noGrp="1" noChangeAspect="1" noChangeArrowheads="1"/>
          </p:cNvPicPr>
          <p:nvPr>
            <p:ph sz="half" idx="2"/>
          </p:nvPr>
        </p:nvPicPr>
        <p:blipFill>
          <a:blip r:embed="rId4"/>
          <a:srcRect/>
          <a:stretch>
            <a:fillRect/>
          </a:stretch>
        </p:blipFill>
        <p:spPr bwMode="auto">
          <a:xfrm>
            <a:off x="6429388" y="3286124"/>
            <a:ext cx="2400000" cy="1800000"/>
          </a:xfrm>
          <a:prstGeom prst="rect">
            <a:avLst/>
          </a:prstGeom>
          <a:noFill/>
        </p:spPr>
      </p:pic>
      <p:sp>
        <p:nvSpPr>
          <p:cNvPr id="8" name="Textfeld 7"/>
          <p:cNvSpPr txBox="1"/>
          <p:nvPr/>
        </p:nvSpPr>
        <p:spPr>
          <a:xfrm>
            <a:off x="214282" y="214290"/>
            <a:ext cx="1656224" cy="461665"/>
          </a:xfrm>
          <a:prstGeom prst="rect">
            <a:avLst/>
          </a:prstGeom>
          <a:noFill/>
        </p:spPr>
        <p:txBody>
          <a:bodyPr wrap="none" rtlCol="0">
            <a:spAutoFit/>
          </a:bodyPr>
          <a:lstStyle/>
          <a:p>
            <a:pPr algn="r"/>
            <a:r>
              <a:rPr lang="de-DE" sz="2400" b="1" dirty="0" err="1" smtClean="0">
                <a:solidFill>
                  <a:schemeClr val="tx1"/>
                </a:solidFill>
              </a:rPr>
              <a:t>Einachser</a:t>
            </a:r>
            <a:endParaRPr lang="de-DE" sz="2400" b="1" dirty="0">
              <a:solidFill>
                <a:schemeClr val="tx1"/>
              </a:solidFill>
            </a:endParaRPr>
          </a:p>
        </p:txBody>
      </p:sp>
      <p:sp>
        <p:nvSpPr>
          <p:cNvPr id="9" name="Textfeld 8"/>
          <p:cNvSpPr txBox="1"/>
          <p:nvPr/>
        </p:nvSpPr>
        <p:spPr>
          <a:xfrm>
            <a:off x="3286116" y="1428736"/>
            <a:ext cx="1500198" cy="461665"/>
          </a:xfrm>
          <a:prstGeom prst="rect">
            <a:avLst/>
          </a:prstGeom>
          <a:noFill/>
        </p:spPr>
        <p:txBody>
          <a:bodyPr wrap="square" rtlCol="0">
            <a:spAutoFit/>
          </a:bodyPr>
          <a:lstStyle/>
          <a:p>
            <a:pPr algn="l"/>
            <a:r>
              <a:rPr lang="de-DE" sz="2400" b="1" dirty="0" smtClean="0">
                <a:solidFill>
                  <a:schemeClr val="tx1"/>
                </a:solidFill>
              </a:rPr>
              <a:t>Tandem</a:t>
            </a:r>
            <a:endParaRPr lang="de-DE" sz="2400" b="1" dirty="0">
              <a:solidFill>
                <a:schemeClr val="tx1"/>
              </a:solidFill>
            </a:endParaRPr>
          </a:p>
        </p:txBody>
      </p:sp>
      <p:sp>
        <p:nvSpPr>
          <p:cNvPr id="10" name="Textfeld 9"/>
          <p:cNvSpPr txBox="1"/>
          <p:nvPr/>
        </p:nvSpPr>
        <p:spPr>
          <a:xfrm>
            <a:off x="6429388" y="2857496"/>
            <a:ext cx="2000264" cy="461665"/>
          </a:xfrm>
          <a:prstGeom prst="rect">
            <a:avLst/>
          </a:prstGeom>
          <a:noFill/>
        </p:spPr>
        <p:txBody>
          <a:bodyPr wrap="square" rtlCol="0">
            <a:spAutoFit/>
          </a:bodyPr>
          <a:lstStyle/>
          <a:p>
            <a:pPr algn="l"/>
            <a:r>
              <a:rPr lang="de-DE" sz="2400" b="1" dirty="0" err="1" smtClean="0">
                <a:solidFill>
                  <a:schemeClr val="tx1"/>
                </a:solidFill>
              </a:rPr>
              <a:t>Tridem</a:t>
            </a:r>
            <a:endParaRPr lang="de-DE" sz="2400" b="1" dirty="0">
              <a:solidFill>
                <a:schemeClr val="tx1"/>
              </a:solidFill>
            </a:endParaRPr>
          </a:p>
        </p:txBody>
      </p:sp>
      <p:sp>
        <p:nvSpPr>
          <p:cNvPr id="24" name="Fußzeilenplatzhalter 3"/>
          <p:cNvSpPr>
            <a:spLocks noGrp="1"/>
          </p:cNvSpPr>
          <p:nvPr>
            <p:ph type="ftr" sz="quarter" idx="11"/>
          </p:nvPr>
        </p:nvSpPr>
        <p:spPr>
          <a:xfrm>
            <a:off x="107950" y="6524625"/>
            <a:ext cx="7067550" cy="219075"/>
          </a:xfrm>
        </p:spPr>
        <p:txBody>
          <a:bodyPr/>
          <a:lstStyle/>
          <a:p>
            <a:r>
              <a:rPr lang="de-DE" dirty="0" smtClean="0"/>
              <a:t>HSWT    Prof. Dr. U. Groß.           	LE :   Landwirtschaftliches Transportwesen</a:t>
            </a:r>
            <a:endParaRPr lang="de-DE" dirty="0"/>
          </a:p>
        </p:txBody>
      </p:sp>
      <p:sp>
        <p:nvSpPr>
          <p:cNvPr id="27" name="Textfeld 26"/>
          <p:cNvSpPr txBox="1"/>
          <p:nvPr/>
        </p:nvSpPr>
        <p:spPr>
          <a:xfrm>
            <a:off x="571472" y="2500306"/>
            <a:ext cx="2143108" cy="246221"/>
          </a:xfrm>
          <a:prstGeom prst="rect">
            <a:avLst/>
          </a:prstGeom>
          <a:noFill/>
        </p:spPr>
        <p:txBody>
          <a:bodyPr wrap="square" rtlCol="0">
            <a:spAutoFit/>
          </a:bodyPr>
          <a:lstStyle/>
          <a:p>
            <a:pPr algn="r"/>
            <a:r>
              <a:rPr lang="de-DE" sz="1000" dirty="0" smtClean="0">
                <a:solidFill>
                  <a:schemeClr val="tx1"/>
                </a:solidFill>
              </a:rPr>
              <a:t>www.sproll-anhaenger.de</a:t>
            </a:r>
            <a:endParaRPr lang="de-DE" sz="1000" dirty="0">
              <a:solidFill>
                <a:schemeClr val="tx1"/>
              </a:solidFill>
            </a:endParaRPr>
          </a:p>
        </p:txBody>
      </p:sp>
      <p:sp>
        <p:nvSpPr>
          <p:cNvPr id="28" name="Textfeld 27"/>
          <p:cNvSpPr txBox="1"/>
          <p:nvPr/>
        </p:nvSpPr>
        <p:spPr>
          <a:xfrm>
            <a:off x="3786182" y="3643314"/>
            <a:ext cx="2214578" cy="246221"/>
          </a:xfrm>
          <a:prstGeom prst="rect">
            <a:avLst/>
          </a:prstGeom>
          <a:noFill/>
        </p:spPr>
        <p:txBody>
          <a:bodyPr wrap="square" rtlCol="0">
            <a:spAutoFit/>
          </a:bodyPr>
          <a:lstStyle/>
          <a:p>
            <a:pPr algn="r"/>
            <a:r>
              <a:rPr lang="de-DE" sz="1000" dirty="0" smtClean="0">
                <a:solidFill>
                  <a:schemeClr val="tx1"/>
                </a:solidFill>
              </a:rPr>
              <a:t>www.wagner-fahrzeugbau.de</a:t>
            </a:r>
            <a:endParaRPr lang="de-DE" sz="1000" dirty="0">
              <a:solidFill>
                <a:schemeClr val="tx1"/>
              </a:solidFill>
            </a:endParaRPr>
          </a:p>
        </p:txBody>
      </p:sp>
      <p:sp>
        <p:nvSpPr>
          <p:cNvPr id="29" name="Textfeld 28"/>
          <p:cNvSpPr txBox="1"/>
          <p:nvPr/>
        </p:nvSpPr>
        <p:spPr>
          <a:xfrm>
            <a:off x="6000760" y="5072074"/>
            <a:ext cx="2857520" cy="246221"/>
          </a:xfrm>
          <a:prstGeom prst="rect">
            <a:avLst/>
          </a:prstGeom>
          <a:noFill/>
        </p:spPr>
        <p:txBody>
          <a:bodyPr wrap="square" rtlCol="0">
            <a:spAutoFit/>
          </a:bodyPr>
          <a:lstStyle/>
          <a:p>
            <a:pPr algn="r"/>
            <a:r>
              <a:rPr lang="de-DE" sz="1000" dirty="0" smtClean="0">
                <a:solidFill>
                  <a:schemeClr val="tx1"/>
                </a:solidFill>
              </a:rPr>
              <a:t>www.mammut-kipper.de</a:t>
            </a:r>
            <a:endParaRPr lang="de-DE" sz="1000" dirty="0">
              <a:solidFill>
                <a:schemeClr val="tx1"/>
              </a:solidFill>
            </a:endParaRPr>
          </a:p>
        </p:txBody>
      </p:sp>
      <p:sp>
        <p:nvSpPr>
          <p:cNvPr id="32" name="Inhaltsplatzhalter 2"/>
          <p:cNvSpPr txBox="1">
            <a:spLocks/>
          </p:cNvSpPr>
          <p:nvPr/>
        </p:nvSpPr>
        <p:spPr bwMode="auto">
          <a:xfrm>
            <a:off x="642910" y="3714752"/>
            <a:ext cx="3571868" cy="2786082"/>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kumimoji="0" lang="de-DE" sz="1600" b="1" i="0" u="none" strike="noStrike" kern="0" cap="none" spc="0" normalizeH="0" baseline="0" noProof="0" dirty="0" smtClean="0">
                <a:ln>
                  <a:noFill/>
                </a:ln>
                <a:solidFill>
                  <a:schemeClr val="tx1"/>
                </a:solidFill>
                <a:effectLst/>
                <a:uLnTx/>
                <a:uFillTx/>
                <a:latin typeface="+mn-lt"/>
                <a:ea typeface="+mn-ea"/>
                <a:cs typeface="+mn-cs"/>
              </a:rPr>
              <a:t>Besonderheiten: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Eine bis drei Achsen möglich</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Deichsel &amp; Achsen</a:t>
            </a:r>
            <a:r>
              <a:rPr kumimoji="0" lang="de-DE" sz="1600" b="0" i="0" u="none" strike="noStrike" kern="0" cap="none" spc="0" normalizeH="0" noProof="0" dirty="0" smtClean="0">
                <a:ln>
                  <a:noFill/>
                </a:ln>
                <a:solidFill>
                  <a:schemeClr val="tx1"/>
                </a:solidFill>
                <a:effectLst/>
                <a:uLnTx/>
                <a:uFillTx/>
                <a:latin typeface="+mn-lt"/>
                <a:ea typeface="+mn-ea"/>
                <a:cs typeface="+mn-cs"/>
              </a:rPr>
              <a:t> </a:t>
            </a:r>
            <a:r>
              <a:rPr kumimoji="0" lang="de-DE" sz="1600" b="0" i="0" u="none" strike="noStrike" kern="0" cap="none" spc="0" normalizeH="0" baseline="0" noProof="0" dirty="0" smtClean="0">
                <a:ln>
                  <a:noFill/>
                </a:ln>
                <a:solidFill>
                  <a:schemeClr val="tx1"/>
                </a:solidFill>
                <a:effectLst/>
                <a:uLnTx/>
                <a:uFillTx/>
                <a:latin typeface="+mn-lt"/>
                <a:ea typeface="+mn-ea"/>
                <a:cs typeface="+mn-cs"/>
              </a:rPr>
              <a:t>starr mit </a:t>
            </a:r>
            <a:r>
              <a:rPr lang="de-DE" sz="1600" kern="0" dirty="0" smtClean="0">
                <a:solidFill>
                  <a:schemeClr val="tx1"/>
                </a:solidFill>
                <a:latin typeface="+mn-lt"/>
              </a:rPr>
              <a:t>R</a:t>
            </a:r>
            <a:r>
              <a:rPr kumimoji="0" lang="de-DE" sz="1600" b="0" i="0" u="none" strike="noStrike" kern="0" cap="none" spc="0" normalizeH="0" baseline="0" noProof="0" dirty="0" smtClean="0">
                <a:ln>
                  <a:noFill/>
                </a:ln>
                <a:solidFill>
                  <a:schemeClr val="tx1"/>
                </a:solidFill>
                <a:effectLst/>
                <a:uLnTx/>
                <a:uFillTx/>
                <a:latin typeface="+mn-lt"/>
                <a:ea typeface="+mn-ea"/>
                <a:cs typeface="+mn-cs"/>
              </a:rPr>
              <a:t>ahmen verbunden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Bei mehrachsigen Anhängern oft Lenkachsen</a:t>
            </a:r>
            <a:endParaRPr kumimoji="0" lang="de-DE"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Anhänger übt Stützlast auf Schlepper aus</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err="1" smtClean="0">
                <a:solidFill>
                  <a:schemeClr val="tx1"/>
                </a:solidFill>
                <a:latin typeface="+mn-lt"/>
              </a:rPr>
              <a:t>Stützfuß</a:t>
            </a:r>
            <a:r>
              <a:rPr lang="de-DE" sz="1600" kern="0" dirty="0" smtClean="0">
                <a:solidFill>
                  <a:schemeClr val="tx1"/>
                </a:solidFill>
                <a:latin typeface="+mn-lt"/>
              </a:rPr>
              <a:t> erforderlich zum Abkuppeln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kumimoji="0" lang="de-DE" sz="1600" b="0" i="0" u="none" strike="noStrike" kern="0" cap="none" spc="0" normalizeH="0" baseline="0" noProof="0" dirty="0">
              <a:ln>
                <a:noFill/>
              </a:ln>
              <a:solidFill>
                <a:schemeClr val="tx1"/>
              </a:solidFill>
              <a:effectLst/>
              <a:uLnTx/>
              <a:uFillTx/>
              <a:latin typeface="+mn-lt"/>
              <a:ea typeface="+mn-ea"/>
              <a:cs typeface="+mn-cs"/>
            </a:endParaRPr>
          </a:p>
        </p:txBody>
      </p:sp>
      <p:sp>
        <p:nvSpPr>
          <p:cNvPr id="35" name="Foliennummernplatzhalter 3"/>
          <p:cNvSpPr>
            <a:spLocks noGrp="1"/>
          </p:cNvSpPr>
          <p:nvPr>
            <p:ph type="sldNum" sz="quarter" idx="10"/>
          </p:nvPr>
        </p:nvSpPr>
        <p:spPr>
          <a:xfrm>
            <a:off x="7596188" y="6524625"/>
            <a:ext cx="1209675" cy="219075"/>
          </a:xfrm>
        </p:spPr>
        <p:txBody>
          <a:bodyPr/>
          <a:lstStyle/>
          <a:p>
            <a:pPr algn="r"/>
            <a:r>
              <a:rPr lang="de-DE" sz="1000" dirty="0" smtClean="0">
                <a:solidFill>
                  <a:srgbClr val="51C602"/>
                </a:solidFill>
              </a:rPr>
              <a:t> Folie </a:t>
            </a:r>
            <a:fld id="{4A5BDCDA-0F8D-4E08-9B5D-8F5D49450F3C}" type="slidenum">
              <a:rPr lang="de-DE" sz="1000" smtClean="0">
                <a:solidFill>
                  <a:srgbClr val="51C602"/>
                </a:solidFill>
              </a:rPr>
              <a:pPr algn="r"/>
              <a:t>35</a:t>
            </a:fld>
            <a:endParaRPr lang="de-DE" sz="1000" dirty="0">
              <a:solidFill>
                <a:srgbClr val="51C60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Starrdeichselanhänger</a:t>
            </a:r>
            <a:endParaRPr lang="de-DE" dirty="0"/>
          </a:p>
        </p:txBody>
      </p:sp>
      <p:sp>
        <p:nvSpPr>
          <p:cNvPr id="10" name="Textplatzhalter 9"/>
          <p:cNvSpPr>
            <a:spLocks noGrp="1"/>
          </p:cNvSpPr>
          <p:nvPr>
            <p:ph type="body" idx="1"/>
          </p:nvPr>
        </p:nvSpPr>
        <p:spPr>
          <a:xfrm>
            <a:off x="428596" y="928670"/>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428596" y="1571612"/>
            <a:ext cx="4040188" cy="3286148"/>
          </a:xfrm>
          <a:solidFill>
            <a:srgbClr val="92D050">
              <a:alpha val="50000"/>
            </a:srgbClr>
          </a:solidFill>
        </p:spPr>
        <p:txBody>
          <a:bodyPr/>
          <a:lstStyle/>
          <a:p>
            <a:r>
              <a:rPr lang="de-DE" sz="1600" dirty="0" smtClean="0"/>
              <a:t>einfaches Rangieren</a:t>
            </a:r>
          </a:p>
          <a:p>
            <a:pPr>
              <a:buNone/>
            </a:pPr>
            <a:r>
              <a:rPr lang="de-DE" sz="1600" dirty="0" smtClean="0"/>
              <a:t>	</a:t>
            </a:r>
            <a:r>
              <a:rPr lang="de-DE" sz="1600" dirty="0" smtClean="0">
                <a:sym typeface="Wingdings" pitchFamily="2" charset="2"/>
              </a:rPr>
              <a:t> auch für ungeübte Aushilfskräfte</a:t>
            </a:r>
            <a:endParaRPr lang="de-DE" sz="1600" dirty="0" smtClean="0"/>
          </a:p>
          <a:p>
            <a:r>
              <a:rPr lang="de-DE" sz="1600" dirty="0" smtClean="0"/>
              <a:t>Stützlast auf Schlepper</a:t>
            </a:r>
          </a:p>
          <a:p>
            <a:pPr lvl="1">
              <a:buFont typeface="Wingdings" pitchFamily="2" charset="2"/>
              <a:buChar char="Ø"/>
            </a:pPr>
            <a:r>
              <a:rPr lang="de-DE" sz="1200" dirty="0" smtClean="0"/>
              <a:t>bessere </a:t>
            </a:r>
            <a:r>
              <a:rPr lang="de-DE" sz="1200" dirty="0" err="1" smtClean="0"/>
              <a:t>Traktion</a:t>
            </a:r>
            <a:r>
              <a:rPr lang="de-DE" sz="1200" dirty="0" smtClean="0"/>
              <a:t> im Feld</a:t>
            </a:r>
          </a:p>
          <a:p>
            <a:pPr lvl="1">
              <a:buFont typeface="Wingdings" pitchFamily="2" charset="2"/>
              <a:buChar char="Ø"/>
            </a:pPr>
            <a:r>
              <a:rPr lang="de-DE" sz="1200" dirty="0" smtClean="0"/>
              <a:t>stabiles Fahrverhalten	</a:t>
            </a:r>
          </a:p>
          <a:p>
            <a:pPr lvl="1">
              <a:buFont typeface="Wingdings" pitchFamily="2" charset="2"/>
              <a:buChar char="Ø"/>
            </a:pPr>
            <a:r>
              <a:rPr lang="de-DE" sz="1200" dirty="0" smtClean="0"/>
              <a:t>Ermöglicht höhere Nutzmasse</a:t>
            </a:r>
          </a:p>
          <a:p>
            <a:pPr lvl="1">
              <a:buFont typeface="Wingdings" pitchFamily="2" charset="2"/>
              <a:buChar char="Ø"/>
            </a:pPr>
            <a:endParaRPr lang="de-DE" sz="1200" dirty="0" smtClean="0"/>
          </a:p>
          <a:p>
            <a:r>
              <a:rPr lang="de-DE" sz="1600" dirty="0" smtClean="0"/>
              <a:t>umso mehr Achsen umso:</a:t>
            </a:r>
          </a:p>
          <a:p>
            <a:pPr lvl="1">
              <a:buFont typeface="Wingdings" pitchFamily="2" charset="2"/>
              <a:buChar char="Ø"/>
            </a:pPr>
            <a:r>
              <a:rPr lang="de-DE" sz="1200" dirty="0" smtClean="0"/>
              <a:t>besseres Fahrverhalten</a:t>
            </a:r>
          </a:p>
          <a:p>
            <a:pPr lvl="1">
              <a:buFont typeface="Wingdings" pitchFamily="2" charset="2"/>
              <a:buChar char="Ø"/>
            </a:pPr>
            <a:r>
              <a:rPr lang="de-DE" sz="1200" dirty="0" smtClean="0"/>
              <a:t>stabiler in Kurven und am Hang</a:t>
            </a:r>
          </a:p>
          <a:p>
            <a:pPr lvl="1">
              <a:buFont typeface="Wingdings" pitchFamily="2" charset="2"/>
              <a:buChar char="Ø"/>
            </a:pPr>
            <a:r>
              <a:rPr lang="de-DE" sz="1200" dirty="0" smtClean="0"/>
              <a:t>geringere Gefahr des Aufschaukelns</a:t>
            </a:r>
          </a:p>
          <a:p>
            <a:pPr lvl="1">
              <a:buFont typeface="Wingdings" pitchFamily="2" charset="2"/>
              <a:buChar char="Ø"/>
            </a:pPr>
            <a:r>
              <a:rPr lang="de-DE" sz="1200" dirty="0" smtClean="0"/>
              <a:t>höheres zulässiges Gesamtgewicht</a:t>
            </a:r>
          </a:p>
          <a:p>
            <a:pPr lvl="1">
              <a:buFont typeface="Wingdings" pitchFamily="2" charset="2"/>
              <a:buChar char="Ø"/>
            </a:pPr>
            <a:r>
              <a:rPr lang="de-DE" sz="1200" dirty="0" smtClean="0"/>
              <a:t>weniger Bodendruck</a:t>
            </a:r>
          </a:p>
          <a:p>
            <a:pPr lvl="1">
              <a:buNone/>
            </a:pPr>
            <a:endParaRPr lang="de-DE" sz="1200" dirty="0" smtClean="0"/>
          </a:p>
        </p:txBody>
      </p:sp>
      <p:sp>
        <p:nvSpPr>
          <p:cNvPr id="12" name="Textplatzhalter 11"/>
          <p:cNvSpPr>
            <a:spLocks noGrp="1"/>
          </p:cNvSpPr>
          <p:nvPr>
            <p:ph type="body" sz="quarter" idx="3"/>
          </p:nvPr>
        </p:nvSpPr>
        <p:spPr>
          <a:xfrm>
            <a:off x="4643438" y="928670"/>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571612"/>
            <a:ext cx="4041775" cy="3286148"/>
          </a:xfrm>
          <a:solidFill>
            <a:srgbClr val="92D050">
              <a:alpha val="50000"/>
            </a:srgbClr>
          </a:solidFill>
        </p:spPr>
        <p:txBody>
          <a:bodyPr/>
          <a:lstStyle/>
          <a:p>
            <a:r>
              <a:rPr lang="de-DE" sz="1600" dirty="0" smtClean="0"/>
              <a:t>Scherkräfte bei Kurvenfahrt bei mehrachsigen Anhängern ohne Lenkachse</a:t>
            </a:r>
          </a:p>
          <a:p>
            <a:r>
              <a:rPr lang="de-DE" sz="1600" dirty="0" smtClean="0"/>
              <a:t>läuft nicht </a:t>
            </a:r>
            <a:r>
              <a:rPr lang="de-DE" sz="1600" dirty="0" err="1" smtClean="0"/>
              <a:t>spurtreu</a:t>
            </a:r>
            <a:r>
              <a:rPr lang="de-DE" sz="1600" dirty="0" smtClean="0"/>
              <a:t> in Kurve</a:t>
            </a:r>
          </a:p>
          <a:p>
            <a:r>
              <a:rPr lang="de-DE" sz="1600" dirty="0" err="1" smtClean="0"/>
              <a:t>Stützfuß</a:t>
            </a:r>
            <a:r>
              <a:rPr lang="de-DE" sz="1600" dirty="0" smtClean="0"/>
              <a:t> erforderlich</a:t>
            </a:r>
          </a:p>
          <a:p>
            <a:r>
              <a:rPr lang="de-DE" sz="1600" dirty="0" smtClean="0"/>
              <a:t>Fester Untergrund nötig um Abzukuppeln</a:t>
            </a:r>
          </a:p>
          <a:p>
            <a:pPr>
              <a:buNone/>
            </a:pPr>
            <a:r>
              <a:rPr lang="de-DE" sz="1600" dirty="0" smtClean="0">
                <a:sym typeface="Wingdings" pitchFamily="2" charset="2"/>
              </a:rPr>
              <a:t>	 kann einsinken</a:t>
            </a:r>
          </a:p>
          <a:p>
            <a:pPr>
              <a:buNone/>
            </a:pPr>
            <a:r>
              <a:rPr lang="de-DE" sz="1600" dirty="0" smtClean="0">
                <a:sym typeface="Wingdings" pitchFamily="2" charset="2"/>
              </a:rPr>
              <a:t>	 schwierig im Feld abzustellen</a:t>
            </a:r>
          </a:p>
          <a:p>
            <a:endParaRPr lang="de-DE" sz="1600" dirty="0" smtClean="0">
              <a:sym typeface="Wingdings" pitchFamily="2" charset="2"/>
            </a:endParaRPr>
          </a:p>
          <a:p>
            <a:endParaRPr lang="de-DE" sz="1600"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36</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83970" name="Picture 2"/>
          <p:cNvPicPr>
            <a:picLocks noChangeAspect="1" noChangeArrowheads="1"/>
          </p:cNvPicPr>
          <p:nvPr/>
        </p:nvPicPr>
        <p:blipFill>
          <a:blip r:embed="rId2"/>
          <a:srcRect/>
          <a:stretch>
            <a:fillRect/>
          </a:stretch>
        </p:blipFill>
        <p:spPr bwMode="auto">
          <a:xfrm>
            <a:off x="3857620" y="4214818"/>
            <a:ext cx="3643338" cy="2109102"/>
          </a:xfrm>
          <a:prstGeom prst="rect">
            <a:avLst/>
          </a:prstGeom>
          <a:noFill/>
          <a:ln w="9525">
            <a:noFill/>
            <a:miter lim="800000"/>
            <a:headEnd/>
            <a:tailEnd/>
          </a:ln>
          <a:effectLst/>
        </p:spPr>
      </p:pic>
      <p:sp>
        <p:nvSpPr>
          <p:cNvPr id="16" name="Textfeld 15"/>
          <p:cNvSpPr txBox="1"/>
          <p:nvPr/>
        </p:nvSpPr>
        <p:spPr>
          <a:xfrm>
            <a:off x="4929190" y="6357958"/>
            <a:ext cx="2571768" cy="246221"/>
          </a:xfrm>
          <a:prstGeom prst="rect">
            <a:avLst/>
          </a:prstGeom>
          <a:noFill/>
        </p:spPr>
        <p:txBody>
          <a:bodyPr wrap="square" rtlCol="0">
            <a:spAutoFit/>
          </a:bodyPr>
          <a:lstStyle/>
          <a:p>
            <a:pPr algn="r"/>
            <a:r>
              <a:rPr lang="de-DE" sz="1000" dirty="0" smtClean="0">
                <a:solidFill>
                  <a:schemeClr val="tx1"/>
                </a:solidFill>
              </a:rPr>
              <a:t>www.arneuba.de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Picture 7" descr="C:\Users\Medion 310\Documents\Bilder Bachelorarbeit\Dreiachser Agroliner.jpg"/>
          <p:cNvPicPr>
            <a:picLocks noChangeAspect="1" noChangeArrowheads="1"/>
          </p:cNvPicPr>
          <p:nvPr/>
        </p:nvPicPr>
        <p:blipFill>
          <a:blip r:embed="rId2" cstate="print"/>
          <a:srcRect/>
          <a:stretch>
            <a:fillRect/>
          </a:stretch>
        </p:blipFill>
        <p:spPr bwMode="auto">
          <a:xfrm>
            <a:off x="3214678" y="2000240"/>
            <a:ext cx="2878934" cy="1800000"/>
          </a:xfrm>
          <a:prstGeom prst="rect">
            <a:avLst/>
          </a:prstGeom>
          <a:noFill/>
        </p:spPr>
      </p:pic>
      <p:sp>
        <p:nvSpPr>
          <p:cNvPr id="11" name="Textfeld 10"/>
          <p:cNvSpPr txBox="1"/>
          <p:nvPr/>
        </p:nvSpPr>
        <p:spPr>
          <a:xfrm>
            <a:off x="0" y="500042"/>
            <a:ext cx="1857388" cy="461665"/>
          </a:xfrm>
          <a:prstGeom prst="rect">
            <a:avLst/>
          </a:prstGeom>
          <a:noFill/>
        </p:spPr>
        <p:txBody>
          <a:bodyPr wrap="square" rtlCol="0">
            <a:spAutoFit/>
          </a:bodyPr>
          <a:lstStyle/>
          <a:p>
            <a:pPr algn="r"/>
            <a:r>
              <a:rPr lang="de-DE" sz="2400" b="1" dirty="0" smtClean="0">
                <a:solidFill>
                  <a:schemeClr val="tx1"/>
                </a:solidFill>
              </a:rPr>
              <a:t>Zweiachser</a:t>
            </a:r>
            <a:endParaRPr lang="de-DE" sz="2400" b="1" dirty="0">
              <a:solidFill>
                <a:schemeClr val="tx1"/>
              </a:solidFill>
            </a:endParaRPr>
          </a:p>
        </p:txBody>
      </p:sp>
      <p:sp>
        <p:nvSpPr>
          <p:cNvPr id="12" name="Textfeld 11"/>
          <p:cNvSpPr txBox="1"/>
          <p:nvPr/>
        </p:nvSpPr>
        <p:spPr>
          <a:xfrm>
            <a:off x="6143636" y="2857496"/>
            <a:ext cx="2357454" cy="461665"/>
          </a:xfrm>
          <a:prstGeom prst="rect">
            <a:avLst/>
          </a:prstGeom>
          <a:noFill/>
        </p:spPr>
        <p:txBody>
          <a:bodyPr wrap="square" rtlCol="0">
            <a:spAutoFit/>
          </a:bodyPr>
          <a:lstStyle/>
          <a:p>
            <a:pPr algn="r"/>
            <a:r>
              <a:rPr lang="de-DE" sz="2400" b="1" dirty="0" smtClean="0">
                <a:solidFill>
                  <a:schemeClr val="tx1"/>
                </a:solidFill>
              </a:rPr>
              <a:t>Vierachser</a:t>
            </a:r>
            <a:endParaRPr lang="de-DE" sz="2400" b="1" dirty="0">
              <a:solidFill>
                <a:schemeClr val="tx1"/>
              </a:solidFill>
            </a:endParaRPr>
          </a:p>
        </p:txBody>
      </p:sp>
      <p:sp>
        <p:nvSpPr>
          <p:cNvPr id="13" name="Textfeld 12"/>
          <p:cNvSpPr txBox="1"/>
          <p:nvPr/>
        </p:nvSpPr>
        <p:spPr>
          <a:xfrm>
            <a:off x="3214678" y="1571612"/>
            <a:ext cx="2143140" cy="461665"/>
          </a:xfrm>
          <a:prstGeom prst="rect">
            <a:avLst/>
          </a:prstGeom>
          <a:noFill/>
        </p:spPr>
        <p:txBody>
          <a:bodyPr wrap="square" rtlCol="0">
            <a:spAutoFit/>
          </a:bodyPr>
          <a:lstStyle/>
          <a:p>
            <a:pPr algn="r"/>
            <a:r>
              <a:rPr lang="de-DE" sz="2400" b="1" dirty="0" smtClean="0">
                <a:solidFill>
                  <a:schemeClr val="tx1"/>
                </a:solidFill>
              </a:rPr>
              <a:t>Dreiachser</a:t>
            </a:r>
            <a:endParaRPr lang="de-DE" sz="2400" b="1" dirty="0">
              <a:solidFill>
                <a:schemeClr val="tx1"/>
              </a:solidFill>
            </a:endParaRPr>
          </a:p>
        </p:txBody>
      </p:sp>
      <p:sp>
        <p:nvSpPr>
          <p:cNvPr id="14" name="Titel 13"/>
          <p:cNvSpPr>
            <a:spLocks noGrp="1"/>
          </p:cNvSpPr>
          <p:nvPr>
            <p:ph type="title"/>
          </p:nvPr>
        </p:nvSpPr>
        <p:spPr>
          <a:xfrm>
            <a:off x="500034" y="0"/>
            <a:ext cx="8229600" cy="868346"/>
          </a:xfrm>
        </p:spPr>
        <p:txBody>
          <a:bodyPr>
            <a:normAutofit/>
          </a:bodyPr>
          <a:lstStyle/>
          <a:p>
            <a:pPr algn="ctr"/>
            <a:r>
              <a:rPr lang="de-DE" dirty="0" smtClean="0"/>
              <a:t>Gelenkdeichselanhänger</a:t>
            </a:r>
            <a:endParaRPr lang="de-DE" dirty="0"/>
          </a:p>
        </p:txBody>
      </p:sp>
      <p:pic>
        <p:nvPicPr>
          <p:cNvPr id="84994" name="Picture 2"/>
          <p:cNvPicPr>
            <a:picLocks noChangeAspect="1" noChangeArrowheads="1"/>
          </p:cNvPicPr>
          <p:nvPr/>
        </p:nvPicPr>
        <p:blipFill>
          <a:blip r:embed="rId3"/>
          <a:srcRect/>
          <a:stretch>
            <a:fillRect/>
          </a:stretch>
        </p:blipFill>
        <p:spPr bwMode="auto">
          <a:xfrm>
            <a:off x="0" y="928670"/>
            <a:ext cx="3194764" cy="1800000"/>
          </a:xfrm>
          <a:prstGeom prst="rect">
            <a:avLst/>
          </a:prstGeom>
          <a:noFill/>
          <a:ln w="9525">
            <a:noFill/>
            <a:miter lim="800000"/>
            <a:headEnd/>
            <a:tailEnd/>
          </a:ln>
          <a:effectLst/>
        </p:spPr>
      </p:pic>
      <p:sp>
        <p:nvSpPr>
          <p:cNvPr id="15" name="Textfeld 14"/>
          <p:cNvSpPr txBox="1"/>
          <p:nvPr/>
        </p:nvSpPr>
        <p:spPr>
          <a:xfrm>
            <a:off x="-214346" y="2714620"/>
            <a:ext cx="3357586" cy="246221"/>
          </a:xfrm>
          <a:prstGeom prst="rect">
            <a:avLst/>
          </a:prstGeom>
          <a:noFill/>
        </p:spPr>
        <p:txBody>
          <a:bodyPr wrap="square" rtlCol="0">
            <a:spAutoFit/>
          </a:bodyPr>
          <a:lstStyle/>
          <a:p>
            <a:pPr algn="r"/>
            <a:r>
              <a:rPr lang="de-DE" sz="1000" dirty="0" smtClean="0">
                <a:solidFill>
                  <a:schemeClr val="tx1"/>
                </a:solidFill>
              </a:rPr>
              <a:t>www.wagner-landtechnik.at</a:t>
            </a:r>
            <a:endParaRPr lang="de-DE" sz="1000" dirty="0">
              <a:solidFill>
                <a:schemeClr val="tx1"/>
              </a:solidFill>
            </a:endParaRPr>
          </a:p>
        </p:txBody>
      </p:sp>
      <p:sp>
        <p:nvSpPr>
          <p:cNvPr id="16" name="Textfeld 15"/>
          <p:cNvSpPr txBox="1"/>
          <p:nvPr/>
        </p:nvSpPr>
        <p:spPr>
          <a:xfrm>
            <a:off x="3214678" y="3786190"/>
            <a:ext cx="2857520" cy="246221"/>
          </a:xfrm>
          <a:prstGeom prst="rect">
            <a:avLst/>
          </a:prstGeom>
          <a:noFill/>
        </p:spPr>
        <p:txBody>
          <a:bodyPr wrap="square" rtlCol="0">
            <a:spAutoFit/>
          </a:bodyPr>
          <a:lstStyle/>
          <a:p>
            <a:pPr algn="r"/>
            <a:r>
              <a:rPr lang="de-DE" sz="1000" dirty="0" smtClean="0">
                <a:solidFill>
                  <a:schemeClr val="tx1"/>
                </a:solidFill>
              </a:rPr>
              <a:t>www.resch-landtechnik.de</a:t>
            </a:r>
            <a:endParaRPr lang="de-DE" sz="1000" dirty="0">
              <a:solidFill>
                <a:schemeClr val="tx1"/>
              </a:solidFill>
            </a:endParaRPr>
          </a:p>
        </p:txBody>
      </p:sp>
      <p:sp>
        <p:nvSpPr>
          <p:cNvPr id="17" name="Fußzeilenplatzhalter 4"/>
          <p:cNvSpPr>
            <a:spLocks noGrp="1"/>
          </p:cNvSpPr>
          <p:nvPr>
            <p:ph type="ftr" sz="quarter" idx="11"/>
          </p:nvPr>
        </p:nvSpPr>
        <p:spPr>
          <a:xfrm>
            <a:off x="107950" y="6524625"/>
            <a:ext cx="7067550" cy="219075"/>
          </a:xfrm>
        </p:spPr>
        <p:txBody>
          <a:bodyPr/>
          <a:lstStyle/>
          <a:p>
            <a:r>
              <a:rPr lang="de-DE" dirty="0" smtClean="0"/>
              <a:t>HSWT    Prof. Dr. U. Groß.           	LE :   Landwirtschaftliches Transportwesen</a:t>
            </a:r>
            <a:endParaRPr lang="de-DE" dirty="0"/>
          </a:p>
        </p:txBody>
      </p:sp>
      <p:sp>
        <p:nvSpPr>
          <p:cNvPr id="18" name="Foliennummernplatzhalter 3"/>
          <p:cNvSpPr>
            <a:spLocks noGrp="1"/>
          </p:cNvSpPr>
          <p:nvPr>
            <p:ph type="sldNum" sz="quarter" idx="10"/>
          </p:nvPr>
        </p:nvSpPr>
        <p:spPr>
          <a:xfrm>
            <a:off x="7596188" y="6524625"/>
            <a:ext cx="1209675" cy="219075"/>
          </a:xfrm>
        </p:spPr>
        <p:txBody>
          <a:bodyPr/>
          <a:lstStyle/>
          <a:p>
            <a:r>
              <a:rPr lang="de-DE" dirty="0" smtClean="0"/>
              <a:t> Folie </a:t>
            </a:r>
            <a:fld id="{4A5BDCDA-0F8D-4E08-9B5D-8F5D49450F3C}" type="slidenum">
              <a:rPr lang="de-DE" smtClean="0"/>
              <a:pPr/>
              <a:t>37</a:t>
            </a:fld>
            <a:endParaRPr lang="de-DE" dirty="0"/>
          </a:p>
        </p:txBody>
      </p:sp>
      <p:sp>
        <p:nvSpPr>
          <p:cNvPr id="19" name="Inhaltsplatzhalter 2"/>
          <p:cNvSpPr txBox="1">
            <a:spLocks/>
          </p:cNvSpPr>
          <p:nvPr/>
        </p:nvSpPr>
        <p:spPr bwMode="auto">
          <a:xfrm>
            <a:off x="428596" y="4000504"/>
            <a:ext cx="3571868" cy="2428892"/>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kumimoji="0" lang="de-DE" sz="1600" b="1" i="0" u="none" strike="noStrike" kern="0" cap="none" spc="0" normalizeH="0" baseline="0" noProof="0" dirty="0" smtClean="0">
                <a:ln>
                  <a:noFill/>
                </a:ln>
                <a:solidFill>
                  <a:schemeClr val="tx1"/>
                </a:solidFill>
                <a:effectLst/>
                <a:uLnTx/>
                <a:uFillTx/>
                <a:latin typeface="+mn-lt"/>
                <a:ea typeface="+mn-ea"/>
                <a:cs typeface="+mn-cs"/>
              </a:rPr>
              <a:t>Besonderheiten: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min. 2 Achsen </a:t>
            </a:r>
            <a:r>
              <a:rPr lang="de-DE" sz="1600" kern="0" dirty="0" smtClean="0">
                <a:solidFill>
                  <a:schemeClr val="tx1"/>
                </a:solidFill>
                <a:latin typeface="+mn-lt"/>
                <a:sym typeface="Wingdings"/>
              </a:rPr>
              <a:t> </a:t>
            </a:r>
            <a:r>
              <a:rPr lang="de-DE" sz="1600" kern="0" dirty="0" smtClean="0">
                <a:solidFill>
                  <a:schemeClr val="tx1"/>
                </a:solidFill>
                <a:latin typeface="+mn-lt"/>
              </a:rPr>
              <a:t>max. 4 Achsen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err="1" smtClean="0">
                <a:ln>
                  <a:noFill/>
                </a:ln>
                <a:solidFill>
                  <a:schemeClr val="tx1"/>
                </a:solidFill>
                <a:effectLst/>
                <a:uLnTx/>
                <a:uFillTx/>
                <a:latin typeface="+mn-lt"/>
                <a:ea typeface="+mn-ea"/>
                <a:cs typeface="+mn-cs"/>
              </a:rPr>
              <a:t>Drehschemellenkung</a:t>
            </a:r>
            <a:r>
              <a:rPr kumimoji="0" lang="de-DE" sz="16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sym typeface="Wingdings" pitchFamily="2" charset="2"/>
              </a:rPr>
              <a:t>	 Deichsel bewegt sich 	  		   horizontal über den Drehkranz 	   und folgt dem Schlepper</a:t>
            </a:r>
            <a:endParaRPr kumimoji="0" lang="de-DE"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h</a:t>
            </a:r>
            <a:r>
              <a:rPr kumimoji="0" lang="de-DE" sz="1600" b="0" i="0" u="none" strike="noStrike" kern="0" cap="none" spc="0" normalizeH="0" baseline="0" noProof="0" dirty="0" err="1" smtClean="0">
                <a:ln>
                  <a:noFill/>
                </a:ln>
                <a:solidFill>
                  <a:schemeClr val="tx1"/>
                </a:solidFill>
                <a:effectLst/>
                <a:uLnTx/>
                <a:uFillTx/>
                <a:latin typeface="+mn-lt"/>
                <a:ea typeface="+mn-ea"/>
                <a:cs typeface="+mn-cs"/>
              </a:rPr>
              <a:t>interen</a:t>
            </a:r>
            <a:r>
              <a:rPr kumimoji="0" lang="de-DE" sz="1600" b="0" i="0" u="none" strike="noStrike" kern="0" cap="none" spc="0" normalizeH="0" noProof="0" dirty="0" smtClean="0">
                <a:ln>
                  <a:noFill/>
                </a:ln>
                <a:solidFill>
                  <a:schemeClr val="tx1"/>
                </a:solidFill>
                <a:effectLst/>
                <a:uLnTx/>
                <a:uFillTx/>
                <a:latin typeface="+mn-lt"/>
                <a:ea typeface="+mn-ea"/>
                <a:cs typeface="+mn-cs"/>
              </a:rPr>
              <a:t> Achsen sind starr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kumimoji="0" lang="de-DE" sz="1600" b="0" i="0" u="none" strike="noStrike" kern="0" cap="none" spc="0" normalizeH="0" baseline="0" noProof="0" dirty="0">
              <a:ln>
                <a:noFill/>
              </a:ln>
              <a:solidFill>
                <a:schemeClr val="tx1"/>
              </a:solidFill>
              <a:effectLst/>
              <a:uLnTx/>
              <a:uFillTx/>
              <a:latin typeface="+mn-lt"/>
              <a:ea typeface="+mn-ea"/>
              <a:cs typeface="+mn-cs"/>
            </a:endParaRPr>
          </a:p>
        </p:txBody>
      </p:sp>
      <p:pic>
        <p:nvPicPr>
          <p:cNvPr id="6146" name="Picture 2"/>
          <p:cNvPicPr>
            <a:picLocks noChangeAspect="1" noChangeArrowheads="1"/>
          </p:cNvPicPr>
          <p:nvPr/>
        </p:nvPicPr>
        <p:blipFill>
          <a:blip r:embed="rId4"/>
          <a:srcRect/>
          <a:stretch>
            <a:fillRect/>
          </a:stretch>
        </p:blipFill>
        <p:spPr bwMode="auto">
          <a:xfrm>
            <a:off x="6121156" y="3500438"/>
            <a:ext cx="2880000" cy="2166261"/>
          </a:xfrm>
          <a:prstGeom prst="rect">
            <a:avLst/>
          </a:prstGeom>
          <a:noFill/>
          <a:ln w="9525">
            <a:noFill/>
            <a:miter lim="800000"/>
            <a:headEnd/>
            <a:tailEnd/>
          </a:ln>
          <a:effectLst/>
        </p:spPr>
      </p:pic>
      <p:sp>
        <p:nvSpPr>
          <p:cNvPr id="20" name="Textfeld 19"/>
          <p:cNvSpPr txBox="1"/>
          <p:nvPr/>
        </p:nvSpPr>
        <p:spPr>
          <a:xfrm>
            <a:off x="6143636" y="5643578"/>
            <a:ext cx="2857520" cy="246221"/>
          </a:xfrm>
          <a:prstGeom prst="rect">
            <a:avLst/>
          </a:prstGeom>
          <a:noFill/>
        </p:spPr>
        <p:txBody>
          <a:bodyPr wrap="square" rtlCol="0">
            <a:spAutoFit/>
          </a:bodyPr>
          <a:lstStyle/>
          <a:p>
            <a:pPr algn="r"/>
            <a:r>
              <a:rPr lang="de-DE" sz="1000" dirty="0" smtClean="0">
                <a:solidFill>
                  <a:schemeClr val="tx1"/>
                </a:solidFill>
              </a:rPr>
              <a:t>www.fuhrmann.at</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Gelenkdeichselanhänger</a:t>
            </a:r>
            <a:endParaRPr lang="de-DE" dirty="0"/>
          </a:p>
        </p:txBody>
      </p:sp>
      <p:sp>
        <p:nvSpPr>
          <p:cNvPr id="10" name="Textplatzhalter 9"/>
          <p:cNvSpPr>
            <a:spLocks noGrp="1"/>
          </p:cNvSpPr>
          <p:nvPr>
            <p:ph type="body" idx="1"/>
          </p:nvPr>
        </p:nvSpPr>
        <p:spPr>
          <a:xfrm>
            <a:off x="428596" y="928670"/>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428596" y="1571612"/>
            <a:ext cx="4040188" cy="3286148"/>
          </a:xfrm>
          <a:solidFill>
            <a:srgbClr val="92D050">
              <a:alpha val="50000"/>
            </a:srgbClr>
          </a:solidFill>
        </p:spPr>
        <p:txBody>
          <a:bodyPr/>
          <a:lstStyle/>
          <a:p>
            <a:r>
              <a:rPr lang="de-DE" sz="1600" dirty="0" smtClean="0"/>
              <a:t>einfaches An- und Abkuppeln</a:t>
            </a:r>
          </a:p>
          <a:p>
            <a:r>
              <a:rPr lang="de-DE" sz="1600" dirty="0" smtClean="0"/>
              <a:t>kein </a:t>
            </a:r>
            <a:r>
              <a:rPr lang="de-DE" sz="1600" dirty="0" err="1" smtClean="0"/>
              <a:t>Stützfuß</a:t>
            </a:r>
            <a:r>
              <a:rPr lang="de-DE" sz="1600" dirty="0" smtClean="0"/>
              <a:t> nötig</a:t>
            </a:r>
          </a:p>
          <a:p>
            <a:r>
              <a:rPr lang="de-DE" sz="1600" dirty="0" smtClean="0"/>
              <a:t>kann leichter auf weichem oder unebenem Gelände (Feld) abgestellt werden</a:t>
            </a:r>
          </a:p>
          <a:p>
            <a:r>
              <a:rPr lang="de-DE" sz="1600" dirty="0" smtClean="0"/>
              <a:t>läuft relativ </a:t>
            </a:r>
            <a:r>
              <a:rPr lang="de-DE" sz="1600" dirty="0" err="1" smtClean="0"/>
              <a:t>spurtreu</a:t>
            </a:r>
            <a:r>
              <a:rPr lang="de-DE" sz="1600" dirty="0" smtClean="0"/>
              <a:t> dem Schlepper nach</a:t>
            </a:r>
          </a:p>
          <a:p>
            <a:endParaRPr lang="de-DE" sz="1200" dirty="0" smtClean="0"/>
          </a:p>
          <a:p>
            <a:pPr lvl="1">
              <a:buNone/>
            </a:pPr>
            <a:endParaRPr lang="de-DE" sz="1200" dirty="0" smtClean="0"/>
          </a:p>
        </p:txBody>
      </p:sp>
      <p:sp>
        <p:nvSpPr>
          <p:cNvPr id="12" name="Textplatzhalter 11"/>
          <p:cNvSpPr>
            <a:spLocks noGrp="1"/>
          </p:cNvSpPr>
          <p:nvPr>
            <p:ph type="body" sz="quarter" idx="3"/>
          </p:nvPr>
        </p:nvSpPr>
        <p:spPr>
          <a:xfrm>
            <a:off x="4643438" y="928670"/>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571612"/>
            <a:ext cx="4041775" cy="3286148"/>
          </a:xfrm>
          <a:solidFill>
            <a:srgbClr val="92D050">
              <a:alpha val="50000"/>
            </a:srgbClr>
          </a:solidFill>
        </p:spPr>
        <p:txBody>
          <a:bodyPr/>
          <a:lstStyle/>
          <a:p>
            <a:r>
              <a:rPr lang="de-DE" sz="1600" dirty="0" smtClean="0"/>
              <a:t>Instabilität bei großem Lenkeinschlag</a:t>
            </a:r>
          </a:p>
          <a:p>
            <a:pPr>
              <a:buNone/>
            </a:pPr>
            <a:r>
              <a:rPr lang="de-DE" sz="1600" dirty="0" smtClean="0">
                <a:sym typeface="Wingdings" pitchFamily="2" charset="2"/>
              </a:rPr>
              <a:t>	 Kippgefahr!</a:t>
            </a:r>
          </a:p>
          <a:p>
            <a:r>
              <a:rPr lang="de-DE" sz="1600" dirty="0" smtClean="0">
                <a:sym typeface="Wingdings" pitchFamily="2" charset="2"/>
              </a:rPr>
              <a:t>erhöhtes Kipprisiko durch:</a:t>
            </a:r>
          </a:p>
          <a:p>
            <a:pPr lvl="1">
              <a:buFont typeface="Wingdings" pitchFamily="2" charset="2"/>
              <a:buChar char="Ø"/>
            </a:pPr>
            <a:r>
              <a:rPr lang="de-DE" sz="1200" dirty="0" smtClean="0">
                <a:sym typeface="Wingdings" pitchFamily="2" charset="2"/>
              </a:rPr>
              <a:t>Hanglagen</a:t>
            </a:r>
          </a:p>
          <a:p>
            <a:pPr lvl="1">
              <a:buFont typeface="Wingdings" pitchFamily="2" charset="2"/>
              <a:buChar char="Ø"/>
            </a:pPr>
            <a:r>
              <a:rPr lang="de-DE" sz="1200" dirty="0" smtClean="0">
                <a:sym typeface="Wingdings" pitchFamily="2" charset="2"/>
              </a:rPr>
              <a:t>Ungleichmäßige Lastverteilung</a:t>
            </a:r>
          </a:p>
          <a:p>
            <a:pPr lvl="1">
              <a:buFont typeface="Wingdings" pitchFamily="2" charset="2"/>
              <a:buChar char="Ø"/>
            </a:pPr>
            <a:r>
              <a:rPr lang="de-DE" sz="1200" dirty="0" smtClean="0">
                <a:sym typeface="Wingdings" pitchFamily="2" charset="2"/>
              </a:rPr>
              <a:t>Ruckartige Bewegungen bei eingeschlagener Deichsel</a:t>
            </a:r>
          </a:p>
          <a:p>
            <a:r>
              <a:rPr lang="de-DE" sz="1600" dirty="0" smtClean="0">
                <a:sym typeface="Wingdings" pitchFamily="2" charset="2"/>
              </a:rPr>
              <a:t>Geschick und Übung nötig zum Rangieren</a:t>
            </a:r>
          </a:p>
          <a:p>
            <a:r>
              <a:rPr lang="de-DE" sz="1600" dirty="0" smtClean="0">
                <a:sym typeface="Wingdings" pitchFamily="2" charset="2"/>
              </a:rPr>
              <a:t>kein Gewicht auf Schlepper</a:t>
            </a:r>
          </a:p>
          <a:p>
            <a:pPr>
              <a:buNone/>
            </a:pPr>
            <a:r>
              <a:rPr lang="de-DE" sz="1600" dirty="0" smtClean="0">
                <a:sym typeface="Wingdings" pitchFamily="2" charset="2"/>
              </a:rPr>
              <a:t>	 schlecht im Feld</a:t>
            </a:r>
          </a:p>
          <a:p>
            <a:endParaRPr lang="de-DE" sz="1600"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38</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6" name="Textfeld 15"/>
          <p:cNvSpPr txBox="1"/>
          <p:nvPr/>
        </p:nvSpPr>
        <p:spPr>
          <a:xfrm>
            <a:off x="1928794" y="6072206"/>
            <a:ext cx="2571768" cy="246221"/>
          </a:xfrm>
          <a:prstGeom prst="rect">
            <a:avLst/>
          </a:prstGeom>
          <a:noFill/>
        </p:spPr>
        <p:txBody>
          <a:bodyPr wrap="square" rtlCol="0">
            <a:spAutoFit/>
          </a:bodyPr>
          <a:lstStyle/>
          <a:p>
            <a:pPr algn="r"/>
            <a:r>
              <a:rPr lang="de-DE" sz="1000" dirty="0" smtClean="0">
                <a:solidFill>
                  <a:schemeClr val="tx1"/>
                </a:solidFill>
              </a:rPr>
              <a:t>www.farmweb.cz</a:t>
            </a:r>
            <a:endParaRPr lang="de-DE" sz="1000" dirty="0">
              <a:solidFill>
                <a:schemeClr val="tx1"/>
              </a:solidFill>
            </a:endParaRPr>
          </a:p>
        </p:txBody>
      </p:sp>
      <p:pic>
        <p:nvPicPr>
          <p:cNvPr id="86018" name="Picture 2"/>
          <p:cNvPicPr>
            <a:picLocks noChangeAspect="1" noChangeArrowheads="1"/>
          </p:cNvPicPr>
          <p:nvPr/>
        </p:nvPicPr>
        <p:blipFill>
          <a:blip r:embed="rId2"/>
          <a:srcRect/>
          <a:stretch>
            <a:fillRect/>
          </a:stretch>
        </p:blipFill>
        <p:spPr bwMode="auto">
          <a:xfrm>
            <a:off x="428596" y="3714752"/>
            <a:ext cx="4071966" cy="23315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Sattelanhänger</a:t>
            </a:r>
            <a:endParaRPr lang="de-DE" dirty="0"/>
          </a:p>
        </p:txBody>
      </p:sp>
      <p:pic>
        <p:nvPicPr>
          <p:cNvPr id="3" name="Picture 4" descr="C:\Users\Medion 310\Documents\Bilder Bachelorarbeit\Dolly Achse.jpg"/>
          <p:cNvPicPr>
            <a:picLocks noChangeAspect="1" noChangeArrowheads="1"/>
          </p:cNvPicPr>
          <p:nvPr/>
        </p:nvPicPr>
        <p:blipFill>
          <a:blip r:embed="rId2"/>
          <a:srcRect/>
          <a:stretch>
            <a:fillRect/>
          </a:stretch>
        </p:blipFill>
        <p:spPr bwMode="auto">
          <a:xfrm>
            <a:off x="6357950" y="4214818"/>
            <a:ext cx="2571768" cy="1955717"/>
          </a:xfrm>
          <a:prstGeom prst="rect">
            <a:avLst/>
          </a:prstGeom>
          <a:noFill/>
        </p:spPr>
      </p:pic>
      <p:sp>
        <p:nvSpPr>
          <p:cNvPr id="4" name="Textfeld 3"/>
          <p:cNvSpPr txBox="1"/>
          <p:nvPr/>
        </p:nvSpPr>
        <p:spPr>
          <a:xfrm>
            <a:off x="6357950" y="3786190"/>
            <a:ext cx="2357454" cy="461665"/>
          </a:xfrm>
          <a:prstGeom prst="rect">
            <a:avLst/>
          </a:prstGeom>
          <a:noFill/>
        </p:spPr>
        <p:txBody>
          <a:bodyPr wrap="square" rtlCol="0">
            <a:spAutoFit/>
          </a:bodyPr>
          <a:lstStyle/>
          <a:p>
            <a:pPr algn="l"/>
            <a:r>
              <a:rPr lang="de-DE" sz="2400" b="1" dirty="0" smtClean="0">
                <a:solidFill>
                  <a:schemeClr val="tx1"/>
                </a:solidFill>
              </a:rPr>
              <a:t>Dolly-Achse</a:t>
            </a:r>
            <a:endParaRPr lang="de-DE" sz="2400" b="1" dirty="0">
              <a:solidFill>
                <a:schemeClr val="tx1"/>
              </a:solidFill>
            </a:endParaRPr>
          </a:p>
        </p:txBody>
      </p:sp>
      <p:pic>
        <p:nvPicPr>
          <p:cNvPr id="1026" name="Picture 2" descr="C:\Users\Medion 310\Documents\Bilder Bachelorarbeit\Sattelanhänger.jpg"/>
          <p:cNvPicPr>
            <a:picLocks noChangeAspect="1" noChangeArrowheads="1"/>
          </p:cNvPicPr>
          <p:nvPr/>
        </p:nvPicPr>
        <p:blipFill>
          <a:blip r:embed="rId3"/>
          <a:srcRect/>
          <a:stretch>
            <a:fillRect/>
          </a:stretch>
        </p:blipFill>
        <p:spPr bwMode="auto">
          <a:xfrm>
            <a:off x="0" y="785794"/>
            <a:ext cx="4286248" cy="1951144"/>
          </a:xfrm>
          <a:prstGeom prst="rect">
            <a:avLst/>
          </a:prstGeom>
          <a:noFill/>
        </p:spPr>
      </p:pic>
      <p:sp>
        <p:nvSpPr>
          <p:cNvPr id="6" name="Textfeld 5"/>
          <p:cNvSpPr txBox="1"/>
          <p:nvPr/>
        </p:nvSpPr>
        <p:spPr>
          <a:xfrm>
            <a:off x="0" y="357166"/>
            <a:ext cx="2714644" cy="461665"/>
          </a:xfrm>
          <a:prstGeom prst="rect">
            <a:avLst/>
          </a:prstGeom>
          <a:noFill/>
        </p:spPr>
        <p:txBody>
          <a:bodyPr wrap="square" rtlCol="0">
            <a:spAutoFit/>
          </a:bodyPr>
          <a:lstStyle/>
          <a:p>
            <a:pPr algn="l"/>
            <a:r>
              <a:rPr lang="de-DE" sz="2400" b="1" dirty="0" smtClean="0">
                <a:solidFill>
                  <a:schemeClr val="tx1"/>
                </a:solidFill>
              </a:rPr>
              <a:t>Sattelanhänger</a:t>
            </a:r>
            <a:endParaRPr lang="de-DE" sz="2400" b="1" dirty="0">
              <a:solidFill>
                <a:schemeClr val="tx1"/>
              </a:solidFill>
            </a:endParaRPr>
          </a:p>
        </p:txBody>
      </p:sp>
      <p:pic>
        <p:nvPicPr>
          <p:cNvPr id="87042" name="Picture 2"/>
          <p:cNvPicPr>
            <a:picLocks noChangeAspect="1" noChangeArrowheads="1"/>
          </p:cNvPicPr>
          <p:nvPr/>
        </p:nvPicPr>
        <p:blipFill>
          <a:blip r:embed="rId4"/>
          <a:srcRect/>
          <a:stretch>
            <a:fillRect/>
          </a:stretch>
        </p:blipFill>
        <p:spPr bwMode="auto">
          <a:xfrm>
            <a:off x="4286248" y="1643050"/>
            <a:ext cx="3810002" cy="1855077"/>
          </a:xfrm>
          <a:prstGeom prst="rect">
            <a:avLst/>
          </a:prstGeom>
          <a:noFill/>
          <a:ln w="9525">
            <a:noFill/>
            <a:miter lim="800000"/>
            <a:headEnd/>
            <a:tailEnd/>
          </a:ln>
          <a:effectLst/>
        </p:spPr>
      </p:pic>
      <p:sp>
        <p:nvSpPr>
          <p:cNvPr id="11" name="Textfeld 10"/>
          <p:cNvSpPr txBox="1"/>
          <p:nvPr/>
        </p:nvSpPr>
        <p:spPr>
          <a:xfrm>
            <a:off x="4286248" y="1214422"/>
            <a:ext cx="1571636" cy="461665"/>
          </a:xfrm>
          <a:prstGeom prst="rect">
            <a:avLst/>
          </a:prstGeom>
          <a:noFill/>
        </p:spPr>
        <p:txBody>
          <a:bodyPr wrap="square" rtlCol="0">
            <a:spAutoFit/>
          </a:bodyPr>
          <a:lstStyle/>
          <a:p>
            <a:pPr algn="l"/>
            <a:r>
              <a:rPr lang="de-DE" sz="2400" b="1" dirty="0" smtClean="0">
                <a:solidFill>
                  <a:schemeClr val="tx1"/>
                </a:solidFill>
              </a:rPr>
              <a:t>Trailer</a:t>
            </a:r>
            <a:endParaRPr lang="de-DE" sz="2400" b="1" dirty="0">
              <a:solidFill>
                <a:schemeClr val="tx1"/>
              </a:solidFill>
            </a:endParaRPr>
          </a:p>
        </p:txBody>
      </p:sp>
      <p:sp>
        <p:nvSpPr>
          <p:cNvPr id="12" name="Inhaltsplatzhalter 2"/>
          <p:cNvSpPr txBox="1">
            <a:spLocks/>
          </p:cNvSpPr>
          <p:nvPr/>
        </p:nvSpPr>
        <p:spPr bwMode="auto">
          <a:xfrm>
            <a:off x="214282" y="3714752"/>
            <a:ext cx="5143536" cy="257176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kumimoji="0" lang="de-DE" sz="1600" b="1" i="0" u="none" strike="noStrike" kern="0" cap="none" spc="0" normalizeH="0" baseline="0" noProof="0" dirty="0" smtClean="0">
                <a:ln>
                  <a:noFill/>
                </a:ln>
                <a:solidFill>
                  <a:schemeClr val="tx1"/>
                </a:solidFill>
                <a:effectLst/>
                <a:uLnTx/>
                <a:uFillTx/>
                <a:latin typeface="+mn-lt"/>
                <a:ea typeface="+mn-ea"/>
                <a:cs typeface="+mn-cs"/>
              </a:rPr>
              <a:t>Besonderheiten: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Sattelanhänger haben keine Vorderachse</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sie liegen in der Regel mit ihrem Vorderteil auf dem Zugfahrzeug auf</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sym typeface="Wingdings" pitchFamily="2" charset="2"/>
              </a:rPr>
              <a:t> meiste Verbreitung bei Lastkraftwagen</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da diese Art der </a:t>
            </a:r>
            <a:r>
              <a:rPr lang="de-DE" sz="1600" kern="0" dirty="0" err="1" smtClean="0">
                <a:solidFill>
                  <a:schemeClr val="tx1"/>
                </a:solidFill>
                <a:latin typeface="+mn-lt"/>
              </a:rPr>
              <a:t>Anhängung</a:t>
            </a:r>
            <a:r>
              <a:rPr lang="de-DE" sz="1600" kern="0" dirty="0" smtClean="0">
                <a:solidFill>
                  <a:schemeClr val="tx1"/>
                </a:solidFill>
                <a:latin typeface="+mn-lt"/>
              </a:rPr>
              <a:t> bei Standardschleppern nicht möglich ist, werden meistens Dolly-Achsen verwendet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zum Abstellen des Anhängers sind Stützfüße nötig</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sp>
        <p:nvSpPr>
          <p:cNvPr id="13" name="Fußzeilenplatzhalter 4"/>
          <p:cNvSpPr>
            <a:spLocks noGrp="1"/>
          </p:cNvSpPr>
          <p:nvPr>
            <p:ph type="ftr" sz="quarter" idx="11"/>
          </p:nvPr>
        </p:nvSpPr>
        <p:spPr>
          <a:xfrm>
            <a:off x="107950" y="6524625"/>
            <a:ext cx="7067550" cy="219075"/>
          </a:xfrm>
        </p:spPr>
        <p:txBody>
          <a:bodyPr/>
          <a:lstStyle/>
          <a:p>
            <a:r>
              <a:rPr lang="de-DE" dirty="0" smtClean="0"/>
              <a:t>HSWT    Prof. Dr. U. Groß.           	LE :   Landwirtschaftliches Transportwesen</a:t>
            </a:r>
            <a:endParaRPr lang="de-DE" dirty="0"/>
          </a:p>
        </p:txBody>
      </p:sp>
      <p:sp>
        <p:nvSpPr>
          <p:cNvPr id="16" name="Foliennummernplatzhalter 3"/>
          <p:cNvSpPr>
            <a:spLocks noGrp="1"/>
          </p:cNvSpPr>
          <p:nvPr>
            <p:ph type="sldNum" sz="quarter" idx="10"/>
          </p:nvPr>
        </p:nvSpPr>
        <p:spPr>
          <a:xfrm>
            <a:off x="7596188" y="6524625"/>
            <a:ext cx="1209675" cy="219075"/>
          </a:xfrm>
        </p:spPr>
        <p:txBody>
          <a:bodyPr/>
          <a:lstStyle/>
          <a:p>
            <a:r>
              <a:rPr lang="de-DE" dirty="0" smtClean="0"/>
              <a:t> Folie </a:t>
            </a:r>
            <a:fld id="{4A5BDCDA-0F8D-4E08-9B5D-8F5D49450F3C}" type="slidenum">
              <a:rPr lang="de-DE" smtClean="0"/>
              <a:pPr/>
              <a:t>39</a:t>
            </a:fld>
            <a:endParaRPr lang="de-DE" dirty="0"/>
          </a:p>
        </p:txBody>
      </p:sp>
      <p:sp>
        <p:nvSpPr>
          <p:cNvPr id="14" name="Textfeld 13"/>
          <p:cNvSpPr txBox="1"/>
          <p:nvPr/>
        </p:nvSpPr>
        <p:spPr>
          <a:xfrm>
            <a:off x="5572132" y="3500438"/>
            <a:ext cx="2571768" cy="246221"/>
          </a:xfrm>
          <a:prstGeom prst="rect">
            <a:avLst/>
          </a:prstGeom>
          <a:noFill/>
        </p:spPr>
        <p:txBody>
          <a:bodyPr wrap="square" rtlCol="0">
            <a:spAutoFit/>
          </a:bodyPr>
          <a:lstStyle/>
          <a:p>
            <a:pPr algn="r"/>
            <a:r>
              <a:rPr lang="de-DE" sz="1000" dirty="0" smtClean="0">
                <a:solidFill>
                  <a:schemeClr val="tx1"/>
                </a:solidFill>
              </a:rPr>
              <a:t>www.wiese-trailer-rent.de</a:t>
            </a:r>
            <a:endParaRPr lang="de-DE" sz="1000" dirty="0">
              <a:solidFill>
                <a:schemeClr val="tx1"/>
              </a:solidFill>
            </a:endParaRPr>
          </a:p>
        </p:txBody>
      </p:sp>
      <p:sp>
        <p:nvSpPr>
          <p:cNvPr id="17" name="Textfeld 16"/>
          <p:cNvSpPr txBox="1"/>
          <p:nvPr/>
        </p:nvSpPr>
        <p:spPr>
          <a:xfrm>
            <a:off x="7572396" y="6143644"/>
            <a:ext cx="1357322"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sp>
        <p:nvSpPr>
          <p:cNvPr id="18" name="Textfeld 17"/>
          <p:cNvSpPr txBox="1"/>
          <p:nvPr/>
        </p:nvSpPr>
        <p:spPr>
          <a:xfrm>
            <a:off x="2428860" y="2714620"/>
            <a:ext cx="1785950" cy="246221"/>
          </a:xfrm>
          <a:prstGeom prst="rect">
            <a:avLst/>
          </a:prstGeom>
          <a:noFill/>
        </p:spPr>
        <p:txBody>
          <a:bodyPr wrap="square" rtlCol="0">
            <a:spAutoFit/>
          </a:bodyPr>
          <a:lstStyle/>
          <a:p>
            <a:pPr algn="r"/>
            <a:r>
              <a:rPr lang="de-DE" sz="1000" dirty="0" smtClean="0">
                <a:solidFill>
                  <a:schemeClr val="tx1"/>
                </a:solidFill>
              </a:rPr>
              <a:t>www.schuller-lkw.de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Gesetzliche Grundlagen</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4</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2" name="Inhaltsplatzhalter 3"/>
          <p:cNvSpPr txBox="1">
            <a:spLocks/>
          </p:cNvSpPr>
          <p:nvPr/>
        </p:nvSpPr>
        <p:spPr bwMode="auto">
          <a:xfrm>
            <a:off x="500034" y="1214422"/>
            <a:ext cx="8143932" cy="4214842"/>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rPr>
              <a:t>Grundsätzlich müssen alle Kraftfahrzeuge und Anhänger für den Betrieb auf öffentlichen Straßen zugelassen sein, d.h. es müssen:</a:t>
            </a:r>
          </a:p>
          <a:p>
            <a:pPr marL="342900" lvl="0" indent="-342900" algn="l" defTabSz="457200">
              <a:spcBef>
                <a:spcPct val="20000"/>
              </a:spcBef>
              <a:buClr>
                <a:srgbClr val="71AD2A"/>
              </a:buClr>
              <a:defRPr/>
            </a:pPr>
            <a:r>
              <a:rPr lang="de-DE" sz="1600" kern="0" dirty="0" smtClean="0">
                <a:solidFill>
                  <a:schemeClr val="tx1"/>
                </a:solidFill>
              </a:rPr>
              <a:t>			- Typgenehmigung (Betriebserlaubnis)</a:t>
            </a:r>
          </a:p>
          <a:p>
            <a:pPr marL="342900" lvl="0" indent="-342900" algn="l" defTabSz="457200">
              <a:spcBef>
                <a:spcPct val="20000"/>
              </a:spcBef>
              <a:buClr>
                <a:srgbClr val="71AD2A"/>
              </a:buClr>
              <a:defRPr/>
            </a:pPr>
            <a:r>
              <a:rPr lang="de-DE" sz="1600" kern="0" dirty="0" smtClean="0">
                <a:solidFill>
                  <a:schemeClr val="tx1"/>
                </a:solidFill>
              </a:rPr>
              <a:t>			- Haftpflichtversicherung</a:t>
            </a:r>
          </a:p>
          <a:p>
            <a:pPr marL="342900" lvl="0" indent="-342900" algn="l" defTabSz="457200">
              <a:spcBef>
                <a:spcPct val="20000"/>
              </a:spcBef>
              <a:buClr>
                <a:srgbClr val="71AD2A"/>
              </a:buClr>
              <a:defRPr/>
            </a:pPr>
            <a:r>
              <a:rPr lang="de-DE" sz="1600" kern="0" dirty="0" smtClean="0">
                <a:solidFill>
                  <a:schemeClr val="tx1"/>
                </a:solidFill>
              </a:rPr>
              <a:t>			- amtliches Kennzeichen</a:t>
            </a:r>
          </a:p>
          <a:p>
            <a:pPr marL="342900" lvl="0" indent="-342900" algn="l" defTabSz="457200">
              <a:spcBef>
                <a:spcPct val="20000"/>
              </a:spcBef>
              <a:buClr>
                <a:srgbClr val="71AD2A"/>
              </a:buClr>
              <a:defRPr/>
            </a:pPr>
            <a:r>
              <a:rPr lang="de-DE" sz="1600" kern="0" dirty="0" smtClean="0">
                <a:solidFill>
                  <a:schemeClr val="tx1"/>
                </a:solidFill>
              </a:rPr>
              <a:t>			- Zulassungsbescheinigung muss vorhanden sein</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rPr>
              <a:t>Ausnahme von der Zulassungspflicht:</a:t>
            </a:r>
          </a:p>
          <a:p>
            <a:pPr marL="342900" lvl="0" indent="-342900" algn="l" defTabSz="457200">
              <a:spcBef>
                <a:spcPct val="20000"/>
              </a:spcBef>
              <a:buClr>
                <a:srgbClr val="71AD2A"/>
              </a:buClr>
              <a:defRPr/>
            </a:pPr>
            <a:r>
              <a:rPr lang="de-DE" sz="1600" kern="0" dirty="0" smtClean="0">
                <a:solidFill>
                  <a:schemeClr val="tx1"/>
                </a:solidFill>
              </a:rPr>
              <a:t>			- </a:t>
            </a:r>
            <a:r>
              <a:rPr lang="de-DE" sz="1600" kern="0" dirty="0" err="1" smtClean="0">
                <a:solidFill>
                  <a:schemeClr val="tx1"/>
                </a:solidFill>
              </a:rPr>
              <a:t>lof</a:t>
            </a:r>
            <a:r>
              <a:rPr lang="de-DE" sz="1600" kern="0" dirty="0" smtClean="0">
                <a:solidFill>
                  <a:schemeClr val="tx1"/>
                </a:solidFill>
              </a:rPr>
              <a:t> Arbeitsgeräte (gezogene Arbeitsmaschinen)</a:t>
            </a:r>
          </a:p>
          <a:p>
            <a:pPr marL="342900" lvl="0" indent="-342900" algn="l" defTabSz="457200">
              <a:spcBef>
                <a:spcPct val="20000"/>
              </a:spcBef>
              <a:buClr>
                <a:srgbClr val="71AD2A"/>
              </a:buClr>
              <a:defRPr/>
            </a:pPr>
            <a:r>
              <a:rPr lang="de-DE" sz="1600" kern="0" dirty="0" smtClean="0">
                <a:solidFill>
                  <a:schemeClr val="tx1"/>
                </a:solidFill>
              </a:rPr>
              <a:t>			- </a:t>
            </a:r>
            <a:r>
              <a:rPr lang="de-DE" sz="1600" kern="0" dirty="0" err="1" smtClean="0">
                <a:solidFill>
                  <a:schemeClr val="tx1"/>
                </a:solidFill>
              </a:rPr>
              <a:t>lof</a:t>
            </a:r>
            <a:r>
              <a:rPr lang="de-DE" sz="1600" kern="0" dirty="0" smtClean="0">
                <a:solidFill>
                  <a:schemeClr val="tx1"/>
                </a:solidFill>
              </a:rPr>
              <a:t> Anhänger bis 25 km/h die für </a:t>
            </a:r>
            <a:r>
              <a:rPr lang="de-DE" sz="1600" kern="0" dirty="0" err="1" smtClean="0">
                <a:solidFill>
                  <a:schemeClr val="tx1"/>
                </a:solidFill>
              </a:rPr>
              <a:t>lof</a:t>
            </a:r>
            <a:r>
              <a:rPr lang="de-DE" sz="1600" kern="0" dirty="0" smtClean="0">
                <a:solidFill>
                  <a:schemeClr val="tx1"/>
                </a:solidFill>
              </a:rPr>
              <a:t> Zwecke eingesetzt werden und mit 25 			  km/h-Schild gekennzeichnet sind</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rPr>
              <a:t>Alle Anhänger müssen ab einem zul. Gesamtgewicht von 750 kg mit Unterlegkeilen ausgestattet sein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rPr>
              <a:t>	</a:t>
            </a:r>
          </a:p>
        </p:txBody>
      </p:sp>
      <p:sp>
        <p:nvSpPr>
          <p:cNvPr id="25" name="Textfeld 24"/>
          <p:cNvSpPr txBox="1"/>
          <p:nvPr/>
        </p:nvSpPr>
        <p:spPr>
          <a:xfrm>
            <a:off x="6429388" y="6286520"/>
            <a:ext cx="1857356" cy="246221"/>
          </a:xfrm>
          <a:prstGeom prst="rect">
            <a:avLst/>
          </a:prstGeom>
          <a:noFill/>
        </p:spPr>
        <p:txBody>
          <a:bodyPr wrap="square" rtlCol="0">
            <a:spAutoFit/>
          </a:bodyPr>
          <a:lstStyle/>
          <a:p>
            <a:pPr algn="r"/>
            <a:r>
              <a:rPr lang="de-DE" sz="1000" dirty="0" smtClean="0">
                <a:solidFill>
                  <a:schemeClr val="tx1"/>
                </a:solidFill>
              </a:rPr>
              <a:t>www.landtechnikmagazin.de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Dolly-Achse mit Sattelkupplung</a:t>
            </a:r>
            <a:endParaRPr lang="de-DE" dirty="0"/>
          </a:p>
        </p:txBody>
      </p:sp>
      <p:sp>
        <p:nvSpPr>
          <p:cNvPr id="3" name="Inhaltsplatzhalter 2"/>
          <p:cNvSpPr>
            <a:spLocks noGrp="1"/>
          </p:cNvSpPr>
          <p:nvPr>
            <p:ph sz="half" idx="1"/>
          </p:nvPr>
        </p:nvSpPr>
        <p:spPr>
          <a:xfrm>
            <a:off x="0" y="4214818"/>
            <a:ext cx="4286280" cy="1928850"/>
          </a:xfrm>
          <a:solidFill>
            <a:srgbClr val="92D050">
              <a:alpha val="50000"/>
            </a:srgbClr>
          </a:solidFill>
        </p:spPr>
        <p:txBody>
          <a:bodyPr/>
          <a:lstStyle/>
          <a:p>
            <a:pPr>
              <a:buNone/>
            </a:pPr>
            <a:r>
              <a:rPr lang="de-DE" sz="1600" b="1" dirty="0" smtClean="0"/>
              <a:t>Besonderheiten:</a:t>
            </a:r>
          </a:p>
          <a:p>
            <a:r>
              <a:rPr lang="de-DE" sz="1600" dirty="0" smtClean="0"/>
              <a:t>ein- bis dreiachsige Untersetzachse</a:t>
            </a:r>
          </a:p>
          <a:p>
            <a:r>
              <a:rPr lang="de-DE" sz="1600" dirty="0" smtClean="0"/>
              <a:t>meist als Starrdeichselanhänger</a:t>
            </a:r>
          </a:p>
          <a:p>
            <a:r>
              <a:rPr lang="de-DE" sz="1600" dirty="0" smtClean="0"/>
              <a:t>ersetzt Vorderachse des Sattelanhängers</a:t>
            </a:r>
          </a:p>
          <a:p>
            <a:r>
              <a:rPr lang="de-DE" sz="1600" dirty="0" smtClean="0"/>
              <a:t>mit Sattelkupplung zur Aufnahme eines </a:t>
            </a:r>
            <a:r>
              <a:rPr lang="de-DE" sz="1600" dirty="0" err="1" smtClean="0"/>
              <a:t>Sattelaufliegers</a:t>
            </a:r>
            <a:endParaRPr lang="de-DE" sz="1600" dirty="0" smtClean="0"/>
          </a:p>
          <a:p>
            <a:endParaRPr lang="de-DE" sz="1600" dirty="0" smtClean="0"/>
          </a:p>
          <a:p>
            <a:endParaRPr lang="de-DE" sz="1600" dirty="0"/>
          </a:p>
        </p:txBody>
      </p:sp>
      <p:sp>
        <p:nvSpPr>
          <p:cNvPr id="6" name="Foliennummernplatzhalter 5"/>
          <p:cNvSpPr>
            <a:spLocks noGrp="1"/>
          </p:cNvSpPr>
          <p:nvPr>
            <p:ph type="sldNum" sz="quarter" idx="12"/>
          </p:nvPr>
        </p:nvSpPr>
        <p:spPr/>
        <p:txBody>
          <a:bodyPr/>
          <a:lstStyle/>
          <a:p>
            <a:r>
              <a:rPr lang="de-DE" dirty="0" smtClean="0"/>
              <a:t> Folie </a:t>
            </a:r>
            <a:fld id="{845AF227-181F-4BAE-AD5B-0AE74089683F}" type="slidenum">
              <a:rPr lang="de-DE" smtClean="0"/>
              <a:pPr/>
              <a:t>40</a:t>
            </a:fld>
            <a:endParaRPr lang="de-DE" dirty="0"/>
          </a:p>
        </p:txBody>
      </p:sp>
      <p:sp>
        <p:nvSpPr>
          <p:cNvPr id="14"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1" name="Textfeld 20"/>
          <p:cNvSpPr txBox="1"/>
          <p:nvPr/>
        </p:nvSpPr>
        <p:spPr>
          <a:xfrm>
            <a:off x="0" y="714356"/>
            <a:ext cx="2643174" cy="461665"/>
          </a:xfrm>
          <a:prstGeom prst="rect">
            <a:avLst/>
          </a:prstGeom>
          <a:noFill/>
        </p:spPr>
        <p:txBody>
          <a:bodyPr wrap="square" rtlCol="0">
            <a:spAutoFit/>
          </a:bodyPr>
          <a:lstStyle/>
          <a:p>
            <a:pPr algn="l"/>
            <a:r>
              <a:rPr lang="de-DE" sz="2400" b="1" dirty="0" smtClean="0">
                <a:solidFill>
                  <a:schemeClr val="tx1"/>
                </a:solidFill>
              </a:rPr>
              <a:t>Dolly-Achse</a:t>
            </a:r>
            <a:endParaRPr lang="de-DE" sz="2400" b="1" dirty="0">
              <a:solidFill>
                <a:schemeClr val="tx1"/>
              </a:solidFill>
            </a:endParaRPr>
          </a:p>
        </p:txBody>
      </p:sp>
      <p:pic>
        <p:nvPicPr>
          <p:cNvPr id="88073" name="Picture 9"/>
          <p:cNvPicPr>
            <a:picLocks noChangeAspect="1" noChangeArrowheads="1"/>
          </p:cNvPicPr>
          <p:nvPr/>
        </p:nvPicPr>
        <p:blipFill>
          <a:blip r:embed="rId2"/>
          <a:srcRect/>
          <a:stretch>
            <a:fillRect/>
          </a:stretch>
        </p:blipFill>
        <p:spPr bwMode="auto">
          <a:xfrm>
            <a:off x="0" y="1214422"/>
            <a:ext cx="3410526" cy="2160000"/>
          </a:xfrm>
          <a:prstGeom prst="rect">
            <a:avLst/>
          </a:prstGeom>
          <a:noFill/>
          <a:ln w="9525">
            <a:noFill/>
            <a:miter lim="800000"/>
            <a:headEnd/>
            <a:tailEnd/>
          </a:ln>
          <a:effectLst/>
        </p:spPr>
      </p:pic>
      <p:pic>
        <p:nvPicPr>
          <p:cNvPr id="88074" name="Picture 10"/>
          <p:cNvPicPr>
            <a:picLocks noChangeAspect="1" noChangeArrowheads="1"/>
          </p:cNvPicPr>
          <p:nvPr/>
        </p:nvPicPr>
        <p:blipFill>
          <a:blip r:embed="rId3"/>
          <a:srcRect/>
          <a:stretch>
            <a:fillRect/>
          </a:stretch>
        </p:blipFill>
        <p:spPr bwMode="auto">
          <a:xfrm>
            <a:off x="4214810" y="1571612"/>
            <a:ext cx="2844444" cy="2160000"/>
          </a:xfrm>
          <a:prstGeom prst="rect">
            <a:avLst/>
          </a:prstGeom>
          <a:noFill/>
          <a:ln w="9525">
            <a:noFill/>
            <a:miter lim="800000"/>
            <a:headEnd/>
            <a:tailEnd/>
          </a:ln>
          <a:effectLst/>
        </p:spPr>
      </p:pic>
      <p:sp>
        <p:nvSpPr>
          <p:cNvPr id="29" name="Textfeld 28"/>
          <p:cNvSpPr txBox="1"/>
          <p:nvPr/>
        </p:nvSpPr>
        <p:spPr>
          <a:xfrm>
            <a:off x="4214810" y="1142984"/>
            <a:ext cx="3429024" cy="461665"/>
          </a:xfrm>
          <a:prstGeom prst="rect">
            <a:avLst/>
          </a:prstGeom>
          <a:noFill/>
        </p:spPr>
        <p:txBody>
          <a:bodyPr wrap="square" rtlCol="0">
            <a:spAutoFit/>
          </a:bodyPr>
          <a:lstStyle/>
          <a:p>
            <a:pPr algn="l"/>
            <a:r>
              <a:rPr lang="de-DE" sz="2400" b="1" dirty="0" smtClean="0">
                <a:solidFill>
                  <a:schemeClr val="tx1"/>
                </a:solidFill>
              </a:rPr>
              <a:t>Tandem-Dolly-Achse</a:t>
            </a:r>
            <a:endParaRPr lang="de-DE" sz="2400" b="1" dirty="0">
              <a:solidFill>
                <a:schemeClr val="tx1"/>
              </a:solidFill>
            </a:endParaRPr>
          </a:p>
        </p:txBody>
      </p:sp>
      <p:sp>
        <p:nvSpPr>
          <p:cNvPr id="30" name="Textfeld 29"/>
          <p:cNvSpPr txBox="1"/>
          <p:nvPr/>
        </p:nvSpPr>
        <p:spPr>
          <a:xfrm>
            <a:off x="1142976" y="3357562"/>
            <a:ext cx="2286016" cy="246221"/>
          </a:xfrm>
          <a:prstGeom prst="rect">
            <a:avLst/>
          </a:prstGeom>
          <a:noFill/>
        </p:spPr>
        <p:txBody>
          <a:bodyPr wrap="square" rtlCol="0">
            <a:spAutoFit/>
          </a:bodyPr>
          <a:lstStyle/>
          <a:p>
            <a:pPr algn="r"/>
            <a:r>
              <a:rPr lang="de-DE" sz="1000" dirty="0" smtClean="0">
                <a:solidFill>
                  <a:schemeClr val="tx1"/>
                </a:solidFill>
              </a:rPr>
              <a:t>www.resch- landtechnik.de</a:t>
            </a:r>
            <a:endParaRPr lang="de-DE" sz="1000" dirty="0">
              <a:solidFill>
                <a:schemeClr val="tx1"/>
              </a:solidFill>
            </a:endParaRPr>
          </a:p>
        </p:txBody>
      </p:sp>
      <p:pic>
        <p:nvPicPr>
          <p:cNvPr id="88075" name="Picture 11"/>
          <p:cNvPicPr>
            <a:picLocks noChangeAspect="1" noChangeArrowheads="1"/>
          </p:cNvPicPr>
          <p:nvPr/>
        </p:nvPicPr>
        <p:blipFill>
          <a:blip r:embed="rId4"/>
          <a:srcRect/>
          <a:stretch>
            <a:fillRect/>
          </a:stretch>
        </p:blipFill>
        <p:spPr bwMode="auto">
          <a:xfrm>
            <a:off x="4429124" y="4214818"/>
            <a:ext cx="4500000" cy="1800000"/>
          </a:xfrm>
          <a:prstGeom prst="rect">
            <a:avLst/>
          </a:prstGeom>
          <a:noFill/>
          <a:ln w="9525">
            <a:noFill/>
            <a:miter lim="800000"/>
            <a:headEnd/>
            <a:tailEnd/>
          </a:ln>
          <a:effectLst/>
        </p:spPr>
      </p:pic>
      <p:sp>
        <p:nvSpPr>
          <p:cNvPr id="32" name="Textfeld 31"/>
          <p:cNvSpPr txBox="1"/>
          <p:nvPr/>
        </p:nvSpPr>
        <p:spPr>
          <a:xfrm>
            <a:off x="6500826" y="6000768"/>
            <a:ext cx="2428892" cy="246221"/>
          </a:xfrm>
          <a:prstGeom prst="rect">
            <a:avLst/>
          </a:prstGeom>
          <a:noFill/>
        </p:spPr>
        <p:txBody>
          <a:bodyPr wrap="square" rtlCol="0">
            <a:spAutoFit/>
          </a:bodyPr>
          <a:lstStyle/>
          <a:p>
            <a:pPr algn="r"/>
            <a:r>
              <a:rPr lang="de-DE" sz="1000" dirty="0" smtClean="0">
                <a:solidFill>
                  <a:schemeClr val="tx1"/>
                </a:solidFill>
              </a:rPr>
              <a:t>www.agrarheute.com</a:t>
            </a:r>
            <a:endParaRPr lang="de-DE" sz="1000" dirty="0">
              <a:solidFill>
                <a:schemeClr val="tx1"/>
              </a:solidFill>
            </a:endParaRPr>
          </a:p>
        </p:txBody>
      </p:sp>
      <p:sp>
        <p:nvSpPr>
          <p:cNvPr id="15" name="Textfeld 14"/>
          <p:cNvSpPr txBox="1"/>
          <p:nvPr/>
        </p:nvSpPr>
        <p:spPr>
          <a:xfrm>
            <a:off x="5715008" y="3714752"/>
            <a:ext cx="1357322"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Sattelkupplung</a:t>
            </a:r>
            <a:endParaRPr lang="de-DE" dirty="0"/>
          </a:p>
        </p:txBody>
      </p:sp>
      <p:sp>
        <p:nvSpPr>
          <p:cNvPr id="3" name="Inhaltsplatzhalter 2"/>
          <p:cNvSpPr>
            <a:spLocks noGrp="1"/>
          </p:cNvSpPr>
          <p:nvPr>
            <p:ph sz="half" idx="1"/>
          </p:nvPr>
        </p:nvSpPr>
        <p:spPr>
          <a:xfrm>
            <a:off x="285720" y="1142984"/>
            <a:ext cx="4500594" cy="2286016"/>
          </a:xfrm>
          <a:solidFill>
            <a:srgbClr val="92D050">
              <a:alpha val="50000"/>
            </a:srgbClr>
          </a:solidFill>
        </p:spPr>
        <p:txBody>
          <a:bodyPr/>
          <a:lstStyle/>
          <a:p>
            <a:r>
              <a:rPr lang="de-DE" sz="1600" dirty="0" err="1" smtClean="0"/>
              <a:t>Sattelauflieger</a:t>
            </a:r>
            <a:r>
              <a:rPr lang="de-DE" sz="1600" dirty="0" smtClean="0"/>
              <a:t> wird mit seinem Königsbolzen in der Sattelkupplung der Dolly-Achse gekuppelt </a:t>
            </a:r>
          </a:p>
          <a:p>
            <a:r>
              <a:rPr lang="de-DE" sz="1600" dirty="0" smtClean="0"/>
              <a:t>durch einen Handhebel wird die Kupplung entriegelt</a:t>
            </a:r>
          </a:p>
          <a:p>
            <a:r>
              <a:rPr lang="de-DE" sz="1600" dirty="0" smtClean="0"/>
              <a:t>beim Heranfahren an den Königsbolzen schließt die Kupplung automatisch</a:t>
            </a:r>
          </a:p>
          <a:p>
            <a:endParaRPr lang="de-DE" sz="1600" dirty="0"/>
          </a:p>
        </p:txBody>
      </p:sp>
      <p:pic>
        <p:nvPicPr>
          <p:cNvPr id="7" name="Picture 2"/>
          <p:cNvPicPr>
            <a:picLocks noChangeAspect="1" noChangeArrowheads="1"/>
          </p:cNvPicPr>
          <p:nvPr/>
        </p:nvPicPr>
        <p:blipFill>
          <a:blip r:embed="rId2"/>
          <a:srcRect/>
          <a:stretch>
            <a:fillRect/>
          </a:stretch>
        </p:blipFill>
        <p:spPr bwMode="auto">
          <a:xfrm>
            <a:off x="5143504" y="4500570"/>
            <a:ext cx="3680297" cy="1800000"/>
          </a:xfrm>
          <a:prstGeom prst="rect">
            <a:avLst/>
          </a:prstGeom>
          <a:noFill/>
          <a:ln w="9525">
            <a:noFill/>
            <a:miter lim="800000"/>
            <a:headEnd/>
            <a:tailEnd/>
          </a:ln>
          <a:effectLst/>
        </p:spPr>
      </p:pic>
      <p:sp>
        <p:nvSpPr>
          <p:cNvPr id="8" name="Textfeld 7"/>
          <p:cNvSpPr txBox="1"/>
          <p:nvPr/>
        </p:nvSpPr>
        <p:spPr>
          <a:xfrm>
            <a:off x="6215074" y="6286520"/>
            <a:ext cx="2643206" cy="246221"/>
          </a:xfrm>
          <a:prstGeom prst="rect">
            <a:avLst/>
          </a:prstGeom>
          <a:noFill/>
        </p:spPr>
        <p:txBody>
          <a:bodyPr wrap="square" rtlCol="0">
            <a:spAutoFit/>
          </a:bodyPr>
          <a:lstStyle/>
          <a:p>
            <a:pPr algn="r"/>
            <a:r>
              <a:rPr lang="de-DE" sz="1000" dirty="0" smtClean="0">
                <a:solidFill>
                  <a:schemeClr val="tx1"/>
                </a:solidFill>
              </a:rPr>
              <a:t>www.tis-gdv.de</a:t>
            </a:r>
            <a:endParaRPr lang="de-DE" sz="1000" dirty="0">
              <a:solidFill>
                <a:schemeClr val="tx1"/>
              </a:solidFill>
            </a:endParaRPr>
          </a:p>
        </p:txBody>
      </p:sp>
      <p:sp>
        <p:nvSpPr>
          <p:cNvPr id="9" name="Textfeld 8"/>
          <p:cNvSpPr txBox="1"/>
          <p:nvPr/>
        </p:nvSpPr>
        <p:spPr>
          <a:xfrm>
            <a:off x="5143504" y="4071942"/>
            <a:ext cx="2857520" cy="461665"/>
          </a:xfrm>
          <a:prstGeom prst="rect">
            <a:avLst/>
          </a:prstGeom>
          <a:noFill/>
        </p:spPr>
        <p:txBody>
          <a:bodyPr wrap="square" rtlCol="0">
            <a:spAutoFit/>
          </a:bodyPr>
          <a:lstStyle/>
          <a:p>
            <a:pPr algn="l"/>
            <a:r>
              <a:rPr lang="de-DE" sz="2400" b="1" dirty="0" err="1" smtClean="0">
                <a:solidFill>
                  <a:schemeClr val="tx1"/>
                </a:solidFill>
              </a:rPr>
              <a:t>Sattelauflieger</a:t>
            </a:r>
            <a:endParaRPr lang="de-DE" sz="2400" b="1" dirty="0">
              <a:solidFill>
                <a:schemeClr val="tx1"/>
              </a:solidFill>
            </a:endParaRPr>
          </a:p>
        </p:txBody>
      </p:sp>
      <p:pic>
        <p:nvPicPr>
          <p:cNvPr id="91139" name="Picture 3"/>
          <p:cNvPicPr>
            <a:picLocks noChangeAspect="1" noChangeArrowheads="1"/>
          </p:cNvPicPr>
          <p:nvPr/>
        </p:nvPicPr>
        <p:blipFill>
          <a:blip r:embed="rId3"/>
          <a:srcRect/>
          <a:stretch>
            <a:fillRect/>
          </a:stretch>
        </p:blipFill>
        <p:spPr bwMode="auto">
          <a:xfrm>
            <a:off x="0" y="3643314"/>
            <a:ext cx="5014916" cy="2571752"/>
          </a:xfrm>
          <a:prstGeom prst="rect">
            <a:avLst/>
          </a:prstGeom>
          <a:noFill/>
          <a:ln w="9525">
            <a:noFill/>
            <a:miter lim="800000"/>
            <a:headEnd/>
            <a:tailEnd/>
          </a:ln>
          <a:effectLst/>
        </p:spPr>
      </p:pic>
      <p:pic>
        <p:nvPicPr>
          <p:cNvPr id="12" name="Picture 7"/>
          <p:cNvPicPr>
            <a:picLocks noChangeAspect="1" noChangeArrowheads="1"/>
          </p:cNvPicPr>
          <p:nvPr/>
        </p:nvPicPr>
        <p:blipFill>
          <a:blip r:embed="rId4"/>
          <a:srcRect/>
          <a:stretch>
            <a:fillRect/>
          </a:stretch>
        </p:blipFill>
        <p:spPr bwMode="auto">
          <a:xfrm>
            <a:off x="5143504" y="1500174"/>
            <a:ext cx="2877742" cy="2160000"/>
          </a:xfrm>
          <a:prstGeom prst="rect">
            <a:avLst/>
          </a:prstGeom>
          <a:noFill/>
          <a:ln w="9525">
            <a:noFill/>
            <a:miter lim="800000"/>
            <a:headEnd/>
            <a:tailEnd/>
          </a:ln>
          <a:effectLst/>
        </p:spPr>
      </p:pic>
      <p:sp>
        <p:nvSpPr>
          <p:cNvPr id="13" name="Textfeld 12"/>
          <p:cNvSpPr txBox="1"/>
          <p:nvPr/>
        </p:nvSpPr>
        <p:spPr>
          <a:xfrm>
            <a:off x="5143504" y="1000108"/>
            <a:ext cx="2786082" cy="461665"/>
          </a:xfrm>
          <a:prstGeom prst="rect">
            <a:avLst/>
          </a:prstGeom>
          <a:noFill/>
        </p:spPr>
        <p:txBody>
          <a:bodyPr wrap="square" rtlCol="0">
            <a:spAutoFit/>
          </a:bodyPr>
          <a:lstStyle/>
          <a:p>
            <a:pPr algn="l"/>
            <a:r>
              <a:rPr lang="de-DE" sz="2400" b="1" dirty="0" smtClean="0">
                <a:solidFill>
                  <a:schemeClr val="tx1"/>
                </a:solidFill>
              </a:rPr>
              <a:t>Sattelkupplung</a:t>
            </a:r>
            <a:endParaRPr lang="de-DE" sz="2400" b="1" dirty="0">
              <a:solidFill>
                <a:schemeClr val="tx1"/>
              </a:solidFill>
            </a:endParaRPr>
          </a:p>
        </p:txBody>
      </p:sp>
      <p:sp>
        <p:nvSpPr>
          <p:cNvPr id="14" name="Textfeld 13"/>
          <p:cNvSpPr txBox="1"/>
          <p:nvPr/>
        </p:nvSpPr>
        <p:spPr>
          <a:xfrm>
            <a:off x="5072066" y="3643314"/>
            <a:ext cx="2928958" cy="246221"/>
          </a:xfrm>
          <a:prstGeom prst="rect">
            <a:avLst/>
          </a:prstGeom>
          <a:noFill/>
        </p:spPr>
        <p:txBody>
          <a:bodyPr wrap="square" rtlCol="0">
            <a:spAutoFit/>
          </a:bodyPr>
          <a:lstStyle/>
          <a:p>
            <a:pPr algn="r"/>
            <a:r>
              <a:rPr lang="de-DE" sz="1000" dirty="0" smtClean="0">
                <a:solidFill>
                  <a:schemeClr val="tx1"/>
                </a:solidFill>
              </a:rPr>
              <a:t>www.firmendb.de</a:t>
            </a:r>
            <a:endParaRPr lang="de-DE" sz="1000" dirty="0">
              <a:solidFill>
                <a:schemeClr val="tx1"/>
              </a:solidFill>
            </a:endParaRPr>
          </a:p>
        </p:txBody>
      </p:sp>
      <p:sp>
        <p:nvSpPr>
          <p:cNvPr id="15" name="Textfeld 14"/>
          <p:cNvSpPr txBox="1"/>
          <p:nvPr/>
        </p:nvSpPr>
        <p:spPr>
          <a:xfrm>
            <a:off x="2857488" y="6072206"/>
            <a:ext cx="2071702" cy="246221"/>
          </a:xfrm>
          <a:prstGeom prst="rect">
            <a:avLst/>
          </a:prstGeom>
          <a:noFill/>
        </p:spPr>
        <p:txBody>
          <a:bodyPr wrap="square" rtlCol="0">
            <a:spAutoFit/>
          </a:bodyPr>
          <a:lstStyle/>
          <a:p>
            <a:pPr algn="r"/>
            <a:r>
              <a:rPr lang="de-DE" sz="1000" dirty="0" smtClean="0">
                <a:solidFill>
                  <a:schemeClr val="tx1"/>
                </a:solidFill>
              </a:rPr>
              <a:t>www.rollerreiner.de</a:t>
            </a:r>
            <a:endParaRPr lang="de-DE" sz="1000" dirty="0">
              <a:solidFill>
                <a:schemeClr val="tx1"/>
              </a:solidFill>
            </a:endParaRPr>
          </a:p>
        </p:txBody>
      </p:sp>
      <p:sp>
        <p:nvSpPr>
          <p:cNvPr id="16" name="Fußzeilenplatzhalter 4"/>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Foliennummernplatzhalter 5"/>
          <p:cNvSpPr txBox="1">
            <a:spLocks/>
          </p:cNvSpPr>
          <p:nvPr/>
        </p:nvSpPr>
        <p:spPr bwMode="auto">
          <a:xfrm>
            <a:off x="7596000" y="6523200"/>
            <a:ext cx="12096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dirty="0" smtClean="0">
                <a:ln>
                  <a:noFill/>
                </a:ln>
                <a:solidFill>
                  <a:srgbClr val="71AD2A"/>
                </a:solidFill>
                <a:effectLst/>
                <a:uLnTx/>
                <a:uFillTx/>
                <a:latin typeface="Arial" charset="0"/>
                <a:ea typeface="+mn-ea"/>
                <a:cs typeface="+mn-cs"/>
              </a:rPr>
              <a:t> Folie </a:t>
            </a:r>
            <a:fld id="{845AF227-181F-4BAE-AD5B-0AE74089683F}" type="slidenum">
              <a:rPr kumimoji="0" lang="de-DE" sz="1000" b="0" i="0" u="none" strike="noStrike" kern="1200" cap="none" spc="0" normalizeH="0" baseline="0" noProof="0" smtClean="0">
                <a:ln>
                  <a:noFill/>
                </a:ln>
                <a:solidFill>
                  <a:srgbClr val="71AD2A"/>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de-DE" sz="1000" b="0" i="0" u="none" strike="noStrike" kern="1200" cap="none" spc="0" normalizeH="0" baseline="0" noProof="0" dirty="0">
              <a:ln>
                <a:noFill/>
              </a:ln>
              <a:solidFill>
                <a:srgbClr val="71AD2A"/>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Sattelanhänger</a:t>
            </a:r>
            <a:endParaRPr lang="de-DE" dirty="0"/>
          </a:p>
        </p:txBody>
      </p:sp>
      <p:sp>
        <p:nvSpPr>
          <p:cNvPr id="10" name="Textplatzhalter 9"/>
          <p:cNvSpPr>
            <a:spLocks noGrp="1"/>
          </p:cNvSpPr>
          <p:nvPr>
            <p:ph type="body" idx="1"/>
          </p:nvPr>
        </p:nvSpPr>
        <p:spPr>
          <a:xfrm>
            <a:off x="428596" y="928670"/>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428596" y="1571612"/>
            <a:ext cx="4040188" cy="2000264"/>
          </a:xfrm>
          <a:solidFill>
            <a:srgbClr val="92D050">
              <a:alpha val="50000"/>
            </a:srgbClr>
          </a:solidFill>
        </p:spPr>
        <p:txBody>
          <a:bodyPr/>
          <a:lstStyle/>
          <a:p>
            <a:r>
              <a:rPr lang="de-DE" sz="1600" dirty="0" smtClean="0"/>
              <a:t>es können LKW-</a:t>
            </a:r>
            <a:r>
              <a:rPr lang="de-DE" sz="1600" dirty="0" err="1" smtClean="0"/>
              <a:t>Auflieger</a:t>
            </a:r>
            <a:r>
              <a:rPr lang="de-DE" sz="1600" dirty="0" smtClean="0"/>
              <a:t> mit einem Traktor gezogen werden</a:t>
            </a:r>
          </a:p>
          <a:p>
            <a:pPr lvl="1">
              <a:buNone/>
            </a:pPr>
            <a:endParaRPr lang="de-DE" sz="1200" dirty="0" smtClean="0"/>
          </a:p>
        </p:txBody>
      </p:sp>
      <p:sp>
        <p:nvSpPr>
          <p:cNvPr id="12" name="Textplatzhalter 11"/>
          <p:cNvSpPr>
            <a:spLocks noGrp="1"/>
          </p:cNvSpPr>
          <p:nvPr>
            <p:ph type="body" sz="quarter" idx="3"/>
          </p:nvPr>
        </p:nvSpPr>
        <p:spPr>
          <a:xfrm>
            <a:off x="4643438" y="928670"/>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571612"/>
            <a:ext cx="4041775" cy="2000264"/>
          </a:xfrm>
          <a:solidFill>
            <a:srgbClr val="92D050">
              <a:alpha val="50000"/>
            </a:srgbClr>
          </a:solidFill>
        </p:spPr>
        <p:txBody>
          <a:bodyPr/>
          <a:lstStyle/>
          <a:p>
            <a:r>
              <a:rPr lang="de-DE" sz="1600" dirty="0" smtClean="0"/>
              <a:t>Dolly-Achse notwendig um Sattelanhänger an Traktor zu kuppeln</a:t>
            </a:r>
          </a:p>
          <a:p>
            <a:pPr>
              <a:buNone/>
            </a:pPr>
            <a:r>
              <a:rPr lang="de-DE" sz="1600" dirty="0" smtClean="0">
                <a:sym typeface="Wingdings" pitchFamily="2" charset="2"/>
              </a:rPr>
              <a:t>	 sehr teuer</a:t>
            </a:r>
          </a:p>
          <a:p>
            <a:r>
              <a:rPr lang="de-DE" sz="1600" dirty="0" smtClean="0">
                <a:sym typeface="Wingdings" pitchFamily="2" charset="2"/>
              </a:rPr>
              <a:t>umständliches Absatteln des Hängers mit Stützfüßen</a:t>
            </a:r>
          </a:p>
          <a:p>
            <a:r>
              <a:rPr lang="de-DE" sz="1600" dirty="0" smtClean="0">
                <a:sym typeface="Wingdings" pitchFamily="2" charset="2"/>
              </a:rPr>
              <a:t>hohes Eigengewicht</a:t>
            </a:r>
          </a:p>
          <a:p>
            <a:endParaRPr lang="de-DE" sz="1600"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42</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6" name="Textfeld 15"/>
          <p:cNvSpPr txBox="1"/>
          <p:nvPr/>
        </p:nvSpPr>
        <p:spPr>
          <a:xfrm>
            <a:off x="2928926" y="6143644"/>
            <a:ext cx="2571768" cy="246221"/>
          </a:xfrm>
          <a:prstGeom prst="rect">
            <a:avLst/>
          </a:prstGeom>
          <a:noFill/>
        </p:spPr>
        <p:txBody>
          <a:bodyPr wrap="square" rtlCol="0">
            <a:spAutoFit/>
          </a:bodyPr>
          <a:lstStyle/>
          <a:p>
            <a:pPr algn="r"/>
            <a:r>
              <a:rPr lang="de-DE" sz="1000" dirty="0" smtClean="0">
                <a:solidFill>
                  <a:schemeClr val="tx1"/>
                </a:solidFill>
              </a:rPr>
              <a:t>www.profi.de</a:t>
            </a:r>
            <a:endParaRPr lang="de-DE" sz="1000" dirty="0">
              <a:solidFill>
                <a:schemeClr val="tx1"/>
              </a:solidFill>
            </a:endParaRPr>
          </a:p>
        </p:txBody>
      </p:sp>
      <p:pic>
        <p:nvPicPr>
          <p:cNvPr id="90114" name="Picture 2"/>
          <p:cNvPicPr>
            <a:picLocks noChangeAspect="1" noChangeArrowheads="1"/>
          </p:cNvPicPr>
          <p:nvPr/>
        </p:nvPicPr>
        <p:blipFill>
          <a:blip r:embed="rId2"/>
          <a:srcRect/>
          <a:stretch>
            <a:fillRect/>
          </a:stretch>
        </p:blipFill>
        <p:spPr bwMode="auto">
          <a:xfrm>
            <a:off x="1643042" y="3571876"/>
            <a:ext cx="3859421" cy="25622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dirty="0" smtClean="0"/>
              <a:t> Folie </a:t>
            </a:r>
            <a:fld id="{D06C90DC-A3C8-4744-AA7F-69065692570B}" type="slidenum">
              <a:rPr lang="de-DE" smtClean="0"/>
              <a:pPr/>
              <a:t>43</a:t>
            </a:fld>
            <a:endParaRPr lang="de-DE" dirty="0"/>
          </a:p>
        </p:txBody>
      </p:sp>
      <p:sp>
        <p:nvSpPr>
          <p:cNvPr id="3" name="Fußzeilenplatzhalter 2"/>
          <p:cNvSpPr>
            <a:spLocks noGrp="1"/>
          </p:cNvSpPr>
          <p:nvPr>
            <p:ph type="ftr" sz="quarter" idx="11"/>
          </p:nvPr>
        </p:nvSpPr>
        <p:spPr/>
        <p:txBody>
          <a:bodyPr/>
          <a:lstStyle/>
          <a:p>
            <a:r>
              <a:rPr lang="de-DE" dirty="0" smtClean="0"/>
              <a:t>HSWT    Prof. Dr. U. Groß.           	LE :   Landwirtschaftliches Transportwesen</a:t>
            </a:r>
            <a:endParaRPr lang="de-DE" dirty="0"/>
          </a:p>
        </p:txBody>
      </p:sp>
      <p:graphicFrame>
        <p:nvGraphicFramePr>
          <p:cNvPr id="4" name="Diagramm 3"/>
          <p:cNvGraphicFramePr/>
          <p:nvPr/>
        </p:nvGraphicFramePr>
        <p:xfrm>
          <a:off x="285720" y="142852"/>
          <a:ext cx="8643998" cy="38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feld 6"/>
          <p:cNvSpPr txBox="1"/>
          <p:nvPr/>
        </p:nvSpPr>
        <p:spPr>
          <a:xfrm>
            <a:off x="0" y="5500702"/>
            <a:ext cx="1714512" cy="246221"/>
          </a:xfrm>
          <a:prstGeom prst="rect">
            <a:avLst/>
          </a:prstGeom>
          <a:noFill/>
        </p:spPr>
        <p:txBody>
          <a:bodyPr wrap="square" rtlCol="0">
            <a:spAutoFit/>
          </a:bodyPr>
          <a:lstStyle/>
          <a:p>
            <a:pPr algn="r"/>
            <a:r>
              <a:rPr lang="de-DE" sz="1000" dirty="0" smtClean="0">
                <a:solidFill>
                  <a:schemeClr val="tx1"/>
                </a:solidFill>
              </a:rPr>
              <a:t>www.oehlermaschinen.de</a:t>
            </a:r>
            <a:endParaRPr lang="de-DE" sz="1000" dirty="0">
              <a:solidFill>
                <a:schemeClr val="tx1"/>
              </a:solidFill>
            </a:endParaRPr>
          </a:p>
        </p:txBody>
      </p:sp>
      <p:sp>
        <p:nvSpPr>
          <p:cNvPr id="10" name="Textfeld 9"/>
          <p:cNvSpPr txBox="1"/>
          <p:nvPr/>
        </p:nvSpPr>
        <p:spPr>
          <a:xfrm>
            <a:off x="1857356" y="5500702"/>
            <a:ext cx="1714512"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sp>
        <p:nvSpPr>
          <p:cNvPr id="12" name="Textfeld 11"/>
          <p:cNvSpPr txBox="1"/>
          <p:nvPr/>
        </p:nvSpPr>
        <p:spPr>
          <a:xfrm>
            <a:off x="4286248" y="5500702"/>
            <a:ext cx="1071570" cy="246221"/>
          </a:xfrm>
          <a:prstGeom prst="rect">
            <a:avLst/>
          </a:prstGeom>
          <a:noFill/>
        </p:spPr>
        <p:txBody>
          <a:bodyPr wrap="square" rtlCol="0">
            <a:spAutoFit/>
          </a:bodyPr>
          <a:lstStyle/>
          <a:p>
            <a:pPr algn="r"/>
            <a:r>
              <a:rPr lang="de-DE" sz="1000" dirty="0" smtClean="0">
                <a:solidFill>
                  <a:schemeClr val="tx1"/>
                </a:solidFill>
              </a:rPr>
              <a:t>www.ytimg.de</a:t>
            </a:r>
            <a:endParaRPr lang="de-DE" sz="1000" dirty="0">
              <a:solidFill>
                <a:schemeClr val="tx1"/>
              </a:solidFill>
            </a:endParaRPr>
          </a:p>
        </p:txBody>
      </p:sp>
      <p:cxnSp>
        <p:nvCxnSpPr>
          <p:cNvPr id="13" name="Gerade Verbindung 12"/>
          <p:cNvCxnSpPr/>
          <p:nvPr/>
        </p:nvCxnSpPr>
        <p:spPr bwMode="auto">
          <a:xfrm>
            <a:off x="4392000" y="2034000"/>
            <a:ext cx="3571900" cy="1588"/>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15"/>
          <p:cNvCxnSpPr/>
          <p:nvPr/>
        </p:nvCxnSpPr>
        <p:spPr bwMode="auto">
          <a:xfrm rot="5400000">
            <a:off x="7848000" y="2160000"/>
            <a:ext cx="215108" cy="794"/>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3" name="Picture 9" descr="C:\Users\Medion 310\Documents\Bilder Bachelorarbeit\Kipper Oehler.jpg"/>
          <p:cNvPicPr>
            <a:picLocks noChangeAspect="1" noChangeArrowheads="1"/>
          </p:cNvPicPr>
          <p:nvPr/>
        </p:nvPicPr>
        <p:blipFill>
          <a:blip r:embed="rId7"/>
          <a:srcRect/>
          <a:stretch>
            <a:fillRect/>
          </a:stretch>
        </p:blipFill>
        <p:spPr bwMode="auto">
          <a:xfrm>
            <a:off x="0" y="4286256"/>
            <a:ext cx="1800000" cy="1201339"/>
          </a:xfrm>
          <a:prstGeom prst="rect">
            <a:avLst/>
          </a:prstGeom>
          <a:noFill/>
        </p:spPr>
      </p:pic>
      <p:pic>
        <p:nvPicPr>
          <p:cNvPr id="34" name="Picture 3" descr="C:\Users\Medion 310\Documents\Eigene Dokumente\FH Triesdorf\7. Semester WS 15,16\Bachelorarbeit\Bilder\ASW201528.jpg"/>
          <p:cNvPicPr>
            <a:picLocks noChangeAspect="1" noChangeArrowheads="1"/>
          </p:cNvPicPr>
          <p:nvPr/>
        </p:nvPicPr>
        <p:blipFill>
          <a:blip r:embed="rId8" cstate="print"/>
          <a:srcRect/>
          <a:stretch>
            <a:fillRect/>
          </a:stretch>
        </p:blipFill>
        <p:spPr bwMode="auto">
          <a:xfrm>
            <a:off x="1785918" y="4286256"/>
            <a:ext cx="1800000" cy="1200000"/>
          </a:xfrm>
          <a:prstGeom prst="rect">
            <a:avLst/>
          </a:prstGeom>
          <a:noFill/>
        </p:spPr>
      </p:pic>
      <p:pic>
        <p:nvPicPr>
          <p:cNvPr id="35" name="Picture 4" descr="C:\Users\Medion 310\Documents\Bilder Bachelorarbeit\Silierwagen Joskin.jpg"/>
          <p:cNvPicPr>
            <a:picLocks noChangeAspect="1" noChangeArrowheads="1"/>
          </p:cNvPicPr>
          <p:nvPr/>
        </p:nvPicPr>
        <p:blipFill>
          <a:blip r:embed="rId9" cstate="print"/>
          <a:srcRect/>
          <a:stretch>
            <a:fillRect/>
          </a:stretch>
        </p:blipFill>
        <p:spPr bwMode="auto">
          <a:xfrm>
            <a:off x="3571868" y="4429132"/>
            <a:ext cx="1800000" cy="1012500"/>
          </a:xfrm>
          <a:prstGeom prst="rect">
            <a:avLst/>
          </a:prstGeom>
          <a:noFill/>
        </p:spPr>
      </p:pic>
      <p:pic>
        <p:nvPicPr>
          <p:cNvPr id="36" name="Picture 2" descr="C:\Users\Medion 310\Documents\Bilder Bachelorarbeit\Hakenlifter.jpg"/>
          <p:cNvPicPr>
            <a:picLocks noChangeAspect="1" noChangeArrowheads="1"/>
          </p:cNvPicPr>
          <p:nvPr/>
        </p:nvPicPr>
        <p:blipFill>
          <a:blip r:embed="rId10" cstate="print"/>
          <a:srcRect/>
          <a:stretch>
            <a:fillRect/>
          </a:stretch>
        </p:blipFill>
        <p:spPr bwMode="auto">
          <a:xfrm>
            <a:off x="7143768" y="4143380"/>
            <a:ext cx="1800000" cy="1350000"/>
          </a:xfrm>
          <a:prstGeom prst="rect">
            <a:avLst/>
          </a:prstGeom>
          <a:noFill/>
        </p:spPr>
      </p:pic>
      <p:sp>
        <p:nvSpPr>
          <p:cNvPr id="37" name="Textfeld 36"/>
          <p:cNvSpPr txBox="1"/>
          <p:nvPr/>
        </p:nvSpPr>
        <p:spPr>
          <a:xfrm>
            <a:off x="7215206" y="5500702"/>
            <a:ext cx="1714512" cy="246221"/>
          </a:xfrm>
          <a:prstGeom prst="rect">
            <a:avLst/>
          </a:prstGeom>
          <a:noFill/>
        </p:spPr>
        <p:txBody>
          <a:bodyPr wrap="square" rtlCol="0">
            <a:spAutoFit/>
          </a:bodyPr>
          <a:lstStyle/>
          <a:p>
            <a:pPr algn="r"/>
            <a:r>
              <a:rPr lang="de-DE" sz="1000" dirty="0" smtClean="0">
                <a:solidFill>
                  <a:schemeClr val="tx1"/>
                </a:solidFill>
              </a:rPr>
              <a:t>www.resch-landtechnik.de</a:t>
            </a:r>
            <a:endParaRPr lang="de-DE" sz="1000" dirty="0">
              <a:solidFill>
                <a:schemeClr val="tx1"/>
              </a:solidFill>
            </a:endParaRPr>
          </a:p>
        </p:txBody>
      </p:sp>
      <p:cxnSp>
        <p:nvCxnSpPr>
          <p:cNvPr id="19" name="Gerade Verbindung 18"/>
          <p:cNvCxnSpPr/>
          <p:nvPr/>
        </p:nvCxnSpPr>
        <p:spPr bwMode="auto">
          <a:xfrm rot="5400000">
            <a:off x="6322231" y="2160000"/>
            <a:ext cx="215108" cy="794"/>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145" name="Picture 1"/>
          <p:cNvPicPr>
            <a:picLocks noChangeAspect="1" noChangeArrowheads="1"/>
          </p:cNvPicPr>
          <p:nvPr/>
        </p:nvPicPr>
        <p:blipFill>
          <a:blip r:embed="rId11"/>
          <a:srcRect/>
          <a:stretch>
            <a:fillRect/>
          </a:stretch>
        </p:blipFill>
        <p:spPr bwMode="auto">
          <a:xfrm>
            <a:off x="5357818" y="4143380"/>
            <a:ext cx="1800000" cy="1350000"/>
          </a:xfrm>
          <a:prstGeom prst="rect">
            <a:avLst/>
          </a:prstGeom>
          <a:noFill/>
          <a:ln w="9525">
            <a:noFill/>
            <a:miter lim="800000"/>
            <a:headEnd/>
            <a:tailEnd/>
          </a:ln>
          <a:effectLst/>
        </p:spPr>
      </p:pic>
      <p:sp>
        <p:nvSpPr>
          <p:cNvPr id="26" name="Textfeld 25"/>
          <p:cNvSpPr txBox="1"/>
          <p:nvPr/>
        </p:nvSpPr>
        <p:spPr>
          <a:xfrm>
            <a:off x="5429256" y="5500702"/>
            <a:ext cx="1714512"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00034" y="0"/>
            <a:ext cx="8048625" cy="609600"/>
          </a:xfrm>
        </p:spPr>
        <p:txBody>
          <a:bodyPr/>
          <a:lstStyle/>
          <a:p>
            <a:pPr algn="ctr"/>
            <a:r>
              <a:rPr lang="de-DE" dirty="0" smtClean="0"/>
              <a:t>Kipper</a:t>
            </a:r>
            <a:endParaRPr lang="de-DE" dirty="0"/>
          </a:p>
        </p:txBody>
      </p:sp>
      <p:sp>
        <p:nvSpPr>
          <p:cNvPr id="10" name="Textplatzhalter 9"/>
          <p:cNvSpPr>
            <a:spLocks noGrp="1"/>
          </p:cNvSpPr>
          <p:nvPr>
            <p:ph type="body" idx="1"/>
          </p:nvPr>
        </p:nvSpPr>
        <p:spPr>
          <a:xfrm>
            <a:off x="428596" y="4714884"/>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428596" y="5357826"/>
            <a:ext cx="4040188" cy="1143008"/>
          </a:xfrm>
          <a:solidFill>
            <a:srgbClr val="92D050">
              <a:alpha val="50000"/>
            </a:srgbClr>
          </a:solidFill>
        </p:spPr>
        <p:txBody>
          <a:bodyPr/>
          <a:lstStyle/>
          <a:p>
            <a:r>
              <a:rPr lang="de-DE" sz="1600" dirty="0" smtClean="0"/>
              <a:t>Kostengünstig</a:t>
            </a:r>
          </a:p>
          <a:p>
            <a:r>
              <a:rPr lang="de-DE" sz="1600" dirty="0" smtClean="0"/>
              <a:t>Einfache Handhabung</a:t>
            </a:r>
          </a:p>
          <a:p>
            <a:r>
              <a:rPr lang="de-DE" sz="1600" dirty="0" smtClean="0"/>
              <a:t>Universal einsetzbar</a:t>
            </a:r>
          </a:p>
          <a:p>
            <a:pPr lvl="1">
              <a:buNone/>
            </a:pPr>
            <a:endParaRPr lang="de-DE" sz="1200" dirty="0" smtClean="0"/>
          </a:p>
        </p:txBody>
      </p:sp>
      <p:sp>
        <p:nvSpPr>
          <p:cNvPr id="12" name="Textplatzhalter 11"/>
          <p:cNvSpPr>
            <a:spLocks noGrp="1"/>
          </p:cNvSpPr>
          <p:nvPr>
            <p:ph type="body" sz="quarter" idx="3"/>
          </p:nvPr>
        </p:nvSpPr>
        <p:spPr>
          <a:xfrm>
            <a:off x="4643438" y="3286124"/>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3929066"/>
            <a:ext cx="4041775" cy="2571768"/>
          </a:xfrm>
          <a:solidFill>
            <a:srgbClr val="92D050">
              <a:alpha val="50000"/>
            </a:srgbClr>
          </a:solidFill>
        </p:spPr>
        <p:txBody>
          <a:bodyPr/>
          <a:lstStyle/>
          <a:p>
            <a:r>
              <a:rPr lang="de-DE" sz="1600" dirty="0" smtClean="0"/>
              <a:t>Erhöhte Kippgefahr </a:t>
            </a:r>
          </a:p>
          <a:p>
            <a:pPr>
              <a:buNone/>
            </a:pPr>
            <a:r>
              <a:rPr lang="de-DE" sz="1600" dirty="0" smtClean="0"/>
              <a:t>	</a:t>
            </a:r>
            <a:r>
              <a:rPr lang="de-DE" sz="1600" dirty="0" smtClean="0">
                <a:sym typeface="Wingdings" pitchFamily="2" charset="2"/>
              </a:rPr>
              <a:t> in unebenem Gelände und Hang</a:t>
            </a:r>
          </a:p>
          <a:p>
            <a:r>
              <a:rPr lang="de-DE" sz="1600" dirty="0" smtClean="0">
                <a:sym typeface="Wingdings" pitchFamily="2" charset="2"/>
              </a:rPr>
              <a:t>Kein vollständiges Kippen in niedrigen Gebäuden möglich</a:t>
            </a:r>
          </a:p>
          <a:p>
            <a:r>
              <a:rPr lang="de-DE" sz="1600" dirty="0" err="1" smtClean="0">
                <a:sym typeface="Wingdings" pitchFamily="2" charset="2"/>
              </a:rPr>
              <a:t>Stirnseitig</a:t>
            </a:r>
            <a:r>
              <a:rPr lang="de-DE" sz="1600" dirty="0" smtClean="0">
                <a:sym typeface="Wingdings" pitchFamily="2" charset="2"/>
              </a:rPr>
              <a:t> angebrachte Hubzylinder drücken zwar mehr aber brauchen sehr viel Öl</a:t>
            </a:r>
          </a:p>
          <a:p>
            <a:r>
              <a:rPr lang="de-DE" sz="1600" dirty="0" smtClean="0">
                <a:sym typeface="Wingdings" pitchFamily="2" charset="2"/>
              </a:rPr>
              <a:t>Gefahr falsch gesteckter Bolzen</a:t>
            </a:r>
          </a:p>
          <a:p>
            <a:r>
              <a:rPr lang="de-DE" sz="1600" dirty="0" smtClean="0">
                <a:sym typeface="Wingdings" pitchFamily="2" charset="2"/>
              </a:rPr>
              <a:t>Verwindung der Brücke möglich</a:t>
            </a:r>
          </a:p>
          <a:p>
            <a:endParaRPr lang="de-DE" sz="1600"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44</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6" name="Textfeld 15"/>
          <p:cNvSpPr txBox="1"/>
          <p:nvPr/>
        </p:nvSpPr>
        <p:spPr>
          <a:xfrm>
            <a:off x="785786" y="1857364"/>
            <a:ext cx="1785982" cy="246221"/>
          </a:xfrm>
          <a:prstGeom prst="rect">
            <a:avLst/>
          </a:prstGeom>
          <a:noFill/>
        </p:spPr>
        <p:txBody>
          <a:bodyPr wrap="square" rtlCol="0">
            <a:spAutoFit/>
          </a:bodyPr>
          <a:lstStyle/>
          <a:p>
            <a:pPr algn="r"/>
            <a:r>
              <a:rPr lang="de-DE" sz="1000" dirty="0" smtClean="0">
                <a:solidFill>
                  <a:schemeClr val="tx1"/>
                </a:solidFill>
              </a:rPr>
              <a:t>www.picclick.com</a:t>
            </a:r>
            <a:endParaRPr lang="de-DE" sz="1000" dirty="0">
              <a:solidFill>
                <a:schemeClr val="tx1"/>
              </a:solidFill>
            </a:endParaRPr>
          </a:p>
        </p:txBody>
      </p:sp>
      <p:sp>
        <p:nvSpPr>
          <p:cNvPr id="15" name="Textfeld 14"/>
          <p:cNvSpPr txBox="1"/>
          <p:nvPr/>
        </p:nvSpPr>
        <p:spPr>
          <a:xfrm>
            <a:off x="7215206" y="2143116"/>
            <a:ext cx="1714512" cy="246221"/>
          </a:xfrm>
          <a:prstGeom prst="rect">
            <a:avLst/>
          </a:prstGeom>
          <a:noFill/>
        </p:spPr>
        <p:txBody>
          <a:bodyPr wrap="square" rtlCol="0">
            <a:spAutoFit/>
          </a:bodyPr>
          <a:lstStyle/>
          <a:p>
            <a:pPr algn="r"/>
            <a:r>
              <a:rPr lang="de-DE" sz="1000" dirty="0" smtClean="0">
                <a:solidFill>
                  <a:schemeClr val="tx1"/>
                </a:solidFill>
              </a:rPr>
              <a:t>www.sfmoehlenwarf.de</a:t>
            </a:r>
            <a:endParaRPr lang="de-DE" sz="1000" dirty="0">
              <a:solidFill>
                <a:schemeClr val="tx1"/>
              </a:solidFill>
            </a:endParaRPr>
          </a:p>
        </p:txBody>
      </p:sp>
      <p:sp>
        <p:nvSpPr>
          <p:cNvPr id="17" name="Inhaltsplatzhalter 3"/>
          <p:cNvSpPr txBox="1">
            <a:spLocks/>
          </p:cNvSpPr>
          <p:nvPr/>
        </p:nvSpPr>
        <p:spPr bwMode="auto">
          <a:xfrm>
            <a:off x="2643174" y="642918"/>
            <a:ext cx="3286148" cy="2571767"/>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Teleskopzylinder heben die Brücke einseitig an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Kipprichtung</a:t>
            </a:r>
            <a:r>
              <a:rPr kumimoji="0" lang="de-DE" sz="1600" b="0" i="0" u="none" strike="noStrike" kern="0" cap="none" spc="0" normalizeH="0" noProof="0" dirty="0" smtClean="0">
                <a:ln>
                  <a:noFill/>
                </a:ln>
                <a:solidFill>
                  <a:schemeClr val="tx1"/>
                </a:solidFill>
                <a:effectLst/>
                <a:uLnTx/>
                <a:uFillTx/>
                <a:latin typeface="+mn-lt"/>
                <a:ea typeface="+mn-ea"/>
                <a:cs typeface="+mn-cs"/>
              </a:rPr>
              <a:t> auf 3 Seiten möglich</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baseline="0" dirty="0" smtClean="0">
                <a:solidFill>
                  <a:schemeClr val="tx1"/>
                </a:solidFill>
                <a:latin typeface="+mn-lt"/>
              </a:rPr>
              <a:t>Hubzylinder meist mittig angeordnet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noProof="0" dirty="0" smtClean="0">
                <a:ln>
                  <a:noFill/>
                </a:ln>
                <a:solidFill>
                  <a:schemeClr val="tx1"/>
                </a:solidFill>
                <a:effectLst/>
                <a:uLnTx/>
                <a:uFillTx/>
                <a:latin typeface="+mn-lt"/>
                <a:ea typeface="+mn-ea"/>
                <a:cs typeface="+mn-cs"/>
              </a:rPr>
              <a:t>Brücke ist an Angriffspunkten der Zylinder verstärkt und ausgesteift gegen Verwindung</a:t>
            </a:r>
            <a:endParaRPr kumimoji="0" lang="de-DE" sz="1600" b="0" i="0" u="none" strike="noStrike" kern="0" cap="none" spc="0" normalizeH="0" baseline="0" noProof="0" dirty="0">
              <a:ln>
                <a:noFill/>
              </a:ln>
              <a:solidFill>
                <a:schemeClr val="tx1"/>
              </a:solidFill>
              <a:effectLst/>
              <a:uLnTx/>
              <a:uFillTx/>
              <a:latin typeface="+mn-lt"/>
              <a:ea typeface="+mn-ea"/>
              <a:cs typeface="+mn-cs"/>
            </a:endParaRPr>
          </a:p>
        </p:txBody>
      </p:sp>
      <p:pic>
        <p:nvPicPr>
          <p:cNvPr id="1029" name="Picture 5"/>
          <p:cNvPicPr>
            <a:picLocks noChangeAspect="1" noChangeArrowheads="1"/>
          </p:cNvPicPr>
          <p:nvPr/>
        </p:nvPicPr>
        <p:blipFill>
          <a:blip r:embed="rId2" cstate="print"/>
          <a:srcRect/>
          <a:stretch>
            <a:fillRect/>
          </a:stretch>
        </p:blipFill>
        <p:spPr bwMode="auto">
          <a:xfrm>
            <a:off x="0" y="2143116"/>
            <a:ext cx="2520000" cy="2371765"/>
          </a:xfrm>
          <a:prstGeom prst="rect">
            <a:avLst/>
          </a:prstGeom>
          <a:noFill/>
          <a:ln w="9525">
            <a:noFill/>
            <a:miter lim="800000"/>
            <a:headEnd/>
            <a:tailEnd/>
          </a:ln>
          <a:effectLst/>
        </p:spPr>
      </p:pic>
      <p:sp>
        <p:nvSpPr>
          <p:cNvPr id="18" name="Textfeld 17"/>
          <p:cNvSpPr txBox="1"/>
          <p:nvPr/>
        </p:nvSpPr>
        <p:spPr>
          <a:xfrm>
            <a:off x="642910" y="4500570"/>
            <a:ext cx="1857356" cy="246221"/>
          </a:xfrm>
          <a:prstGeom prst="rect">
            <a:avLst/>
          </a:prstGeom>
          <a:noFill/>
        </p:spPr>
        <p:txBody>
          <a:bodyPr wrap="square" rtlCol="0">
            <a:spAutoFit/>
          </a:bodyPr>
          <a:lstStyle/>
          <a:p>
            <a:pPr algn="r"/>
            <a:r>
              <a:rPr lang="de-DE" sz="1000" dirty="0" smtClean="0">
                <a:solidFill>
                  <a:schemeClr val="tx1"/>
                </a:solidFill>
              </a:rPr>
              <a:t>www.resch-landtechnik.de</a:t>
            </a:r>
            <a:endParaRPr lang="de-DE" sz="1000" dirty="0">
              <a:solidFill>
                <a:schemeClr val="tx1"/>
              </a:solidFill>
            </a:endParaRPr>
          </a:p>
        </p:txBody>
      </p:sp>
      <p:pic>
        <p:nvPicPr>
          <p:cNvPr id="5122" name="Picture 2"/>
          <p:cNvPicPr>
            <a:picLocks noChangeAspect="1" noChangeArrowheads="1"/>
          </p:cNvPicPr>
          <p:nvPr/>
        </p:nvPicPr>
        <p:blipFill>
          <a:blip r:embed="rId3"/>
          <a:srcRect/>
          <a:stretch>
            <a:fillRect/>
          </a:stretch>
        </p:blipFill>
        <p:spPr bwMode="auto">
          <a:xfrm>
            <a:off x="6072198" y="0"/>
            <a:ext cx="2880000" cy="2160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0" y="0"/>
            <a:ext cx="2520000" cy="189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Abschiebewagen</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45</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6" name="Textfeld 15"/>
          <p:cNvSpPr txBox="1"/>
          <p:nvPr/>
        </p:nvSpPr>
        <p:spPr>
          <a:xfrm>
            <a:off x="6643702" y="6286520"/>
            <a:ext cx="1857420"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sp>
        <p:nvSpPr>
          <p:cNvPr id="17" name="Inhaltsplatzhalter 3"/>
          <p:cNvSpPr txBox="1">
            <a:spLocks/>
          </p:cNvSpPr>
          <p:nvPr/>
        </p:nvSpPr>
        <p:spPr bwMode="auto">
          <a:xfrm>
            <a:off x="214282" y="857232"/>
            <a:ext cx="5143536" cy="542928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Kasten besteht aus verstärkten Seitenwänden und automatischer Rückwand </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An der Rückwand ist ein Teil des Bodens befestigt um die Ladefläche zu erweitern ohne dass sie der Abschiebeschlitten reinigen muss</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a:t>
            </a:r>
            <a:r>
              <a:rPr lang="de-DE" sz="1600" kern="0" dirty="0" smtClean="0">
                <a:solidFill>
                  <a:schemeClr val="tx1"/>
                </a:solidFill>
                <a:latin typeface="+mn-lt"/>
                <a:sym typeface="Wingdings" pitchFamily="2" charset="2"/>
              </a:rPr>
              <a:t> </a:t>
            </a:r>
            <a:r>
              <a:rPr lang="de-DE" sz="1600" kern="0" dirty="0" smtClean="0">
                <a:solidFill>
                  <a:schemeClr val="tx1"/>
                </a:solidFill>
                <a:latin typeface="+mn-lt"/>
              </a:rPr>
              <a:t>Volumenheckklappe</a:t>
            </a:r>
          </a:p>
          <a:p>
            <a:pPr marL="342900" indent="-342900" algn="l" defTabSz="457200">
              <a:spcBef>
                <a:spcPct val="20000"/>
              </a:spcBef>
              <a:buClr>
                <a:srgbClr val="71AD2A"/>
              </a:buClr>
              <a:buFont typeface="Arial Unicode MS" pitchFamily="34" charset="-128"/>
              <a:buChar char="»"/>
            </a:pPr>
            <a:r>
              <a:rPr lang="de-DE" sz="1600" kern="0" dirty="0" smtClean="0">
                <a:solidFill>
                  <a:schemeClr val="tx1"/>
                </a:solidFill>
              </a:rPr>
              <a:t>Abschiebewand schiebt Ladung über Teleskopzylinder nach hinten ab</a:t>
            </a:r>
          </a:p>
          <a:p>
            <a:pPr marL="342900" indent="-342900" algn="l" defTabSz="457200">
              <a:spcBef>
                <a:spcPct val="20000"/>
              </a:spcBef>
              <a:buClr>
                <a:srgbClr val="71AD2A"/>
              </a:buClr>
              <a:buFont typeface="Arial Unicode MS" pitchFamily="34" charset="-128"/>
              <a:buChar char="»"/>
            </a:pPr>
            <a:r>
              <a:rPr lang="de-DE" sz="1600" kern="0" dirty="0" smtClean="0">
                <a:solidFill>
                  <a:schemeClr val="tx1"/>
                </a:solidFill>
              </a:rPr>
              <a:t>Abschiebewand ist an den Seiten und zum Boden abgedichtet über Gummilippen</a:t>
            </a:r>
          </a:p>
          <a:p>
            <a:pPr marL="342900" indent="-342900" algn="l" defTabSz="457200">
              <a:spcBef>
                <a:spcPct val="20000"/>
              </a:spcBef>
              <a:buClr>
                <a:srgbClr val="71AD2A"/>
              </a:buClr>
              <a:buFont typeface="Arial Unicode MS" pitchFamily="34" charset="-128"/>
              <a:buChar char="»"/>
            </a:pPr>
            <a:r>
              <a:rPr lang="de-DE" sz="1600" kern="0" dirty="0" smtClean="0">
                <a:solidFill>
                  <a:schemeClr val="tx1"/>
                </a:solidFill>
              </a:rPr>
              <a:t>Wand ist über Schienen geführt und muss nach dem Entladen wieder in Ausgangsstellung gebracht werden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Leichte Ladegüter, wie trockene Grassilage, können vorverdichtet werden um Ladevolumen zu steigern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Durch Wechsel-Anbauteile wie ein Streuwerk für Mist, </a:t>
            </a:r>
            <a:r>
              <a:rPr lang="de-DE" sz="1600" kern="0" dirty="0" err="1" smtClean="0">
                <a:solidFill>
                  <a:schemeClr val="tx1"/>
                </a:solidFill>
                <a:latin typeface="+mn-lt"/>
              </a:rPr>
              <a:t>Dosierwalzen</a:t>
            </a:r>
            <a:r>
              <a:rPr lang="de-DE" sz="1600" kern="0" dirty="0" smtClean="0">
                <a:solidFill>
                  <a:schemeClr val="tx1"/>
                </a:solidFill>
                <a:latin typeface="+mn-lt"/>
              </a:rPr>
              <a:t> für Silage oder Überladeschnecken ist der Abschiebewagen einmalig und hat ein sehr breites Einsatzspektrum</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sp>
        <p:nvSpPr>
          <p:cNvPr id="18" name="Textfeld 17"/>
          <p:cNvSpPr txBox="1"/>
          <p:nvPr/>
        </p:nvSpPr>
        <p:spPr>
          <a:xfrm>
            <a:off x="7072330" y="3357562"/>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2050" name="Picture 2"/>
          <p:cNvPicPr>
            <a:picLocks noChangeAspect="1" noChangeArrowheads="1"/>
          </p:cNvPicPr>
          <p:nvPr/>
        </p:nvPicPr>
        <p:blipFill>
          <a:blip r:embed="rId2" cstate="print"/>
          <a:srcRect/>
          <a:stretch>
            <a:fillRect/>
          </a:stretch>
        </p:blipFill>
        <p:spPr bwMode="auto">
          <a:xfrm>
            <a:off x="5500693" y="857232"/>
            <a:ext cx="3456000" cy="2523428"/>
          </a:xfrm>
          <a:prstGeom prst="rect">
            <a:avLst/>
          </a:prstGeom>
          <a:noFill/>
          <a:ln w="9525">
            <a:noFill/>
            <a:miter lim="800000"/>
            <a:headEnd/>
            <a:tailEnd/>
          </a:ln>
          <a:effectLst/>
        </p:spPr>
      </p:pic>
      <p:pic>
        <p:nvPicPr>
          <p:cNvPr id="23" name="Picture 10"/>
          <p:cNvPicPr>
            <a:picLocks noChangeAspect="1" noChangeArrowheads="1"/>
          </p:cNvPicPr>
          <p:nvPr/>
        </p:nvPicPr>
        <p:blipFill>
          <a:blip r:embed="rId3"/>
          <a:srcRect/>
          <a:stretch>
            <a:fillRect/>
          </a:stretch>
        </p:blipFill>
        <p:spPr bwMode="auto">
          <a:xfrm>
            <a:off x="5786446" y="3571876"/>
            <a:ext cx="2708132" cy="2700000"/>
          </a:xfrm>
          <a:prstGeom prst="rect">
            <a:avLst/>
          </a:prstGeom>
          <a:noFill/>
          <a:ln w="9525">
            <a:noFill/>
            <a:miter lim="800000"/>
            <a:headEnd/>
            <a:tailEnd/>
          </a:ln>
          <a:effectLst/>
        </p:spPr>
      </p:pic>
      <p:pic>
        <p:nvPicPr>
          <p:cNvPr id="1026" name="Picture 2" descr="C:\Program Files\Microsoft Office\MEDIA\CAGCAT10\j0149887.wm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6511" y="0"/>
            <a:ext cx="1268994" cy="10154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Abschiebewagen</a:t>
            </a:r>
            <a:endParaRPr lang="de-DE" dirty="0"/>
          </a:p>
        </p:txBody>
      </p:sp>
      <p:sp>
        <p:nvSpPr>
          <p:cNvPr id="10" name="Textplatzhalter 9"/>
          <p:cNvSpPr>
            <a:spLocks noGrp="1"/>
          </p:cNvSpPr>
          <p:nvPr>
            <p:ph type="body" idx="1"/>
          </p:nvPr>
        </p:nvSpPr>
        <p:spPr>
          <a:xfrm>
            <a:off x="500034" y="1000108"/>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500034" y="1643050"/>
            <a:ext cx="4040188" cy="3214710"/>
          </a:xfrm>
          <a:solidFill>
            <a:srgbClr val="92D050">
              <a:alpha val="50000"/>
            </a:srgbClr>
          </a:solidFill>
        </p:spPr>
        <p:txBody>
          <a:bodyPr/>
          <a:lstStyle/>
          <a:p>
            <a:r>
              <a:rPr lang="de-DE" sz="1600" dirty="0" smtClean="0"/>
              <a:t>Konstant tiefer Schwerpunkt beim Transport und Entladevorgang</a:t>
            </a:r>
          </a:p>
          <a:p>
            <a:pPr>
              <a:buNone/>
            </a:pPr>
            <a:r>
              <a:rPr lang="de-DE" sz="1600" dirty="0" smtClean="0"/>
              <a:t>	</a:t>
            </a:r>
            <a:r>
              <a:rPr lang="de-DE" sz="1600" dirty="0" smtClean="0">
                <a:sym typeface="Wingdings" pitchFamily="2" charset="2"/>
              </a:rPr>
              <a:t> geringe Kippgefahr auch auf unebenem oder hängigen Gelände</a:t>
            </a:r>
          </a:p>
          <a:p>
            <a:r>
              <a:rPr lang="de-DE" sz="1600" dirty="0" smtClean="0">
                <a:sym typeface="Wingdings" pitchFamily="2" charset="2"/>
              </a:rPr>
              <a:t>Vollständiges Entladen in niedrigen Gebäuden möglich</a:t>
            </a:r>
          </a:p>
          <a:p>
            <a:r>
              <a:rPr lang="de-DE" sz="1600" dirty="0" smtClean="0">
                <a:sym typeface="Wingdings" pitchFamily="2" charset="2"/>
              </a:rPr>
              <a:t>Höheres Ladevolumen durch Vorverdichten leichter Güter</a:t>
            </a:r>
          </a:p>
          <a:p>
            <a:pPr>
              <a:buNone/>
            </a:pPr>
            <a:r>
              <a:rPr lang="de-DE" sz="1600" dirty="0" smtClean="0">
                <a:sym typeface="Wingdings" pitchFamily="2" charset="2"/>
              </a:rPr>
              <a:t>	 bis zu 50% mehr Zuladung</a:t>
            </a:r>
          </a:p>
          <a:p>
            <a:r>
              <a:rPr lang="de-DE" sz="1600" dirty="0" smtClean="0">
                <a:sym typeface="Wingdings" pitchFamily="2" charset="2"/>
              </a:rPr>
              <a:t>Kontrolliertes Abladen möglich</a:t>
            </a:r>
          </a:p>
          <a:p>
            <a:r>
              <a:rPr lang="de-DE" sz="1600" dirty="0" smtClean="0">
                <a:sym typeface="Wingdings" pitchFamily="2" charset="2"/>
              </a:rPr>
              <a:t>Sehr breites Einsatzspektrum</a:t>
            </a:r>
          </a:p>
          <a:p>
            <a:endParaRPr lang="de-DE" sz="1600" dirty="0" smtClean="0">
              <a:sym typeface="Wingdings" pitchFamily="2" charset="2"/>
            </a:endParaRPr>
          </a:p>
          <a:p>
            <a:pPr>
              <a:buNone/>
            </a:pPr>
            <a:endParaRPr lang="de-DE" sz="1600" dirty="0" smtClean="0"/>
          </a:p>
          <a:p>
            <a:pPr lvl="1">
              <a:buNone/>
            </a:pPr>
            <a:endParaRPr lang="de-DE" sz="1200" dirty="0" smtClean="0"/>
          </a:p>
        </p:txBody>
      </p:sp>
      <p:sp>
        <p:nvSpPr>
          <p:cNvPr id="12" name="Textplatzhalter 11"/>
          <p:cNvSpPr>
            <a:spLocks noGrp="1"/>
          </p:cNvSpPr>
          <p:nvPr>
            <p:ph type="body" sz="quarter" idx="3"/>
          </p:nvPr>
        </p:nvSpPr>
        <p:spPr>
          <a:xfrm>
            <a:off x="4643438" y="1000108"/>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643050"/>
            <a:ext cx="4041775" cy="2571768"/>
          </a:xfrm>
          <a:solidFill>
            <a:srgbClr val="92D050">
              <a:alpha val="50000"/>
            </a:srgbClr>
          </a:solidFill>
        </p:spPr>
        <p:txBody>
          <a:bodyPr/>
          <a:lstStyle/>
          <a:p>
            <a:r>
              <a:rPr lang="de-DE" sz="1600" dirty="0" smtClean="0"/>
              <a:t>Hohe Anschaffungskosten</a:t>
            </a:r>
          </a:p>
          <a:p>
            <a:pPr>
              <a:buNone/>
            </a:pPr>
            <a:r>
              <a:rPr lang="de-DE" sz="1600" dirty="0" smtClean="0"/>
              <a:t>	</a:t>
            </a:r>
            <a:r>
              <a:rPr lang="de-DE" sz="1600" dirty="0" smtClean="0">
                <a:sym typeface="Wingdings" pitchFamily="2" charset="2"/>
              </a:rPr>
              <a:t> ca. 30% höher als Kipper</a:t>
            </a:r>
          </a:p>
          <a:p>
            <a:r>
              <a:rPr lang="de-DE" sz="1600" dirty="0" smtClean="0">
                <a:sym typeface="Wingdings" pitchFamily="2" charset="2"/>
              </a:rPr>
              <a:t>Hohes Eigengewicht durch verstärkte Seitenwände  selbstragende Konstruktion leichter</a:t>
            </a:r>
          </a:p>
          <a:p>
            <a:pPr>
              <a:buNone/>
            </a:pPr>
            <a:r>
              <a:rPr lang="de-DE" sz="1600" dirty="0" smtClean="0">
                <a:sym typeface="Wingdings" pitchFamily="2" charset="2"/>
              </a:rPr>
              <a:t>	 weniger Nutzlast</a:t>
            </a:r>
          </a:p>
          <a:p>
            <a:r>
              <a:rPr lang="de-DE" sz="1600" dirty="0" smtClean="0"/>
              <a:t>Abladehöhe steigt mit Volumenheckklappe</a:t>
            </a:r>
          </a:p>
          <a:p>
            <a:r>
              <a:rPr lang="de-DE" sz="1600" dirty="0" smtClean="0"/>
              <a:t>Hoher Ölbedarf</a:t>
            </a:r>
          </a:p>
          <a:p>
            <a:endParaRPr lang="de-DE" sz="1600"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46</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8" name="Textfeld 17"/>
          <p:cNvSpPr txBox="1"/>
          <p:nvPr/>
        </p:nvSpPr>
        <p:spPr>
          <a:xfrm>
            <a:off x="6286512" y="6357958"/>
            <a:ext cx="1857356" cy="246221"/>
          </a:xfrm>
          <a:prstGeom prst="rect">
            <a:avLst/>
          </a:prstGeom>
          <a:noFill/>
        </p:spPr>
        <p:txBody>
          <a:bodyPr wrap="square" rtlCol="0">
            <a:spAutoFit/>
          </a:bodyPr>
          <a:lstStyle/>
          <a:p>
            <a:pPr algn="r"/>
            <a:r>
              <a:rPr lang="de-DE" sz="1000" dirty="0" smtClean="0">
                <a:solidFill>
                  <a:schemeClr val="tx1"/>
                </a:solidFill>
              </a:rPr>
              <a:t>www.resch-landtechnik.de</a:t>
            </a:r>
            <a:endParaRPr lang="de-DE" sz="1000" dirty="0">
              <a:solidFill>
                <a:schemeClr val="tx1"/>
              </a:solidFill>
            </a:endParaRPr>
          </a:p>
        </p:txBody>
      </p:sp>
      <p:pic>
        <p:nvPicPr>
          <p:cNvPr id="3081" name="Picture 9"/>
          <p:cNvPicPr>
            <a:picLocks noChangeAspect="1" noChangeArrowheads="1"/>
          </p:cNvPicPr>
          <p:nvPr/>
        </p:nvPicPr>
        <p:blipFill>
          <a:blip r:embed="rId2"/>
          <a:srcRect/>
          <a:stretch>
            <a:fillRect/>
          </a:stretch>
        </p:blipFill>
        <p:spPr bwMode="auto">
          <a:xfrm>
            <a:off x="4929190" y="4214818"/>
            <a:ext cx="3251610" cy="216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Fliegl Abschiebewagen</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47</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8" name="Textfeld 17"/>
          <p:cNvSpPr txBox="1"/>
          <p:nvPr/>
        </p:nvSpPr>
        <p:spPr>
          <a:xfrm>
            <a:off x="1857356" y="5715016"/>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3074" name="Picture 2"/>
          <p:cNvPicPr>
            <a:picLocks noChangeAspect="1" noChangeArrowheads="1"/>
          </p:cNvPicPr>
          <p:nvPr/>
        </p:nvPicPr>
        <p:blipFill>
          <a:blip r:embed="rId2" cstate="print"/>
          <a:srcRect/>
          <a:stretch>
            <a:fillRect/>
          </a:stretch>
        </p:blipFill>
        <p:spPr bwMode="auto">
          <a:xfrm>
            <a:off x="428596" y="3571876"/>
            <a:ext cx="3240000" cy="2160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3857620" y="4572008"/>
            <a:ext cx="2880000" cy="2004898"/>
          </a:xfrm>
          <a:prstGeom prst="rect">
            <a:avLst/>
          </a:prstGeom>
          <a:noFill/>
          <a:ln w="9525">
            <a:noFill/>
            <a:miter lim="800000"/>
            <a:headEnd/>
            <a:tailEnd/>
          </a:ln>
          <a:effectLst/>
        </p:spPr>
      </p:pic>
      <p:pic>
        <p:nvPicPr>
          <p:cNvPr id="3078" name="Picture 6"/>
          <p:cNvPicPr>
            <a:picLocks noChangeAspect="1" noChangeArrowheads="1"/>
          </p:cNvPicPr>
          <p:nvPr/>
        </p:nvPicPr>
        <p:blipFill>
          <a:blip r:embed="rId4" cstate="print"/>
          <a:srcRect/>
          <a:stretch>
            <a:fillRect/>
          </a:stretch>
        </p:blipFill>
        <p:spPr bwMode="auto">
          <a:xfrm>
            <a:off x="5904000" y="2571744"/>
            <a:ext cx="2880000" cy="1920000"/>
          </a:xfrm>
          <a:prstGeom prst="rect">
            <a:avLst/>
          </a:prstGeom>
          <a:noFill/>
          <a:ln w="9525">
            <a:noFill/>
            <a:miter lim="800000"/>
            <a:headEnd/>
            <a:tailEnd/>
          </a:ln>
          <a:effectLst/>
        </p:spPr>
      </p:pic>
      <p:pic>
        <p:nvPicPr>
          <p:cNvPr id="3079" name="Picture 7"/>
          <p:cNvPicPr>
            <a:picLocks noChangeAspect="1" noChangeArrowheads="1"/>
          </p:cNvPicPr>
          <p:nvPr/>
        </p:nvPicPr>
        <p:blipFill>
          <a:blip r:embed="rId5" cstate="print"/>
          <a:srcRect/>
          <a:stretch>
            <a:fillRect/>
          </a:stretch>
        </p:blipFill>
        <p:spPr bwMode="auto">
          <a:xfrm>
            <a:off x="0" y="857232"/>
            <a:ext cx="3240000" cy="2431837"/>
          </a:xfrm>
          <a:prstGeom prst="rect">
            <a:avLst/>
          </a:prstGeom>
          <a:noFill/>
          <a:ln w="9525">
            <a:noFill/>
            <a:miter lim="800000"/>
            <a:headEnd/>
            <a:tailEnd/>
          </a:ln>
          <a:effectLst/>
        </p:spPr>
      </p:pic>
      <p:pic>
        <p:nvPicPr>
          <p:cNvPr id="3080" name="Picture 8"/>
          <p:cNvPicPr>
            <a:picLocks noChangeAspect="1" noChangeArrowheads="1"/>
          </p:cNvPicPr>
          <p:nvPr/>
        </p:nvPicPr>
        <p:blipFill>
          <a:blip r:embed="rId6"/>
          <a:srcRect/>
          <a:stretch>
            <a:fillRect/>
          </a:stretch>
        </p:blipFill>
        <p:spPr bwMode="auto">
          <a:xfrm>
            <a:off x="3643306" y="714356"/>
            <a:ext cx="3240000" cy="1774286"/>
          </a:xfrm>
          <a:prstGeom prst="rect">
            <a:avLst/>
          </a:prstGeom>
          <a:noFill/>
          <a:ln w="9525">
            <a:noFill/>
            <a:miter lim="800000"/>
            <a:headEnd/>
            <a:tailEnd/>
          </a:ln>
          <a:effectLst/>
        </p:spPr>
      </p:pic>
      <p:sp>
        <p:nvSpPr>
          <p:cNvPr id="21" name="Ellipse 20"/>
          <p:cNvSpPr/>
          <p:nvPr/>
        </p:nvSpPr>
        <p:spPr bwMode="auto">
          <a:xfrm>
            <a:off x="3786182" y="2786058"/>
            <a:ext cx="2071702" cy="1357322"/>
          </a:xfrm>
          <a:prstGeom prst="ellipse">
            <a:avLst/>
          </a:prstGeom>
          <a:solidFill>
            <a:srgbClr val="92D050">
              <a:alpha val="95000"/>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pitchFamily="34" charset="0"/>
              </a:rPr>
              <a:t>Einsatz-</a:t>
            </a:r>
            <a:r>
              <a:rPr kumimoji="0" lang="de-DE" sz="2400" b="0" i="0" u="none" strike="noStrike" cap="none" normalizeH="0" baseline="0" dirty="0" err="1" smtClean="0">
                <a:ln>
                  <a:noFill/>
                </a:ln>
                <a:solidFill>
                  <a:schemeClr val="tx1"/>
                </a:solidFill>
                <a:effectLst/>
                <a:latin typeface="Arial" pitchFamily="34" charset="0"/>
              </a:rPr>
              <a:t>spektrum</a:t>
            </a:r>
            <a:endParaRPr kumimoji="0" lang="de-DE" sz="2400" b="0" i="0" u="none" strike="noStrike" cap="none" normalizeH="0" baseline="0" dirty="0" smtClean="0">
              <a:ln>
                <a:noFill/>
              </a:ln>
              <a:solidFill>
                <a:schemeClr val="tx1"/>
              </a:solidFill>
              <a:effectLst/>
              <a:latin typeface="Arial" pitchFamily="34" charset="0"/>
            </a:endParaRPr>
          </a:p>
        </p:txBody>
      </p:sp>
      <p:sp>
        <p:nvSpPr>
          <p:cNvPr id="22" name="Textfeld 21"/>
          <p:cNvSpPr txBox="1"/>
          <p:nvPr/>
        </p:nvSpPr>
        <p:spPr>
          <a:xfrm>
            <a:off x="1428728" y="3286124"/>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sp>
        <p:nvSpPr>
          <p:cNvPr id="23" name="Textfeld 22"/>
          <p:cNvSpPr txBox="1"/>
          <p:nvPr/>
        </p:nvSpPr>
        <p:spPr>
          <a:xfrm>
            <a:off x="6715140" y="6357958"/>
            <a:ext cx="1714512"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sp>
        <p:nvSpPr>
          <p:cNvPr id="24" name="Textfeld 23"/>
          <p:cNvSpPr txBox="1"/>
          <p:nvPr/>
        </p:nvSpPr>
        <p:spPr>
          <a:xfrm>
            <a:off x="6929454" y="4500570"/>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sp>
        <p:nvSpPr>
          <p:cNvPr id="25" name="Textfeld 24"/>
          <p:cNvSpPr txBox="1"/>
          <p:nvPr/>
        </p:nvSpPr>
        <p:spPr>
          <a:xfrm>
            <a:off x="4071934" y="2500306"/>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Kratzbodenanhänger</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48</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214282" y="1071546"/>
            <a:ext cx="5143536" cy="3500462"/>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Kasten ähnlich dem vom Abschiebewagen, aber meist konisch um Entladen zu erleichtern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Kratzboden transportiert Ladung nach hinten ab</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er besteht aus zwei Kettensträngen mit </a:t>
            </a:r>
            <a:r>
              <a:rPr lang="de-DE" sz="1600" kern="0" dirty="0" err="1" smtClean="0">
                <a:solidFill>
                  <a:schemeClr val="tx1"/>
                </a:solidFill>
                <a:latin typeface="+mn-lt"/>
              </a:rPr>
              <a:t>Mitnehmerleisten</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Oft geteilter Kratzboden bei größeren Anhängern </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Ketten werden mechanisch (mittels Zapfwelle und </a:t>
            </a:r>
            <a:r>
              <a:rPr lang="de-DE" sz="1600" kern="0" dirty="0" err="1" smtClean="0">
                <a:solidFill>
                  <a:schemeClr val="tx1"/>
                </a:solidFill>
                <a:latin typeface="+mn-lt"/>
              </a:rPr>
              <a:t>Ratschensystem</a:t>
            </a:r>
            <a:r>
              <a:rPr lang="de-DE" sz="1600" kern="0" dirty="0" smtClean="0">
                <a:solidFill>
                  <a:schemeClr val="tx1"/>
                </a:solidFill>
                <a:latin typeface="+mn-lt"/>
              </a:rPr>
              <a:t>) oder hydraulisch angetrieben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Ketten müssen regelmäßig gespannt werden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(teils automatische Spannung)</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Kratzbodengeschwindigkeit kann variiert werden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Boden ist umlaufend (keine Startposition)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sp>
        <p:nvSpPr>
          <p:cNvPr id="18" name="Textfeld 17"/>
          <p:cNvSpPr txBox="1"/>
          <p:nvPr/>
        </p:nvSpPr>
        <p:spPr>
          <a:xfrm>
            <a:off x="6929454" y="3571876"/>
            <a:ext cx="1857356" cy="246221"/>
          </a:xfrm>
          <a:prstGeom prst="rect">
            <a:avLst/>
          </a:prstGeom>
          <a:noFill/>
        </p:spPr>
        <p:txBody>
          <a:bodyPr wrap="square" rtlCol="0">
            <a:spAutoFit/>
          </a:bodyPr>
          <a:lstStyle/>
          <a:p>
            <a:pPr algn="r"/>
            <a:r>
              <a:rPr lang="de-DE" sz="1000" dirty="0" smtClean="0">
                <a:solidFill>
                  <a:schemeClr val="tx1"/>
                </a:solidFill>
              </a:rPr>
              <a:t>www.joskin.com</a:t>
            </a:r>
            <a:endParaRPr lang="de-DE" sz="1000" dirty="0">
              <a:solidFill>
                <a:schemeClr val="tx1"/>
              </a:solidFill>
            </a:endParaRPr>
          </a:p>
        </p:txBody>
      </p:sp>
      <p:pic>
        <p:nvPicPr>
          <p:cNvPr id="96258" name="Picture 2"/>
          <p:cNvPicPr>
            <a:picLocks noChangeAspect="1" noChangeArrowheads="1"/>
          </p:cNvPicPr>
          <p:nvPr/>
        </p:nvPicPr>
        <p:blipFill>
          <a:blip r:embed="rId2"/>
          <a:srcRect/>
          <a:stretch>
            <a:fillRect/>
          </a:stretch>
        </p:blipFill>
        <p:spPr bwMode="auto">
          <a:xfrm>
            <a:off x="5715008" y="1000108"/>
            <a:ext cx="3095625" cy="2609850"/>
          </a:xfrm>
          <a:prstGeom prst="rect">
            <a:avLst/>
          </a:prstGeom>
          <a:noFill/>
          <a:ln w="9525">
            <a:noFill/>
            <a:miter lim="800000"/>
            <a:headEnd/>
            <a:tailEnd/>
          </a:ln>
          <a:effectLst/>
        </p:spPr>
      </p:pic>
      <p:pic>
        <p:nvPicPr>
          <p:cNvPr id="96259" name="Picture 3"/>
          <p:cNvPicPr>
            <a:picLocks noChangeAspect="1" noChangeArrowheads="1"/>
          </p:cNvPicPr>
          <p:nvPr/>
        </p:nvPicPr>
        <p:blipFill>
          <a:blip r:embed="rId3"/>
          <a:srcRect/>
          <a:stretch>
            <a:fillRect/>
          </a:stretch>
        </p:blipFill>
        <p:spPr bwMode="auto">
          <a:xfrm>
            <a:off x="1000100" y="4714884"/>
            <a:ext cx="3600000" cy="1508936"/>
          </a:xfrm>
          <a:prstGeom prst="rect">
            <a:avLst/>
          </a:prstGeom>
          <a:noFill/>
          <a:ln w="9525">
            <a:noFill/>
            <a:miter lim="800000"/>
            <a:headEnd/>
            <a:tailEnd/>
          </a:ln>
          <a:effectLst/>
        </p:spPr>
      </p:pic>
      <p:sp>
        <p:nvSpPr>
          <p:cNvPr id="12" name="Textfeld 11"/>
          <p:cNvSpPr txBox="1"/>
          <p:nvPr/>
        </p:nvSpPr>
        <p:spPr>
          <a:xfrm>
            <a:off x="2714612" y="6215082"/>
            <a:ext cx="1857356" cy="246221"/>
          </a:xfrm>
          <a:prstGeom prst="rect">
            <a:avLst/>
          </a:prstGeom>
          <a:noFill/>
        </p:spPr>
        <p:txBody>
          <a:bodyPr wrap="square" rtlCol="0">
            <a:spAutoFit/>
          </a:bodyPr>
          <a:lstStyle/>
          <a:p>
            <a:pPr algn="r"/>
            <a:r>
              <a:rPr lang="de-DE" sz="1000" dirty="0" smtClean="0">
                <a:solidFill>
                  <a:schemeClr val="tx1"/>
                </a:solidFill>
              </a:rPr>
              <a:t>www.joskin.com</a:t>
            </a:r>
            <a:endParaRPr lang="de-DE" sz="1000" dirty="0">
              <a:solidFill>
                <a:schemeClr val="tx1"/>
              </a:solidFill>
            </a:endParaRPr>
          </a:p>
        </p:txBody>
      </p:sp>
      <p:pic>
        <p:nvPicPr>
          <p:cNvPr id="96260" name="Picture 4"/>
          <p:cNvPicPr>
            <a:picLocks noChangeAspect="1" noChangeArrowheads="1"/>
          </p:cNvPicPr>
          <p:nvPr/>
        </p:nvPicPr>
        <p:blipFill>
          <a:blip r:embed="rId4"/>
          <a:srcRect/>
          <a:stretch>
            <a:fillRect/>
          </a:stretch>
        </p:blipFill>
        <p:spPr bwMode="auto">
          <a:xfrm>
            <a:off x="5572132" y="3857628"/>
            <a:ext cx="3240000" cy="2219400"/>
          </a:xfrm>
          <a:prstGeom prst="rect">
            <a:avLst/>
          </a:prstGeom>
          <a:noFill/>
          <a:ln w="9525">
            <a:noFill/>
            <a:miter lim="800000"/>
            <a:headEnd/>
            <a:tailEnd/>
          </a:ln>
          <a:effectLst/>
        </p:spPr>
      </p:pic>
      <p:sp>
        <p:nvSpPr>
          <p:cNvPr id="15" name="Textfeld 14"/>
          <p:cNvSpPr txBox="1"/>
          <p:nvPr/>
        </p:nvSpPr>
        <p:spPr>
          <a:xfrm>
            <a:off x="6929454" y="6143644"/>
            <a:ext cx="1857356" cy="246221"/>
          </a:xfrm>
          <a:prstGeom prst="rect">
            <a:avLst/>
          </a:prstGeom>
          <a:noFill/>
        </p:spPr>
        <p:txBody>
          <a:bodyPr wrap="square" rtlCol="0">
            <a:spAutoFit/>
          </a:bodyPr>
          <a:lstStyle/>
          <a:p>
            <a:pPr algn="r"/>
            <a:r>
              <a:rPr lang="de-DE" sz="1000" dirty="0" smtClean="0">
                <a:solidFill>
                  <a:schemeClr val="tx1"/>
                </a:solidFill>
              </a:rPr>
              <a:t>www.landtechnikmagazin.de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Kratzbodenanhänger</a:t>
            </a:r>
            <a:endParaRPr lang="de-DE" dirty="0"/>
          </a:p>
        </p:txBody>
      </p:sp>
      <p:sp>
        <p:nvSpPr>
          <p:cNvPr id="10" name="Textplatzhalter 9"/>
          <p:cNvSpPr>
            <a:spLocks noGrp="1"/>
          </p:cNvSpPr>
          <p:nvPr>
            <p:ph type="body" idx="1"/>
          </p:nvPr>
        </p:nvSpPr>
        <p:spPr>
          <a:xfrm>
            <a:off x="500034" y="1000108"/>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500034" y="1643050"/>
            <a:ext cx="4040188" cy="2500330"/>
          </a:xfrm>
          <a:solidFill>
            <a:srgbClr val="92D050">
              <a:alpha val="50000"/>
            </a:srgbClr>
          </a:solidFill>
        </p:spPr>
        <p:txBody>
          <a:bodyPr/>
          <a:lstStyle/>
          <a:p>
            <a:r>
              <a:rPr lang="de-DE" sz="1600" dirty="0" smtClean="0">
                <a:sym typeface="Wingdings" pitchFamily="2" charset="2"/>
              </a:rPr>
              <a:t>Kratzboden muss nicht in Ausgangsstellung zurück gefahren werden</a:t>
            </a:r>
          </a:p>
          <a:p>
            <a:r>
              <a:rPr lang="de-DE" sz="1600" dirty="0" smtClean="0">
                <a:sym typeface="Wingdings" pitchFamily="2" charset="2"/>
              </a:rPr>
              <a:t>Konischer Kasten sorgt für reibungslosen </a:t>
            </a:r>
            <a:r>
              <a:rPr lang="de-DE" sz="1600" dirty="0" err="1" smtClean="0">
                <a:sym typeface="Wingdings" pitchFamily="2" charset="2"/>
              </a:rPr>
              <a:t>Entladevorgang</a:t>
            </a:r>
            <a:endParaRPr lang="de-DE" sz="1600" dirty="0" smtClean="0">
              <a:sym typeface="Wingdings" pitchFamily="2" charset="2"/>
            </a:endParaRPr>
          </a:p>
          <a:p>
            <a:r>
              <a:rPr lang="de-DE" sz="1600" dirty="0" smtClean="0">
                <a:sym typeface="Wingdings" pitchFamily="2" charset="2"/>
              </a:rPr>
              <a:t>Geringe Kippgefahr durch niedrigen Schwerpunkt</a:t>
            </a:r>
          </a:p>
          <a:p>
            <a:r>
              <a:rPr lang="de-DE" sz="1600" dirty="0" smtClean="0">
                <a:sym typeface="Wingdings" pitchFamily="2" charset="2"/>
              </a:rPr>
              <a:t>Kontrolliertes Abladen</a:t>
            </a:r>
          </a:p>
          <a:p>
            <a:pPr>
              <a:buNone/>
            </a:pPr>
            <a:endParaRPr lang="de-DE" sz="1600" dirty="0" smtClean="0">
              <a:sym typeface="Wingdings" pitchFamily="2" charset="2"/>
            </a:endParaRPr>
          </a:p>
          <a:p>
            <a:pPr>
              <a:buNone/>
            </a:pPr>
            <a:endParaRPr lang="de-DE" sz="1600" dirty="0" smtClean="0"/>
          </a:p>
          <a:p>
            <a:pPr lvl="1">
              <a:buNone/>
            </a:pPr>
            <a:endParaRPr lang="de-DE" sz="1200" dirty="0" smtClean="0"/>
          </a:p>
        </p:txBody>
      </p:sp>
      <p:sp>
        <p:nvSpPr>
          <p:cNvPr id="12" name="Textplatzhalter 11"/>
          <p:cNvSpPr>
            <a:spLocks noGrp="1"/>
          </p:cNvSpPr>
          <p:nvPr>
            <p:ph type="body" sz="quarter" idx="3"/>
          </p:nvPr>
        </p:nvSpPr>
        <p:spPr>
          <a:xfrm>
            <a:off x="4643438" y="1000108"/>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643050"/>
            <a:ext cx="4041775" cy="2500330"/>
          </a:xfrm>
          <a:solidFill>
            <a:srgbClr val="92D050">
              <a:alpha val="50000"/>
            </a:srgbClr>
          </a:solidFill>
        </p:spPr>
        <p:txBody>
          <a:bodyPr/>
          <a:lstStyle/>
          <a:p>
            <a:r>
              <a:rPr lang="de-DE" sz="1600" dirty="0" smtClean="0"/>
              <a:t>Kette ist </a:t>
            </a:r>
            <a:r>
              <a:rPr lang="de-DE" sz="1600" dirty="0" err="1" smtClean="0"/>
              <a:t>Veschleissteil</a:t>
            </a:r>
            <a:endParaRPr lang="de-DE" sz="1600" dirty="0" smtClean="0"/>
          </a:p>
          <a:p>
            <a:pPr>
              <a:buNone/>
            </a:pPr>
            <a:r>
              <a:rPr lang="de-DE" sz="1600" dirty="0" smtClean="0"/>
              <a:t>	</a:t>
            </a:r>
            <a:r>
              <a:rPr lang="de-DE" sz="1600" dirty="0" smtClean="0">
                <a:sym typeface="Wingdings" pitchFamily="2" charset="2"/>
              </a:rPr>
              <a:t> muss regelmäßig gespannt und evtl. gekürzt oder ausgetauscht werden</a:t>
            </a:r>
          </a:p>
          <a:p>
            <a:pPr>
              <a:buNone/>
            </a:pPr>
            <a:r>
              <a:rPr lang="de-DE" sz="1600" dirty="0" smtClean="0">
                <a:sym typeface="Wingdings" pitchFamily="2" charset="2"/>
              </a:rPr>
              <a:t>	 kann bei zu hoher Belastung reißen</a:t>
            </a:r>
          </a:p>
          <a:p>
            <a:r>
              <a:rPr lang="de-DE" sz="1600" dirty="0" smtClean="0"/>
              <a:t>Zum Transport von Raps und Getreide müssen die Öffnungen am Kratzboden vorne und hinten abgedichtet werden </a:t>
            </a:r>
          </a:p>
          <a:p>
            <a:endParaRPr lang="de-DE" sz="1600"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49</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8" name="Textfeld 17"/>
          <p:cNvSpPr txBox="1"/>
          <p:nvPr/>
        </p:nvSpPr>
        <p:spPr>
          <a:xfrm>
            <a:off x="5143504" y="6143644"/>
            <a:ext cx="928662" cy="246221"/>
          </a:xfrm>
          <a:prstGeom prst="rect">
            <a:avLst/>
          </a:prstGeom>
          <a:noFill/>
        </p:spPr>
        <p:txBody>
          <a:bodyPr wrap="square" rtlCol="0">
            <a:spAutoFit/>
          </a:bodyPr>
          <a:lstStyle/>
          <a:p>
            <a:pPr algn="r"/>
            <a:r>
              <a:rPr lang="de-DE" sz="1000" dirty="0" smtClean="0">
                <a:solidFill>
                  <a:schemeClr val="tx1"/>
                </a:solidFill>
              </a:rPr>
              <a:t>www.staja.nl</a:t>
            </a:r>
            <a:endParaRPr lang="de-DE" sz="1000" dirty="0">
              <a:solidFill>
                <a:schemeClr val="tx1"/>
              </a:solidFill>
            </a:endParaRPr>
          </a:p>
        </p:txBody>
      </p:sp>
      <p:pic>
        <p:nvPicPr>
          <p:cNvPr id="97282" name="Picture 2"/>
          <p:cNvPicPr>
            <a:picLocks noChangeAspect="1" noChangeArrowheads="1"/>
          </p:cNvPicPr>
          <p:nvPr/>
        </p:nvPicPr>
        <p:blipFill>
          <a:blip r:embed="rId2"/>
          <a:srcRect/>
          <a:stretch>
            <a:fillRect/>
          </a:stretch>
        </p:blipFill>
        <p:spPr bwMode="auto">
          <a:xfrm>
            <a:off x="2143108" y="4214818"/>
            <a:ext cx="2990770" cy="216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Anforderungen an Anhänger</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2" name="Inhaltsplatzhalter 3"/>
          <p:cNvSpPr txBox="1">
            <a:spLocks/>
          </p:cNvSpPr>
          <p:nvPr/>
        </p:nvSpPr>
        <p:spPr bwMode="auto">
          <a:xfrm>
            <a:off x="500034" y="1214422"/>
            <a:ext cx="8143932" cy="4214842"/>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b="1" kern="0" dirty="0" smtClean="0">
                <a:solidFill>
                  <a:schemeClr val="tx1"/>
                </a:solidFill>
                <a:sym typeface="Wingdings" pitchFamily="2" charset="2"/>
              </a:rPr>
              <a:t> Zugelassene Anhänger</a:t>
            </a:r>
            <a:endParaRPr lang="de-DE" sz="1600" b="1"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rPr>
              <a:t>Bis 40 km/h: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rPr>
              <a:t>			- HU alle 24 Monate fällig</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rPr>
              <a:t>			- 40 km/h-Schild</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rPr>
              <a:t>Über 40 km/h: </a:t>
            </a:r>
          </a:p>
          <a:p>
            <a:pPr marL="342900" lvl="0" indent="-342900" algn="l" defTabSz="457200">
              <a:spcBef>
                <a:spcPct val="20000"/>
              </a:spcBef>
              <a:buClr>
                <a:srgbClr val="71AD2A"/>
              </a:buClr>
              <a:defRPr/>
            </a:pPr>
            <a:r>
              <a:rPr lang="de-DE" sz="1600" kern="0" dirty="0" smtClean="0">
                <a:solidFill>
                  <a:schemeClr val="tx1"/>
                </a:solidFill>
              </a:rPr>
              <a:t>			- HU alle 12 Monate wenn zul. Gesamtgewicht &gt; 3,5 t</a:t>
            </a:r>
          </a:p>
          <a:p>
            <a:pPr marL="342900" lvl="0" indent="-342900" algn="l" defTabSz="457200">
              <a:spcBef>
                <a:spcPct val="20000"/>
              </a:spcBef>
              <a:buClr>
                <a:srgbClr val="71AD2A"/>
              </a:buClr>
              <a:defRPr/>
            </a:pPr>
            <a:r>
              <a:rPr lang="de-DE" sz="1600" kern="0" dirty="0" smtClean="0">
                <a:solidFill>
                  <a:schemeClr val="tx1"/>
                </a:solidFill>
              </a:rPr>
              <a:t>			- ansonsten alle 24 Monate fällig</a:t>
            </a:r>
          </a:p>
          <a:p>
            <a:pPr marL="342900" lvl="0" indent="-342900" algn="l" defTabSz="457200">
              <a:spcBef>
                <a:spcPct val="20000"/>
              </a:spcBef>
              <a:buClr>
                <a:srgbClr val="71AD2A"/>
              </a:buClr>
              <a:defRPr/>
            </a:pPr>
            <a:r>
              <a:rPr lang="de-DE" sz="1600" kern="0" dirty="0" smtClean="0">
                <a:solidFill>
                  <a:schemeClr val="tx1"/>
                </a:solidFill>
              </a:rPr>
              <a:t>			- entsprechendes 60 oder 80 km/h-Schild</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rPr>
              <a:t>Alle zugelassenen Anhänger besitzen ein eigenes Kennzeichen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b="1" kern="0" dirty="0" smtClean="0">
                <a:solidFill>
                  <a:schemeClr val="tx1"/>
                </a:solidFill>
                <a:sym typeface="Wingdings" pitchFamily="2" charset="2"/>
              </a:rPr>
              <a:t> Zulassungsfreie Anhänger</a:t>
            </a:r>
            <a:endParaRPr lang="de-DE" sz="1600" b="1" kern="0" dirty="0" smtClean="0">
              <a:solidFill>
                <a:schemeClr val="tx1"/>
              </a:solidFill>
            </a:endParaRPr>
          </a:p>
          <a:p>
            <a:pPr marL="342900" lvl="0" indent="-342900" algn="l" defTabSz="457200">
              <a:spcBef>
                <a:spcPct val="20000"/>
              </a:spcBef>
              <a:buClr>
                <a:srgbClr val="71AD2A"/>
              </a:buClr>
              <a:buFont typeface="Arial Unicode MS" pitchFamily="34" charset="-128"/>
              <a:buChar char="»"/>
              <a:defRPr/>
            </a:pPr>
            <a:r>
              <a:rPr lang="de-DE" sz="1600" kern="0" dirty="0" smtClean="0">
                <a:solidFill>
                  <a:schemeClr val="tx1"/>
                </a:solidFill>
              </a:rPr>
              <a:t>Wiederholungskennzeichen am letzten Anhänger</a:t>
            </a:r>
          </a:p>
          <a:p>
            <a:pPr marL="342900" lvl="0" indent="-342900" algn="l" defTabSz="457200">
              <a:spcBef>
                <a:spcPct val="20000"/>
              </a:spcBef>
              <a:buClr>
                <a:srgbClr val="71AD2A"/>
              </a:buClr>
              <a:buFont typeface="Arial Unicode MS" pitchFamily="34" charset="-128"/>
              <a:buChar char="»"/>
              <a:defRPr/>
            </a:pPr>
            <a:r>
              <a:rPr lang="de-DE" sz="1600" kern="0" dirty="0">
                <a:solidFill>
                  <a:schemeClr val="tx1"/>
                </a:solidFill>
              </a:rPr>
              <a:t>o</a:t>
            </a:r>
            <a:r>
              <a:rPr lang="de-DE" sz="1600" kern="0" dirty="0" smtClean="0">
                <a:solidFill>
                  <a:schemeClr val="tx1"/>
                </a:solidFill>
              </a:rPr>
              <a:t>der Angaben zum Halter am Anhänger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rPr>
              <a:t>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endParaRPr>
          </a:p>
        </p:txBody>
      </p:sp>
      <p:sp>
        <p:nvSpPr>
          <p:cNvPr id="25" name="Textfeld 24"/>
          <p:cNvSpPr txBox="1"/>
          <p:nvPr/>
        </p:nvSpPr>
        <p:spPr>
          <a:xfrm>
            <a:off x="6429388" y="6286520"/>
            <a:ext cx="1857356" cy="246221"/>
          </a:xfrm>
          <a:prstGeom prst="rect">
            <a:avLst/>
          </a:prstGeom>
          <a:noFill/>
        </p:spPr>
        <p:txBody>
          <a:bodyPr wrap="square" rtlCol="0">
            <a:spAutoFit/>
          </a:bodyPr>
          <a:lstStyle/>
          <a:p>
            <a:pPr algn="r"/>
            <a:r>
              <a:rPr lang="de-DE" sz="1000" dirty="0" smtClean="0">
                <a:solidFill>
                  <a:schemeClr val="tx1"/>
                </a:solidFill>
              </a:rPr>
              <a:t>www.landtechnikmagazin.de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Kratzbodenanhänger</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50</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1" name="Ellipse 20"/>
          <p:cNvSpPr/>
          <p:nvPr/>
        </p:nvSpPr>
        <p:spPr bwMode="auto">
          <a:xfrm>
            <a:off x="3571868" y="2500306"/>
            <a:ext cx="2071702" cy="1357322"/>
          </a:xfrm>
          <a:prstGeom prst="ellipse">
            <a:avLst/>
          </a:prstGeom>
          <a:solidFill>
            <a:srgbClr val="92D05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pitchFamily="34" charset="0"/>
              </a:rPr>
              <a:t>Einsatz-</a:t>
            </a:r>
            <a:r>
              <a:rPr kumimoji="0" lang="de-DE" sz="2400" b="0" i="0" u="none" strike="noStrike" cap="none" normalizeH="0" baseline="0" dirty="0" err="1" smtClean="0">
                <a:ln>
                  <a:noFill/>
                </a:ln>
                <a:solidFill>
                  <a:schemeClr val="tx1"/>
                </a:solidFill>
                <a:effectLst/>
                <a:latin typeface="Arial" pitchFamily="34" charset="0"/>
              </a:rPr>
              <a:t>spektrum</a:t>
            </a:r>
            <a:endParaRPr kumimoji="0" lang="de-DE" sz="2400" b="0" i="0" u="none" strike="noStrike" cap="none" normalizeH="0" baseline="0" dirty="0" smtClean="0">
              <a:ln>
                <a:noFill/>
              </a:ln>
              <a:solidFill>
                <a:schemeClr val="tx1"/>
              </a:solidFill>
              <a:effectLst/>
              <a:latin typeface="Arial" pitchFamily="34" charset="0"/>
            </a:endParaRPr>
          </a:p>
        </p:txBody>
      </p:sp>
      <p:sp>
        <p:nvSpPr>
          <p:cNvPr id="22" name="Textfeld 21"/>
          <p:cNvSpPr txBox="1"/>
          <p:nvPr/>
        </p:nvSpPr>
        <p:spPr>
          <a:xfrm>
            <a:off x="1071538" y="2714620"/>
            <a:ext cx="1857356" cy="246221"/>
          </a:xfrm>
          <a:prstGeom prst="rect">
            <a:avLst/>
          </a:prstGeom>
          <a:noFill/>
        </p:spPr>
        <p:txBody>
          <a:bodyPr wrap="square" rtlCol="0">
            <a:spAutoFit/>
          </a:bodyPr>
          <a:lstStyle/>
          <a:p>
            <a:pPr algn="r"/>
            <a:r>
              <a:rPr lang="de-DE" sz="1000" dirty="0" smtClean="0">
                <a:solidFill>
                  <a:schemeClr val="tx1"/>
                </a:solidFill>
              </a:rPr>
              <a:t>www.joskin.com</a:t>
            </a:r>
            <a:endParaRPr lang="de-DE" sz="1000" dirty="0">
              <a:solidFill>
                <a:schemeClr val="tx1"/>
              </a:solidFill>
            </a:endParaRPr>
          </a:p>
        </p:txBody>
      </p:sp>
      <p:sp>
        <p:nvSpPr>
          <p:cNvPr id="23" name="Textfeld 22"/>
          <p:cNvSpPr txBox="1"/>
          <p:nvPr/>
        </p:nvSpPr>
        <p:spPr>
          <a:xfrm>
            <a:off x="4286248" y="6215082"/>
            <a:ext cx="1714512" cy="246221"/>
          </a:xfrm>
          <a:prstGeom prst="rect">
            <a:avLst/>
          </a:prstGeom>
          <a:noFill/>
        </p:spPr>
        <p:txBody>
          <a:bodyPr wrap="square" rtlCol="0">
            <a:spAutoFit/>
          </a:bodyPr>
          <a:lstStyle/>
          <a:p>
            <a:pPr algn="r"/>
            <a:r>
              <a:rPr lang="de-DE" sz="1000" dirty="0" smtClean="0">
                <a:solidFill>
                  <a:schemeClr val="tx1"/>
                </a:solidFill>
              </a:rPr>
              <a:t>www.poettinger.at</a:t>
            </a:r>
            <a:endParaRPr lang="de-DE" sz="1000" dirty="0">
              <a:solidFill>
                <a:schemeClr val="tx1"/>
              </a:solidFill>
            </a:endParaRPr>
          </a:p>
        </p:txBody>
      </p:sp>
      <p:sp>
        <p:nvSpPr>
          <p:cNvPr id="24" name="Textfeld 23"/>
          <p:cNvSpPr txBox="1"/>
          <p:nvPr/>
        </p:nvSpPr>
        <p:spPr>
          <a:xfrm>
            <a:off x="4143372" y="2000240"/>
            <a:ext cx="1857356" cy="246221"/>
          </a:xfrm>
          <a:prstGeom prst="rect">
            <a:avLst/>
          </a:prstGeom>
          <a:noFill/>
        </p:spPr>
        <p:txBody>
          <a:bodyPr wrap="square" rtlCol="0">
            <a:spAutoFit/>
          </a:bodyPr>
          <a:lstStyle/>
          <a:p>
            <a:pPr algn="r"/>
            <a:r>
              <a:rPr lang="de-DE" sz="1000" dirty="0" smtClean="0">
                <a:solidFill>
                  <a:schemeClr val="tx1"/>
                </a:solidFill>
              </a:rPr>
              <a:t>www.hlrmachinery.ie</a:t>
            </a:r>
            <a:endParaRPr lang="de-DE" sz="1000" dirty="0">
              <a:solidFill>
                <a:schemeClr val="tx1"/>
              </a:solidFill>
            </a:endParaRPr>
          </a:p>
        </p:txBody>
      </p:sp>
      <p:sp>
        <p:nvSpPr>
          <p:cNvPr id="25" name="Textfeld 24"/>
          <p:cNvSpPr txBox="1"/>
          <p:nvPr/>
        </p:nvSpPr>
        <p:spPr>
          <a:xfrm>
            <a:off x="1214414" y="5429264"/>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98306" name="Picture 2"/>
          <p:cNvPicPr>
            <a:picLocks noChangeAspect="1" noChangeArrowheads="1"/>
          </p:cNvPicPr>
          <p:nvPr/>
        </p:nvPicPr>
        <p:blipFill>
          <a:blip r:embed="rId2"/>
          <a:srcRect/>
          <a:stretch>
            <a:fillRect/>
          </a:stretch>
        </p:blipFill>
        <p:spPr bwMode="auto">
          <a:xfrm>
            <a:off x="0" y="785795"/>
            <a:ext cx="2880000" cy="1913143"/>
          </a:xfrm>
          <a:prstGeom prst="rect">
            <a:avLst/>
          </a:prstGeom>
          <a:noFill/>
          <a:ln w="9525">
            <a:noFill/>
            <a:miter lim="800000"/>
            <a:headEnd/>
            <a:tailEnd/>
          </a:ln>
          <a:effectLst/>
        </p:spPr>
      </p:pic>
      <p:pic>
        <p:nvPicPr>
          <p:cNvPr id="98307" name="Picture 3"/>
          <p:cNvPicPr>
            <a:picLocks noChangeAspect="1" noChangeArrowheads="1"/>
          </p:cNvPicPr>
          <p:nvPr/>
        </p:nvPicPr>
        <p:blipFill>
          <a:blip r:embed="rId3"/>
          <a:srcRect/>
          <a:stretch>
            <a:fillRect/>
          </a:stretch>
        </p:blipFill>
        <p:spPr bwMode="auto">
          <a:xfrm>
            <a:off x="214282" y="3286124"/>
            <a:ext cx="2880000" cy="2164115"/>
          </a:xfrm>
          <a:prstGeom prst="rect">
            <a:avLst/>
          </a:prstGeom>
          <a:noFill/>
          <a:ln w="9525">
            <a:noFill/>
            <a:miter lim="800000"/>
            <a:headEnd/>
            <a:tailEnd/>
          </a:ln>
          <a:effectLst/>
        </p:spPr>
      </p:pic>
      <p:pic>
        <p:nvPicPr>
          <p:cNvPr id="98309" name="Picture 5"/>
          <p:cNvPicPr>
            <a:picLocks noChangeAspect="1" noChangeArrowheads="1"/>
          </p:cNvPicPr>
          <p:nvPr/>
        </p:nvPicPr>
        <p:blipFill>
          <a:blip r:embed="rId4" cstate="print"/>
          <a:srcRect/>
          <a:stretch>
            <a:fillRect/>
          </a:stretch>
        </p:blipFill>
        <p:spPr bwMode="auto">
          <a:xfrm>
            <a:off x="3357554" y="4286256"/>
            <a:ext cx="2631229" cy="1980000"/>
          </a:xfrm>
          <a:prstGeom prst="rect">
            <a:avLst/>
          </a:prstGeom>
          <a:noFill/>
          <a:ln w="9525">
            <a:noFill/>
            <a:miter lim="800000"/>
            <a:headEnd/>
            <a:tailEnd/>
          </a:ln>
          <a:effectLst/>
        </p:spPr>
      </p:pic>
      <p:pic>
        <p:nvPicPr>
          <p:cNvPr id="98310" name="Picture 6"/>
          <p:cNvPicPr>
            <a:picLocks noChangeAspect="1" noChangeArrowheads="1"/>
          </p:cNvPicPr>
          <p:nvPr/>
        </p:nvPicPr>
        <p:blipFill>
          <a:blip r:embed="rId5" cstate="print"/>
          <a:srcRect/>
          <a:stretch>
            <a:fillRect/>
          </a:stretch>
        </p:blipFill>
        <p:spPr bwMode="auto">
          <a:xfrm>
            <a:off x="3143240" y="857232"/>
            <a:ext cx="2880000" cy="1170580"/>
          </a:xfrm>
          <a:prstGeom prst="rect">
            <a:avLst/>
          </a:prstGeom>
          <a:noFill/>
          <a:ln w="9525">
            <a:noFill/>
            <a:miter lim="800000"/>
            <a:headEnd/>
            <a:tailEnd/>
          </a:ln>
          <a:effectLst/>
        </p:spPr>
      </p:pic>
      <p:pic>
        <p:nvPicPr>
          <p:cNvPr id="98313" name="Picture 9"/>
          <p:cNvPicPr>
            <a:picLocks noChangeAspect="1" noChangeArrowheads="1"/>
          </p:cNvPicPr>
          <p:nvPr/>
        </p:nvPicPr>
        <p:blipFill>
          <a:blip r:embed="rId6" cstate="print"/>
          <a:srcRect/>
          <a:stretch>
            <a:fillRect/>
          </a:stretch>
        </p:blipFill>
        <p:spPr bwMode="auto">
          <a:xfrm>
            <a:off x="6072198" y="4143380"/>
            <a:ext cx="2880000" cy="1620000"/>
          </a:xfrm>
          <a:prstGeom prst="rect">
            <a:avLst/>
          </a:prstGeom>
          <a:noFill/>
          <a:ln w="9525">
            <a:noFill/>
            <a:miter lim="800000"/>
            <a:headEnd/>
            <a:tailEnd/>
          </a:ln>
          <a:effectLst/>
        </p:spPr>
      </p:pic>
      <p:sp>
        <p:nvSpPr>
          <p:cNvPr id="26" name="Textfeld 25"/>
          <p:cNvSpPr txBox="1"/>
          <p:nvPr/>
        </p:nvSpPr>
        <p:spPr>
          <a:xfrm>
            <a:off x="7215206" y="5786454"/>
            <a:ext cx="1714512" cy="246221"/>
          </a:xfrm>
          <a:prstGeom prst="rect">
            <a:avLst/>
          </a:prstGeom>
          <a:noFill/>
        </p:spPr>
        <p:txBody>
          <a:bodyPr wrap="square" rtlCol="0">
            <a:spAutoFit/>
          </a:bodyPr>
          <a:lstStyle/>
          <a:p>
            <a:pPr algn="r"/>
            <a:r>
              <a:rPr lang="de-DE" sz="1000" dirty="0" smtClean="0">
                <a:solidFill>
                  <a:schemeClr val="tx1"/>
                </a:solidFill>
              </a:rPr>
              <a:t>www.ytimg.com</a:t>
            </a:r>
            <a:endParaRPr lang="de-DE" sz="1000" dirty="0">
              <a:solidFill>
                <a:schemeClr val="tx1"/>
              </a:solidFill>
            </a:endParaRPr>
          </a:p>
        </p:txBody>
      </p:sp>
      <p:pic>
        <p:nvPicPr>
          <p:cNvPr id="98316" name="Picture 12"/>
          <p:cNvPicPr>
            <a:picLocks noChangeAspect="1" noChangeArrowheads="1"/>
          </p:cNvPicPr>
          <p:nvPr/>
        </p:nvPicPr>
        <p:blipFill>
          <a:blip r:embed="rId7" cstate="print"/>
          <a:srcRect/>
          <a:stretch>
            <a:fillRect/>
          </a:stretch>
        </p:blipFill>
        <p:spPr bwMode="auto">
          <a:xfrm>
            <a:off x="6072198" y="1714488"/>
            <a:ext cx="2880000" cy="1922609"/>
          </a:xfrm>
          <a:prstGeom prst="rect">
            <a:avLst/>
          </a:prstGeom>
          <a:noFill/>
          <a:ln w="9525">
            <a:noFill/>
            <a:miter lim="800000"/>
            <a:headEnd/>
            <a:tailEnd/>
          </a:ln>
          <a:effectLst/>
        </p:spPr>
      </p:pic>
      <p:sp>
        <p:nvSpPr>
          <p:cNvPr id="27" name="Textfeld 26"/>
          <p:cNvSpPr txBox="1"/>
          <p:nvPr/>
        </p:nvSpPr>
        <p:spPr>
          <a:xfrm>
            <a:off x="7215206" y="3643314"/>
            <a:ext cx="1714512" cy="246221"/>
          </a:xfrm>
          <a:prstGeom prst="rect">
            <a:avLst/>
          </a:prstGeom>
          <a:noFill/>
        </p:spPr>
        <p:txBody>
          <a:bodyPr wrap="square" rtlCol="0">
            <a:spAutoFit/>
          </a:bodyPr>
          <a:lstStyle/>
          <a:p>
            <a:pPr algn="r"/>
            <a:r>
              <a:rPr lang="de-DE" sz="1000" dirty="0" smtClean="0">
                <a:solidFill>
                  <a:schemeClr val="tx1"/>
                </a:solidFill>
              </a:rPr>
              <a:t>www.ytimg.com</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Rollbandwagen</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51</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571472" y="1214422"/>
            <a:ext cx="3643338" cy="4286280"/>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Ähnlicher Aufbau wie Kratzbodenanhänger</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a:t>
            </a:r>
            <a:r>
              <a:rPr lang="de-DE" sz="1600" kern="0" dirty="0" smtClean="0">
                <a:solidFill>
                  <a:schemeClr val="tx1"/>
                </a:solidFill>
                <a:latin typeface="+mn-lt"/>
                <a:sym typeface="Wingdings" pitchFamily="2" charset="2"/>
              </a:rPr>
              <a:t> Wanne oder Kasten aus 		   Profilblech, meist konisch</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Mit Gummi beschichtetes Gewebeband auf dem Boden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Gummiband transportiert Ladung nach hinten oder vorne</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Hydraulikmotoren an Front und Heck ziehen das Band hin und her und wickeln es auf</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Motoren werden von der </a:t>
            </a:r>
            <a:r>
              <a:rPr lang="de-DE" sz="1600" kern="0" dirty="0" err="1" smtClean="0">
                <a:solidFill>
                  <a:schemeClr val="tx1"/>
                </a:solidFill>
                <a:latin typeface="+mn-lt"/>
              </a:rPr>
              <a:t>Schlepperhydraulik</a:t>
            </a:r>
            <a:r>
              <a:rPr lang="de-DE" sz="1600" kern="0" dirty="0" smtClean="0">
                <a:solidFill>
                  <a:schemeClr val="tx1"/>
                </a:solidFill>
                <a:latin typeface="+mn-lt"/>
              </a:rPr>
              <a:t>  angesteuert</a:t>
            </a:r>
          </a:p>
          <a:p>
            <a:pPr marL="342900" indent="-342900" algn="l" defTabSz="457200">
              <a:spcBef>
                <a:spcPct val="20000"/>
              </a:spcBef>
              <a:buClr>
                <a:srgbClr val="71AD2A"/>
              </a:buClr>
              <a:buFont typeface="Arial Unicode MS" pitchFamily="34" charset="-128"/>
              <a:buChar char="»"/>
              <a:defRPr/>
            </a:pPr>
            <a:r>
              <a:rPr lang="de-DE" sz="1600" kern="0" dirty="0" smtClean="0">
                <a:solidFill>
                  <a:schemeClr val="tx1"/>
                </a:solidFill>
              </a:rPr>
              <a:t>Band muss nach dem </a:t>
            </a:r>
            <a:r>
              <a:rPr lang="de-DE" sz="1600" kern="0" dirty="0" err="1" smtClean="0">
                <a:solidFill>
                  <a:schemeClr val="tx1"/>
                </a:solidFill>
              </a:rPr>
              <a:t>Entladevorgang</a:t>
            </a:r>
            <a:r>
              <a:rPr lang="de-DE" sz="1600" kern="0" dirty="0" smtClean="0">
                <a:solidFill>
                  <a:schemeClr val="tx1"/>
                </a:solidFill>
              </a:rPr>
              <a:t> wieder in Ausgangsposition zurück</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sp>
        <p:nvSpPr>
          <p:cNvPr id="18" name="Textfeld 17"/>
          <p:cNvSpPr txBox="1"/>
          <p:nvPr/>
        </p:nvSpPr>
        <p:spPr>
          <a:xfrm>
            <a:off x="6143636" y="3286125"/>
            <a:ext cx="2143108" cy="246221"/>
          </a:xfrm>
          <a:prstGeom prst="rect">
            <a:avLst/>
          </a:prstGeom>
          <a:noFill/>
        </p:spPr>
        <p:txBody>
          <a:bodyPr wrap="square" rtlCol="0">
            <a:spAutoFit/>
          </a:bodyPr>
          <a:lstStyle/>
          <a:p>
            <a:pPr algn="r"/>
            <a:r>
              <a:rPr lang="de-DE" sz="1000" dirty="0" smtClean="0">
                <a:solidFill>
                  <a:schemeClr val="tx1"/>
                </a:solidFill>
              </a:rPr>
              <a:t>www.agrartechnik-im-einsatz.de</a:t>
            </a:r>
            <a:endParaRPr lang="de-DE" sz="1000" dirty="0">
              <a:solidFill>
                <a:schemeClr val="tx1"/>
              </a:solidFill>
            </a:endParaRPr>
          </a:p>
        </p:txBody>
      </p:sp>
      <p:sp>
        <p:nvSpPr>
          <p:cNvPr id="15" name="Textfeld 14"/>
          <p:cNvSpPr txBox="1"/>
          <p:nvPr/>
        </p:nvSpPr>
        <p:spPr>
          <a:xfrm>
            <a:off x="6500826" y="6286520"/>
            <a:ext cx="1857356"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4714876" y="3571876"/>
            <a:ext cx="3600000" cy="2700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643438" y="928670"/>
            <a:ext cx="3600000" cy="2397657"/>
          </a:xfrm>
          <a:prstGeom prst="rect">
            <a:avLst/>
          </a:prstGeom>
          <a:noFill/>
          <a:ln w="9525">
            <a:noFill/>
            <a:miter lim="800000"/>
            <a:headEnd/>
            <a:tailEnd/>
          </a:ln>
          <a:effectLst/>
        </p:spPr>
      </p:pic>
      <p:pic>
        <p:nvPicPr>
          <p:cNvPr id="2" name="Picture 2" descr="C:\Program Files (x86)\Microsoft Office\MEDIA\CAGCAT10\j0149887.wm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4147" y="5517244"/>
            <a:ext cx="1268994" cy="10154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Rollbandwagen</a:t>
            </a:r>
            <a:endParaRPr lang="de-DE" dirty="0"/>
          </a:p>
        </p:txBody>
      </p:sp>
      <p:sp>
        <p:nvSpPr>
          <p:cNvPr id="10" name="Textplatzhalter 9"/>
          <p:cNvSpPr>
            <a:spLocks noGrp="1"/>
          </p:cNvSpPr>
          <p:nvPr>
            <p:ph type="body" idx="1"/>
          </p:nvPr>
        </p:nvSpPr>
        <p:spPr>
          <a:xfrm>
            <a:off x="500034" y="1000108"/>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500034" y="1643050"/>
            <a:ext cx="4040188" cy="4786346"/>
          </a:xfrm>
          <a:solidFill>
            <a:srgbClr val="92D050">
              <a:alpha val="50000"/>
            </a:srgbClr>
          </a:solidFill>
        </p:spPr>
        <p:txBody>
          <a:bodyPr>
            <a:normAutofit lnSpcReduction="10000"/>
          </a:bodyPr>
          <a:lstStyle/>
          <a:p>
            <a:r>
              <a:rPr lang="de-DE" sz="1600" dirty="0" smtClean="0">
                <a:sym typeface="Wingdings" pitchFamily="2" charset="2"/>
              </a:rPr>
              <a:t>Geringeres Eigengewicht </a:t>
            </a:r>
            <a:r>
              <a:rPr lang="de-DE" sz="1600" dirty="0" err="1" smtClean="0">
                <a:sym typeface="Wingdings" pitchFamily="2" charset="2"/>
              </a:rPr>
              <a:t>i.Vgl</a:t>
            </a:r>
            <a:r>
              <a:rPr lang="de-DE" sz="1600" dirty="0" smtClean="0">
                <a:sym typeface="Wingdings" pitchFamily="2" charset="2"/>
              </a:rPr>
              <a:t>. zum Abschiebewagen weil weniger bewegliche Teile</a:t>
            </a:r>
          </a:p>
          <a:p>
            <a:r>
              <a:rPr lang="de-DE" sz="1600" dirty="0" smtClean="0">
                <a:sym typeface="Wingdings" pitchFamily="2" charset="2"/>
              </a:rPr>
              <a:t>Das Gummiband kann in zwei Richtungen bewegt werden, das darauf befindliche Ladegut kann dadurch </a:t>
            </a:r>
            <a:r>
              <a:rPr lang="de-DE" sz="1600" dirty="0" err="1" smtClean="0">
                <a:sym typeface="Wingdings" pitchFamily="2" charset="2"/>
              </a:rPr>
              <a:t>be</a:t>
            </a:r>
            <a:r>
              <a:rPr lang="de-DE" sz="1600" dirty="0" smtClean="0">
                <a:sym typeface="Wingdings" pitchFamily="2" charset="2"/>
              </a:rPr>
              <a:t>- oder entladen werden</a:t>
            </a:r>
          </a:p>
          <a:p>
            <a:pPr>
              <a:buNone/>
            </a:pPr>
            <a:r>
              <a:rPr lang="de-DE" sz="1600" dirty="0" smtClean="0">
                <a:sym typeface="Wingdings" pitchFamily="2" charset="2"/>
              </a:rPr>
              <a:t>	 vorteilhaft bei Paletten oder 	  	   	   Strohballen </a:t>
            </a:r>
          </a:p>
          <a:p>
            <a:r>
              <a:rPr lang="de-DE" sz="1600" dirty="0" smtClean="0">
                <a:sym typeface="Wingdings" pitchFamily="2" charset="2"/>
              </a:rPr>
              <a:t>Geringer Ölbedarf von nur 60-80 l/min bei max. 200 bar</a:t>
            </a:r>
          </a:p>
          <a:p>
            <a:r>
              <a:rPr lang="de-DE" sz="1600" dirty="0" smtClean="0">
                <a:sym typeface="Wingdings" pitchFamily="2" charset="2"/>
              </a:rPr>
              <a:t>Geringe Kippgefahr durch niedrigen Schwerpunkt</a:t>
            </a:r>
          </a:p>
          <a:p>
            <a:r>
              <a:rPr lang="de-DE" sz="1600" dirty="0" smtClean="0">
                <a:sym typeface="Wingdings" pitchFamily="2" charset="2"/>
              </a:rPr>
              <a:t>Kontrolliertes Abladen mit variabler Bandgeschwindigkeit</a:t>
            </a:r>
          </a:p>
          <a:p>
            <a:r>
              <a:rPr lang="de-DE" sz="1600" dirty="0" smtClean="0">
                <a:sym typeface="Wingdings" pitchFamily="2" charset="2"/>
              </a:rPr>
              <a:t>Keine verlängerte Volumenheckklappe  niedrige </a:t>
            </a:r>
            <a:r>
              <a:rPr lang="de-DE" sz="1600" dirty="0" err="1" smtClean="0">
                <a:sym typeface="Wingdings" pitchFamily="2" charset="2"/>
              </a:rPr>
              <a:t>Entladehöhe</a:t>
            </a:r>
            <a:endParaRPr lang="de-DE" sz="1600" dirty="0" smtClean="0">
              <a:sym typeface="Wingdings" pitchFamily="2" charset="2"/>
            </a:endParaRPr>
          </a:p>
          <a:p>
            <a:r>
              <a:rPr lang="de-DE" sz="1600" dirty="0" smtClean="0">
                <a:sym typeface="Wingdings" pitchFamily="2" charset="2"/>
              </a:rPr>
              <a:t>Schonender Umgang mit Kartoffeln</a:t>
            </a:r>
          </a:p>
          <a:p>
            <a:pPr>
              <a:buNone/>
            </a:pPr>
            <a:endParaRPr lang="de-DE" sz="1600" dirty="0" smtClean="0">
              <a:sym typeface="Wingdings" pitchFamily="2" charset="2"/>
            </a:endParaRPr>
          </a:p>
          <a:p>
            <a:endParaRPr lang="de-DE" sz="1600" dirty="0" smtClean="0">
              <a:sym typeface="Wingdings" pitchFamily="2" charset="2"/>
            </a:endParaRPr>
          </a:p>
          <a:p>
            <a:pPr>
              <a:buNone/>
            </a:pPr>
            <a:endParaRPr lang="de-DE" sz="1600" dirty="0" smtClean="0"/>
          </a:p>
          <a:p>
            <a:pPr lvl="1">
              <a:buNone/>
            </a:pPr>
            <a:endParaRPr lang="de-DE" sz="1200" dirty="0" smtClean="0"/>
          </a:p>
        </p:txBody>
      </p:sp>
      <p:sp>
        <p:nvSpPr>
          <p:cNvPr id="12" name="Textplatzhalter 11"/>
          <p:cNvSpPr>
            <a:spLocks noGrp="1"/>
          </p:cNvSpPr>
          <p:nvPr>
            <p:ph type="body" sz="quarter" idx="3"/>
          </p:nvPr>
        </p:nvSpPr>
        <p:spPr>
          <a:xfrm>
            <a:off x="4643438" y="1000108"/>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643050"/>
            <a:ext cx="4041775" cy="2143140"/>
          </a:xfrm>
          <a:solidFill>
            <a:srgbClr val="92D050">
              <a:alpha val="50000"/>
            </a:srgbClr>
          </a:solidFill>
        </p:spPr>
        <p:txBody>
          <a:bodyPr/>
          <a:lstStyle/>
          <a:p>
            <a:r>
              <a:rPr lang="de-DE" sz="1600" dirty="0" smtClean="0"/>
              <a:t>Bei schüttfähigen Produkten wie Getreide kann es sein dass der Anhänger nicht komplett entladen wird</a:t>
            </a:r>
          </a:p>
          <a:p>
            <a:r>
              <a:rPr lang="de-DE" sz="1600" dirty="0" smtClean="0"/>
              <a:t>Scharfkantige Gegenstände können den Gummiboden beschädigen</a:t>
            </a:r>
          </a:p>
          <a:p>
            <a:r>
              <a:rPr lang="de-DE" sz="1600" dirty="0" smtClean="0"/>
              <a:t>Band muss in Ausgangsstellung zurück </a:t>
            </a:r>
          </a:p>
          <a:p>
            <a:pPr>
              <a:buNone/>
            </a:pPr>
            <a:r>
              <a:rPr lang="de-DE" sz="1600" dirty="0" smtClean="0"/>
              <a:t>	</a:t>
            </a:r>
            <a:r>
              <a:rPr lang="de-DE" sz="1600" dirty="0" smtClean="0">
                <a:sym typeface="Wingdings" pitchFamily="2" charset="2"/>
              </a:rPr>
              <a:t> nicht umlaufend</a:t>
            </a:r>
            <a:endParaRPr lang="de-DE" sz="1600"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52</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8" name="Textfeld 17"/>
          <p:cNvSpPr txBox="1"/>
          <p:nvPr/>
        </p:nvSpPr>
        <p:spPr>
          <a:xfrm>
            <a:off x="7000892" y="6357958"/>
            <a:ext cx="1357322"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pic>
        <p:nvPicPr>
          <p:cNvPr id="2050" name="Picture 2"/>
          <p:cNvPicPr>
            <a:picLocks noChangeAspect="1" noChangeArrowheads="1"/>
          </p:cNvPicPr>
          <p:nvPr/>
        </p:nvPicPr>
        <p:blipFill>
          <a:blip r:embed="rId3"/>
          <a:srcRect/>
          <a:stretch>
            <a:fillRect/>
          </a:stretch>
        </p:blipFill>
        <p:spPr bwMode="auto">
          <a:xfrm>
            <a:off x="5072066" y="3929066"/>
            <a:ext cx="3240000" cy="243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Rollbandwagen</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53</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1" name="Ellipse 20"/>
          <p:cNvSpPr/>
          <p:nvPr/>
        </p:nvSpPr>
        <p:spPr bwMode="auto">
          <a:xfrm>
            <a:off x="3357554" y="2643182"/>
            <a:ext cx="2071702" cy="1357322"/>
          </a:xfrm>
          <a:prstGeom prst="ellipse">
            <a:avLst/>
          </a:prstGeom>
          <a:solidFill>
            <a:srgbClr val="92D05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pitchFamily="34" charset="0"/>
              </a:rPr>
              <a:t>Einsatz-</a:t>
            </a:r>
            <a:r>
              <a:rPr kumimoji="0" lang="de-DE" sz="2400" b="0" i="0" u="none" strike="noStrike" cap="none" normalizeH="0" baseline="0" dirty="0" err="1" smtClean="0">
                <a:ln>
                  <a:noFill/>
                </a:ln>
                <a:solidFill>
                  <a:schemeClr val="tx1"/>
                </a:solidFill>
                <a:effectLst/>
                <a:latin typeface="Arial" pitchFamily="34" charset="0"/>
              </a:rPr>
              <a:t>spektrum</a:t>
            </a:r>
            <a:endParaRPr kumimoji="0" lang="de-DE" sz="2400" b="0" i="0" u="none" strike="noStrike" cap="none" normalizeH="0" baseline="0" dirty="0" smtClean="0">
              <a:ln>
                <a:noFill/>
              </a:ln>
              <a:solidFill>
                <a:schemeClr val="tx1"/>
              </a:solidFill>
              <a:effectLst/>
              <a:latin typeface="Arial" pitchFamily="34" charset="0"/>
            </a:endParaRPr>
          </a:p>
        </p:txBody>
      </p:sp>
      <p:sp>
        <p:nvSpPr>
          <p:cNvPr id="22" name="Textfeld 21"/>
          <p:cNvSpPr txBox="1"/>
          <p:nvPr/>
        </p:nvSpPr>
        <p:spPr>
          <a:xfrm>
            <a:off x="5715008" y="4000504"/>
            <a:ext cx="1857356" cy="246221"/>
          </a:xfrm>
          <a:prstGeom prst="rect">
            <a:avLst/>
          </a:prstGeom>
          <a:noFill/>
        </p:spPr>
        <p:txBody>
          <a:bodyPr wrap="square" rtlCol="0">
            <a:spAutoFit/>
          </a:bodyPr>
          <a:lstStyle/>
          <a:p>
            <a:pPr algn="r"/>
            <a:r>
              <a:rPr lang="de-DE" sz="1000" dirty="0" smtClean="0">
                <a:solidFill>
                  <a:schemeClr val="tx1"/>
                </a:solidFill>
              </a:rPr>
              <a:t>www.joskin.com</a:t>
            </a:r>
            <a:endParaRPr lang="de-DE" sz="1000" dirty="0">
              <a:solidFill>
                <a:schemeClr val="tx1"/>
              </a:solidFill>
            </a:endParaRPr>
          </a:p>
        </p:txBody>
      </p:sp>
      <p:sp>
        <p:nvSpPr>
          <p:cNvPr id="24" name="Textfeld 23"/>
          <p:cNvSpPr txBox="1"/>
          <p:nvPr/>
        </p:nvSpPr>
        <p:spPr>
          <a:xfrm>
            <a:off x="1285852" y="2928934"/>
            <a:ext cx="1857356"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pic>
        <p:nvPicPr>
          <p:cNvPr id="4098" name="Picture 2"/>
          <p:cNvPicPr>
            <a:picLocks noChangeAspect="1" noChangeArrowheads="1"/>
          </p:cNvPicPr>
          <p:nvPr/>
        </p:nvPicPr>
        <p:blipFill>
          <a:blip r:embed="rId2" cstate="print"/>
          <a:srcRect/>
          <a:stretch>
            <a:fillRect/>
          </a:stretch>
        </p:blipFill>
        <p:spPr bwMode="auto">
          <a:xfrm>
            <a:off x="285720" y="785794"/>
            <a:ext cx="2880000" cy="2160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643570" y="928670"/>
            <a:ext cx="2880000" cy="2160000"/>
          </a:xfrm>
          <a:prstGeom prst="rect">
            <a:avLst/>
          </a:prstGeom>
          <a:noFill/>
          <a:ln w="9525">
            <a:noFill/>
            <a:miter lim="800000"/>
            <a:headEnd/>
            <a:tailEnd/>
          </a:ln>
          <a:effectLst/>
        </p:spPr>
      </p:pic>
      <p:sp>
        <p:nvSpPr>
          <p:cNvPr id="20" name="Textfeld 19"/>
          <p:cNvSpPr txBox="1"/>
          <p:nvPr/>
        </p:nvSpPr>
        <p:spPr>
          <a:xfrm>
            <a:off x="6643702" y="3071810"/>
            <a:ext cx="1857356"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pic>
        <p:nvPicPr>
          <p:cNvPr id="4100" name="Picture 4"/>
          <p:cNvPicPr>
            <a:picLocks noChangeAspect="1" noChangeArrowheads="1"/>
          </p:cNvPicPr>
          <p:nvPr/>
        </p:nvPicPr>
        <p:blipFill>
          <a:blip r:embed="rId4"/>
          <a:srcRect/>
          <a:stretch>
            <a:fillRect/>
          </a:stretch>
        </p:blipFill>
        <p:spPr bwMode="auto">
          <a:xfrm>
            <a:off x="285720" y="3786190"/>
            <a:ext cx="2857500" cy="2143125"/>
          </a:xfrm>
          <a:prstGeom prst="rect">
            <a:avLst/>
          </a:prstGeom>
          <a:noFill/>
          <a:ln w="9525">
            <a:noFill/>
            <a:miter lim="800000"/>
            <a:headEnd/>
            <a:tailEnd/>
          </a:ln>
          <a:effectLst/>
        </p:spPr>
      </p:pic>
      <p:sp>
        <p:nvSpPr>
          <p:cNvPr id="28" name="Textfeld 27"/>
          <p:cNvSpPr txBox="1"/>
          <p:nvPr/>
        </p:nvSpPr>
        <p:spPr>
          <a:xfrm>
            <a:off x="1285852" y="5929330"/>
            <a:ext cx="1857356"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pic>
        <p:nvPicPr>
          <p:cNvPr id="4101" name="Picture 5"/>
          <p:cNvPicPr>
            <a:picLocks noChangeAspect="1" noChangeArrowheads="1"/>
          </p:cNvPicPr>
          <p:nvPr/>
        </p:nvPicPr>
        <p:blipFill>
          <a:blip r:embed="rId5"/>
          <a:srcRect/>
          <a:stretch>
            <a:fillRect/>
          </a:stretch>
        </p:blipFill>
        <p:spPr bwMode="auto">
          <a:xfrm>
            <a:off x="5643570" y="3929066"/>
            <a:ext cx="2880000" cy="2160000"/>
          </a:xfrm>
          <a:prstGeom prst="rect">
            <a:avLst/>
          </a:prstGeom>
          <a:noFill/>
          <a:ln w="9525">
            <a:noFill/>
            <a:miter lim="800000"/>
            <a:headEnd/>
            <a:tailEnd/>
          </a:ln>
          <a:effectLst/>
        </p:spPr>
      </p:pic>
      <p:sp>
        <p:nvSpPr>
          <p:cNvPr id="29" name="Textfeld 28"/>
          <p:cNvSpPr txBox="1"/>
          <p:nvPr/>
        </p:nvSpPr>
        <p:spPr>
          <a:xfrm>
            <a:off x="6643702" y="6072206"/>
            <a:ext cx="1857356"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Rollband-Abschiebewagen</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54</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214282" y="1071546"/>
            <a:ext cx="3643338" cy="2500330"/>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Weiterentwicklung des Rollbandwagens</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Gleiche Konstruktion aber mit mobiler Vorderwand </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Sie ist am Rollboden befestigt und stützt beim Entladen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Sie garantiert eine vollständige Entladung</a:t>
            </a: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sp>
        <p:nvSpPr>
          <p:cNvPr id="18" name="Textfeld 17"/>
          <p:cNvSpPr txBox="1"/>
          <p:nvPr/>
        </p:nvSpPr>
        <p:spPr>
          <a:xfrm>
            <a:off x="6572264" y="3214686"/>
            <a:ext cx="1857356" cy="246221"/>
          </a:xfrm>
          <a:prstGeom prst="rect">
            <a:avLst/>
          </a:prstGeom>
          <a:noFill/>
        </p:spPr>
        <p:txBody>
          <a:bodyPr wrap="square" rtlCol="0">
            <a:spAutoFit/>
          </a:bodyPr>
          <a:lstStyle/>
          <a:p>
            <a:pPr algn="r"/>
            <a:r>
              <a:rPr lang="de-DE" sz="1000" dirty="0" smtClean="0">
                <a:solidFill>
                  <a:schemeClr val="tx1"/>
                </a:solidFill>
              </a:rPr>
              <a:t>www.moreauagri.cz</a:t>
            </a:r>
            <a:endParaRPr lang="de-DE" sz="1000" dirty="0">
              <a:solidFill>
                <a:schemeClr val="tx1"/>
              </a:solidFill>
            </a:endParaRPr>
          </a:p>
        </p:txBody>
      </p:sp>
      <p:pic>
        <p:nvPicPr>
          <p:cNvPr id="3075" name="Picture 3"/>
          <p:cNvPicPr>
            <a:picLocks noChangeAspect="1" noChangeArrowheads="1"/>
          </p:cNvPicPr>
          <p:nvPr/>
        </p:nvPicPr>
        <p:blipFill>
          <a:blip r:embed="rId2"/>
          <a:srcRect/>
          <a:stretch>
            <a:fillRect/>
          </a:stretch>
        </p:blipFill>
        <p:spPr bwMode="auto">
          <a:xfrm>
            <a:off x="214282" y="3643314"/>
            <a:ext cx="3600000" cy="253125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4786314" y="785794"/>
            <a:ext cx="3600000" cy="2401714"/>
          </a:xfrm>
          <a:prstGeom prst="rect">
            <a:avLst/>
          </a:prstGeom>
          <a:noFill/>
          <a:ln w="9525">
            <a:noFill/>
            <a:miter lim="800000"/>
            <a:headEnd/>
            <a:tailEnd/>
          </a:ln>
          <a:effectLst/>
        </p:spPr>
      </p:pic>
      <p:sp>
        <p:nvSpPr>
          <p:cNvPr id="16" name="Textfeld 15"/>
          <p:cNvSpPr txBox="1"/>
          <p:nvPr/>
        </p:nvSpPr>
        <p:spPr>
          <a:xfrm>
            <a:off x="2071670" y="6000768"/>
            <a:ext cx="1857356" cy="246221"/>
          </a:xfrm>
          <a:prstGeom prst="rect">
            <a:avLst/>
          </a:prstGeom>
          <a:noFill/>
        </p:spPr>
        <p:txBody>
          <a:bodyPr wrap="square" rtlCol="0">
            <a:spAutoFit/>
          </a:bodyPr>
          <a:lstStyle/>
          <a:p>
            <a:pPr algn="r"/>
            <a:r>
              <a:rPr lang="de-DE" sz="1000" dirty="0" smtClean="0">
                <a:solidFill>
                  <a:schemeClr val="tx1"/>
                </a:solidFill>
              </a:rPr>
              <a:t>www.joskin.com</a:t>
            </a:r>
            <a:endParaRPr lang="de-DE" sz="1000" dirty="0">
              <a:solidFill>
                <a:schemeClr val="tx1"/>
              </a:solidFill>
            </a:endParaRPr>
          </a:p>
        </p:txBody>
      </p:sp>
      <p:sp>
        <p:nvSpPr>
          <p:cNvPr id="19" name="Textfeld 18"/>
          <p:cNvSpPr txBox="1"/>
          <p:nvPr/>
        </p:nvSpPr>
        <p:spPr>
          <a:xfrm>
            <a:off x="6572264" y="6215082"/>
            <a:ext cx="1857356" cy="246221"/>
          </a:xfrm>
          <a:prstGeom prst="rect">
            <a:avLst/>
          </a:prstGeom>
          <a:noFill/>
        </p:spPr>
        <p:txBody>
          <a:bodyPr wrap="square" rtlCol="0">
            <a:spAutoFit/>
          </a:bodyPr>
          <a:lstStyle/>
          <a:p>
            <a:pPr algn="r"/>
            <a:r>
              <a:rPr lang="de-DE" sz="1000" dirty="0" smtClean="0">
                <a:solidFill>
                  <a:schemeClr val="tx1"/>
                </a:solidFill>
              </a:rPr>
              <a:t>www.tractortube.com</a:t>
            </a:r>
            <a:endParaRPr lang="de-DE" sz="1000" dirty="0">
              <a:solidFill>
                <a:schemeClr val="tx1"/>
              </a:solidFill>
            </a:endParaRPr>
          </a:p>
        </p:txBody>
      </p:sp>
      <p:pic>
        <p:nvPicPr>
          <p:cNvPr id="4098" name="Picture 2"/>
          <p:cNvPicPr>
            <a:picLocks noChangeAspect="1" noChangeArrowheads="1"/>
          </p:cNvPicPr>
          <p:nvPr/>
        </p:nvPicPr>
        <p:blipFill>
          <a:blip r:embed="rId4"/>
          <a:srcRect/>
          <a:stretch>
            <a:fillRect/>
          </a:stretch>
        </p:blipFill>
        <p:spPr bwMode="auto">
          <a:xfrm>
            <a:off x="4786314" y="3714752"/>
            <a:ext cx="3600000" cy="2395294"/>
          </a:xfrm>
          <a:prstGeom prst="rect">
            <a:avLst/>
          </a:prstGeom>
          <a:noFill/>
          <a:ln w="9525">
            <a:noFill/>
            <a:miter lim="800000"/>
            <a:headEnd/>
            <a:tailEnd/>
          </a:ln>
          <a:effectLst/>
        </p:spPr>
      </p:pic>
      <p:pic>
        <p:nvPicPr>
          <p:cNvPr id="2050" name="Picture 2" descr="C:\Program Files (x86)\Microsoft Office\MEDIA\CAGCAT10\j0149887.wm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5602297"/>
            <a:ext cx="1268994" cy="10154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28596" y="0"/>
            <a:ext cx="8048625" cy="609600"/>
          </a:xfrm>
        </p:spPr>
        <p:txBody>
          <a:bodyPr/>
          <a:lstStyle/>
          <a:p>
            <a:pPr algn="ctr"/>
            <a:r>
              <a:rPr lang="de-DE" dirty="0" smtClean="0"/>
              <a:t>Hakenlift-Abrollkipper</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55</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571472" y="571480"/>
            <a:ext cx="3643338" cy="5929354"/>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Starrdeichselanhänger mit Tandem- oder </a:t>
            </a:r>
            <a:r>
              <a:rPr lang="de-DE" sz="1500" kern="0" dirty="0" err="1" smtClean="0">
                <a:solidFill>
                  <a:schemeClr val="tx1"/>
                </a:solidFill>
                <a:latin typeface="+mn-lt"/>
              </a:rPr>
              <a:t>Tridem</a:t>
            </a:r>
            <a:r>
              <a:rPr lang="de-DE" sz="1500" kern="0" dirty="0" smtClean="0">
                <a:solidFill>
                  <a:schemeClr val="tx1"/>
                </a:solidFill>
                <a:latin typeface="+mn-lt"/>
              </a:rPr>
              <a:t>-Fahrwerk und hydraulisch betätigtem </a:t>
            </a:r>
            <a:r>
              <a:rPr lang="de-DE" sz="1500" kern="0" dirty="0" err="1" smtClean="0">
                <a:solidFill>
                  <a:schemeClr val="tx1"/>
                </a:solidFill>
                <a:latin typeface="+mn-lt"/>
              </a:rPr>
              <a:t>Hubarm</a:t>
            </a:r>
            <a:r>
              <a:rPr lang="de-DE" sz="1500" kern="0" dirty="0" smtClean="0">
                <a:solidFill>
                  <a:schemeClr val="tx1"/>
                </a:solidFill>
                <a:latin typeface="+mn-lt"/>
              </a:rPr>
              <a:t> mit Haken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err="1" smtClean="0">
                <a:solidFill>
                  <a:schemeClr val="tx1"/>
                </a:solidFill>
                <a:latin typeface="+mn-lt"/>
              </a:rPr>
              <a:t>Hubarm</a:t>
            </a:r>
            <a:r>
              <a:rPr lang="de-DE" sz="1500" kern="0" dirty="0" smtClean="0">
                <a:solidFill>
                  <a:schemeClr val="tx1"/>
                </a:solidFill>
                <a:latin typeface="+mn-lt"/>
              </a:rPr>
              <a:t> über </a:t>
            </a:r>
            <a:r>
              <a:rPr lang="de-DE" sz="1500" kern="0" dirty="0" err="1" smtClean="0">
                <a:solidFill>
                  <a:schemeClr val="tx1"/>
                </a:solidFill>
                <a:latin typeface="+mn-lt"/>
              </a:rPr>
              <a:t>Schlepperhydraulik</a:t>
            </a:r>
            <a:r>
              <a:rPr lang="de-DE" sz="1500" kern="0" dirty="0" smtClean="0">
                <a:solidFill>
                  <a:schemeClr val="tx1"/>
                </a:solidFill>
                <a:latin typeface="+mn-lt"/>
              </a:rPr>
              <a:t> oder eigene Bordhydraulik mittels Zapfwelle betrieben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Zur Aufnahme von Containern und anderen Wechselaufbauten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Container wird mittels </a:t>
            </a:r>
            <a:r>
              <a:rPr lang="de-DE" sz="1500" kern="0" dirty="0" err="1" smtClean="0">
                <a:solidFill>
                  <a:schemeClr val="tx1"/>
                </a:solidFill>
                <a:latin typeface="+mn-lt"/>
              </a:rPr>
              <a:t>Hubarm</a:t>
            </a:r>
            <a:r>
              <a:rPr lang="de-DE" sz="1500" kern="0" dirty="0" smtClean="0">
                <a:solidFill>
                  <a:schemeClr val="tx1"/>
                </a:solidFill>
                <a:latin typeface="+mn-lt"/>
              </a:rPr>
              <a:t> aufgezogen und abgesetzt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Container muss zum Transport fixiert werden mittels </a:t>
            </a:r>
            <a:r>
              <a:rPr lang="de-DE" sz="1500" kern="0" dirty="0" err="1" smtClean="0">
                <a:solidFill>
                  <a:schemeClr val="tx1"/>
                </a:solidFill>
                <a:latin typeface="+mn-lt"/>
              </a:rPr>
              <a:t>Bolzenverriegelung</a:t>
            </a:r>
            <a:endParaRPr lang="de-DE" sz="1500" kern="0" dirty="0" smtClean="0">
              <a:solidFill>
                <a:schemeClr val="tx1"/>
              </a:solidFill>
              <a:latin typeface="+mn-lt"/>
            </a:endParaRPr>
          </a:p>
          <a:p>
            <a:pPr marL="342900" indent="-342900" algn="l" defTabSz="457200">
              <a:spcBef>
                <a:spcPct val="20000"/>
              </a:spcBef>
              <a:buClr>
                <a:srgbClr val="71AD2A"/>
              </a:buClr>
              <a:buFont typeface="Arial Unicode MS" pitchFamily="34" charset="-128"/>
              <a:buChar char="»"/>
              <a:defRPr/>
            </a:pPr>
            <a:r>
              <a:rPr lang="de-DE" sz="1500" kern="0" dirty="0" smtClean="0">
                <a:solidFill>
                  <a:schemeClr val="tx1"/>
                </a:solidFill>
              </a:rPr>
              <a:t>Entladen durch Kippen</a:t>
            </a:r>
            <a:endParaRPr lang="de-DE" sz="15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Container sind meist aus Stahlblech und haben hinten Rollen </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Tandem: </a:t>
            </a:r>
          </a:p>
          <a:p>
            <a:pPr marL="800100" lvl="1" indent="-342900" algn="l" defTabSz="457200">
              <a:spcBef>
                <a:spcPct val="20000"/>
              </a:spcBef>
              <a:buClr>
                <a:srgbClr val="71AD2A"/>
              </a:buClr>
              <a:buFont typeface="Arial" pitchFamily="34" charset="0"/>
              <a:buChar char="•"/>
              <a:defRPr/>
            </a:pPr>
            <a:r>
              <a:rPr lang="de-DE" sz="1500" kern="0" dirty="0" smtClean="0">
                <a:solidFill>
                  <a:schemeClr val="tx1"/>
                </a:solidFill>
                <a:latin typeface="+mn-lt"/>
              </a:rPr>
              <a:t>max. 24t Gesamtgewicht</a:t>
            </a:r>
          </a:p>
          <a:p>
            <a:pPr marL="800100" lvl="1" indent="-342900" algn="l" defTabSz="457200">
              <a:spcBef>
                <a:spcPct val="20000"/>
              </a:spcBef>
              <a:buClr>
                <a:srgbClr val="71AD2A"/>
              </a:buClr>
              <a:buFont typeface="Arial" pitchFamily="34" charset="0"/>
              <a:buChar char="•"/>
              <a:defRPr/>
            </a:pPr>
            <a:r>
              <a:rPr lang="de-DE" sz="1500" kern="0" dirty="0" smtClean="0">
                <a:solidFill>
                  <a:schemeClr val="tx1"/>
                </a:solidFill>
                <a:latin typeface="+mn-lt"/>
              </a:rPr>
              <a:t>Containerlänge 5 bis 6,5m</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err="1" smtClean="0">
                <a:solidFill>
                  <a:schemeClr val="tx1"/>
                </a:solidFill>
                <a:latin typeface="+mn-lt"/>
              </a:rPr>
              <a:t>Tridem</a:t>
            </a:r>
            <a:r>
              <a:rPr lang="de-DE" sz="1500" kern="0" dirty="0" smtClean="0">
                <a:solidFill>
                  <a:schemeClr val="tx1"/>
                </a:solidFill>
                <a:latin typeface="+mn-lt"/>
              </a:rPr>
              <a:t>:</a:t>
            </a:r>
          </a:p>
          <a:p>
            <a:pPr marL="800100" lvl="1" indent="-342900" algn="l" defTabSz="457200">
              <a:spcBef>
                <a:spcPct val="20000"/>
              </a:spcBef>
              <a:buClr>
                <a:srgbClr val="71AD2A"/>
              </a:buClr>
              <a:buFont typeface="Arial" pitchFamily="34" charset="0"/>
              <a:buChar char="•"/>
              <a:defRPr/>
            </a:pPr>
            <a:r>
              <a:rPr lang="de-DE" sz="1500" kern="0" dirty="0" smtClean="0">
                <a:solidFill>
                  <a:schemeClr val="tx1"/>
                </a:solidFill>
                <a:latin typeface="+mn-lt"/>
              </a:rPr>
              <a:t>Max. 34t Gesamtgewicht</a:t>
            </a:r>
          </a:p>
          <a:p>
            <a:pPr marL="800100" lvl="1" indent="-342900" algn="l" defTabSz="457200">
              <a:spcBef>
                <a:spcPct val="20000"/>
              </a:spcBef>
              <a:buClr>
                <a:srgbClr val="71AD2A"/>
              </a:buClr>
              <a:buFont typeface="Arial" pitchFamily="34" charset="0"/>
              <a:buChar char="•"/>
              <a:defRPr/>
            </a:pPr>
            <a:r>
              <a:rPr lang="de-DE" sz="1500" kern="0" dirty="0" smtClean="0">
                <a:solidFill>
                  <a:schemeClr val="tx1"/>
                </a:solidFill>
                <a:latin typeface="+mn-lt"/>
              </a:rPr>
              <a:t>Containerlänge bis 7,5m</a:t>
            </a:r>
          </a:p>
        </p:txBody>
      </p:sp>
      <p:sp>
        <p:nvSpPr>
          <p:cNvPr id="18" name="Textfeld 17"/>
          <p:cNvSpPr txBox="1"/>
          <p:nvPr/>
        </p:nvSpPr>
        <p:spPr>
          <a:xfrm>
            <a:off x="6286512" y="6286520"/>
            <a:ext cx="2143108" cy="246221"/>
          </a:xfrm>
          <a:prstGeom prst="rect">
            <a:avLst/>
          </a:prstGeom>
          <a:noFill/>
        </p:spPr>
        <p:txBody>
          <a:bodyPr wrap="square" rtlCol="0">
            <a:spAutoFit/>
          </a:bodyPr>
          <a:lstStyle/>
          <a:p>
            <a:pPr algn="r"/>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2/2005</a:t>
            </a:r>
            <a:endParaRPr lang="de-DE" sz="1000" dirty="0">
              <a:solidFill>
                <a:schemeClr val="tx1"/>
              </a:solidFill>
            </a:endParaRPr>
          </a:p>
        </p:txBody>
      </p:sp>
      <p:pic>
        <p:nvPicPr>
          <p:cNvPr id="5122" name="Picture 2"/>
          <p:cNvPicPr>
            <a:picLocks noChangeAspect="1" noChangeArrowheads="1"/>
          </p:cNvPicPr>
          <p:nvPr/>
        </p:nvPicPr>
        <p:blipFill>
          <a:blip r:embed="rId2"/>
          <a:srcRect/>
          <a:stretch>
            <a:fillRect/>
          </a:stretch>
        </p:blipFill>
        <p:spPr bwMode="auto">
          <a:xfrm>
            <a:off x="4857752" y="1071546"/>
            <a:ext cx="3600000" cy="1660745"/>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857752" y="2714620"/>
            <a:ext cx="3600000" cy="1730149"/>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4857752" y="4429132"/>
            <a:ext cx="3600000" cy="1846154"/>
          </a:xfrm>
          <a:prstGeom prst="rect">
            <a:avLst/>
          </a:prstGeom>
          <a:noFill/>
          <a:ln w="9525">
            <a:noFill/>
            <a:miter lim="800000"/>
            <a:headEnd/>
            <a:tailEnd/>
          </a:ln>
          <a:effectLst/>
        </p:spPr>
      </p:pic>
      <p:pic>
        <p:nvPicPr>
          <p:cNvPr id="3074" name="Picture 2" descr="C:\Program Files (x86)\Microsoft Office\MEDIA\CAGCAT10\j0149887.wmf">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015" y="5842503"/>
            <a:ext cx="1268994" cy="10154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Hakenlift-Abrollkipper</a:t>
            </a:r>
            <a:endParaRPr lang="de-DE" dirty="0"/>
          </a:p>
        </p:txBody>
      </p:sp>
      <p:sp>
        <p:nvSpPr>
          <p:cNvPr id="10" name="Textplatzhalter 9"/>
          <p:cNvSpPr>
            <a:spLocks noGrp="1"/>
          </p:cNvSpPr>
          <p:nvPr>
            <p:ph type="body" idx="1"/>
          </p:nvPr>
        </p:nvSpPr>
        <p:spPr>
          <a:xfrm>
            <a:off x="500034" y="785794"/>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500034" y="1428736"/>
            <a:ext cx="4040188" cy="3857652"/>
          </a:xfrm>
          <a:solidFill>
            <a:srgbClr val="92D050">
              <a:alpha val="50000"/>
            </a:srgbClr>
          </a:solidFill>
        </p:spPr>
        <p:txBody>
          <a:bodyPr>
            <a:normAutofit lnSpcReduction="10000"/>
          </a:bodyPr>
          <a:lstStyle/>
          <a:p>
            <a:r>
              <a:rPr lang="de-DE" sz="1500" dirty="0" smtClean="0">
                <a:sym typeface="Wingdings" pitchFamily="2" charset="2"/>
              </a:rPr>
              <a:t>Äußerst breites Einsatzspektrum</a:t>
            </a:r>
          </a:p>
          <a:p>
            <a:pPr>
              <a:buNone/>
            </a:pPr>
            <a:r>
              <a:rPr lang="de-DE" sz="1500" dirty="0" smtClean="0">
                <a:sym typeface="Wingdings" pitchFamily="2" charset="2"/>
              </a:rPr>
              <a:t>	 flexibler Einsatz</a:t>
            </a:r>
          </a:p>
          <a:p>
            <a:r>
              <a:rPr lang="de-DE" sz="1500" dirty="0" smtClean="0">
                <a:sym typeface="Wingdings" pitchFamily="2" charset="2"/>
              </a:rPr>
              <a:t>Mit einem Hakenlift-Fahrgestell können mehrere Container oder andere Aufsätze transportiert werden ohne abzukuppeln</a:t>
            </a:r>
          </a:p>
          <a:p>
            <a:pPr>
              <a:buNone/>
            </a:pPr>
            <a:r>
              <a:rPr lang="de-DE" sz="1500" dirty="0" smtClean="0">
                <a:sym typeface="Wingdings" pitchFamily="2" charset="2"/>
              </a:rPr>
              <a:t>	 z.B. während Getreideernte</a:t>
            </a:r>
          </a:p>
          <a:p>
            <a:r>
              <a:rPr lang="de-DE" sz="1500" dirty="0" smtClean="0">
                <a:sym typeface="Wingdings" pitchFamily="2" charset="2"/>
              </a:rPr>
              <a:t>Transportengpässe können entzerrt werden</a:t>
            </a:r>
          </a:p>
          <a:p>
            <a:r>
              <a:rPr lang="de-DE" sz="1500" dirty="0" smtClean="0">
                <a:sym typeface="Wingdings" pitchFamily="2" charset="2"/>
              </a:rPr>
              <a:t>Einsparung von Fahrern möglich</a:t>
            </a:r>
          </a:p>
          <a:p>
            <a:r>
              <a:rPr lang="de-DE" sz="1500" dirty="0" smtClean="0">
                <a:sym typeface="Wingdings" pitchFamily="2" charset="2"/>
              </a:rPr>
              <a:t>Wartezeit für die Beladung entfällt durch </a:t>
            </a:r>
            <a:r>
              <a:rPr lang="de-DE" sz="1500" dirty="0" err="1" smtClean="0">
                <a:sym typeface="Wingdings" pitchFamily="2" charset="2"/>
              </a:rPr>
              <a:t>absetziges</a:t>
            </a:r>
            <a:r>
              <a:rPr lang="de-DE" sz="1500" dirty="0" smtClean="0">
                <a:sym typeface="Wingdings" pitchFamily="2" charset="2"/>
              </a:rPr>
              <a:t> Transportsystem</a:t>
            </a:r>
          </a:p>
          <a:p>
            <a:r>
              <a:rPr lang="de-DE" sz="1500" dirty="0" smtClean="0">
                <a:sym typeface="Wingdings" pitchFamily="2" charset="2"/>
              </a:rPr>
              <a:t>Übergabe der Container an LKW möglich da Container genormt</a:t>
            </a:r>
          </a:p>
          <a:p>
            <a:r>
              <a:rPr lang="de-DE" sz="1500" dirty="0" smtClean="0">
                <a:sym typeface="Wingdings" pitchFamily="2" charset="2"/>
              </a:rPr>
              <a:t>Stützlast kann im Feld erhöht werden durch </a:t>
            </a:r>
            <a:r>
              <a:rPr lang="de-DE" sz="1500" dirty="0" err="1" smtClean="0">
                <a:sym typeface="Wingdings" pitchFamily="2" charset="2"/>
              </a:rPr>
              <a:t>Schubarm</a:t>
            </a:r>
            <a:endParaRPr lang="de-DE" sz="1500" dirty="0" smtClean="0">
              <a:sym typeface="Wingdings" pitchFamily="2" charset="2"/>
            </a:endParaRPr>
          </a:p>
          <a:p>
            <a:endParaRPr lang="de-DE" sz="1600" dirty="0" smtClean="0">
              <a:sym typeface="Wingdings" pitchFamily="2" charset="2"/>
            </a:endParaRPr>
          </a:p>
          <a:p>
            <a:endParaRPr lang="de-DE" sz="1600" dirty="0" smtClean="0">
              <a:sym typeface="Wingdings" pitchFamily="2" charset="2"/>
            </a:endParaRPr>
          </a:p>
          <a:p>
            <a:pPr>
              <a:buNone/>
            </a:pPr>
            <a:endParaRPr lang="de-DE" sz="1600" dirty="0" smtClean="0">
              <a:sym typeface="Wingdings" pitchFamily="2" charset="2"/>
            </a:endParaRPr>
          </a:p>
          <a:p>
            <a:endParaRPr lang="de-DE" sz="1600" dirty="0" smtClean="0">
              <a:sym typeface="Wingdings" pitchFamily="2" charset="2"/>
            </a:endParaRPr>
          </a:p>
          <a:p>
            <a:pPr>
              <a:buNone/>
            </a:pPr>
            <a:endParaRPr lang="de-DE" sz="1600" dirty="0" smtClean="0"/>
          </a:p>
          <a:p>
            <a:pPr lvl="1">
              <a:buNone/>
            </a:pPr>
            <a:endParaRPr lang="de-DE" sz="1200" dirty="0" smtClean="0"/>
          </a:p>
        </p:txBody>
      </p:sp>
      <p:sp>
        <p:nvSpPr>
          <p:cNvPr id="12" name="Textplatzhalter 11"/>
          <p:cNvSpPr>
            <a:spLocks noGrp="1"/>
          </p:cNvSpPr>
          <p:nvPr>
            <p:ph type="body" sz="quarter" idx="3"/>
          </p:nvPr>
        </p:nvSpPr>
        <p:spPr>
          <a:xfrm>
            <a:off x="4643438" y="785794"/>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428736"/>
            <a:ext cx="4041775" cy="5072098"/>
          </a:xfrm>
          <a:solidFill>
            <a:srgbClr val="92D050">
              <a:alpha val="50000"/>
            </a:srgbClr>
          </a:solidFill>
        </p:spPr>
        <p:txBody>
          <a:bodyPr/>
          <a:lstStyle/>
          <a:p>
            <a:r>
              <a:rPr lang="de-DE" sz="1500" dirty="0" smtClean="0">
                <a:sym typeface="Wingdings" pitchFamily="2" charset="2"/>
              </a:rPr>
              <a:t>Hohe Anschaffungskosten</a:t>
            </a:r>
            <a:endParaRPr lang="de-DE" sz="1500" dirty="0" smtClean="0"/>
          </a:p>
          <a:p>
            <a:r>
              <a:rPr lang="de-DE" sz="1500" dirty="0" smtClean="0"/>
              <a:t>Hohes Eigengewicht durch </a:t>
            </a:r>
            <a:r>
              <a:rPr lang="de-DE" sz="1500" dirty="0" err="1" smtClean="0"/>
              <a:t>Hubarm</a:t>
            </a:r>
            <a:r>
              <a:rPr lang="de-DE" sz="1500" dirty="0" smtClean="0"/>
              <a:t> und schwere Hydraulikzylinder</a:t>
            </a:r>
          </a:p>
          <a:p>
            <a:pPr>
              <a:buNone/>
            </a:pPr>
            <a:r>
              <a:rPr lang="de-DE" sz="1500" dirty="0" smtClean="0"/>
              <a:t>	</a:t>
            </a:r>
            <a:r>
              <a:rPr lang="de-DE" sz="1500" dirty="0" smtClean="0">
                <a:sym typeface="Wingdings" pitchFamily="2" charset="2"/>
              </a:rPr>
              <a:t> Nutzlast bis zu 25% geringer als beim 	   </a:t>
            </a:r>
            <a:r>
              <a:rPr lang="de-DE" sz="1500" dirty="0" err="1" smtClean="0">
                <a:sym typeface="Wingdings" pitchFamily="2" charset="2"/>
              </a:rPr>
              <a:t>Muldenkipper</a:t>
            </a:r>
            <a:endParaRPr lang="de-DE" sz="1500" dirty="0" smtClean="0">
              <a:sym typeface="Wingdings" pitchFamily="2" charset="2"/>
            </a:endParaRPr>
          </a:p>
          <a:p>
            <a:r>
              <a:rPr lang="de-DE" sz="1500" dirty="0" smtClean="0">
                <a:sym typeface="Wingdings" pitchFamily="2" charset="2"/>
              </a:rPr>
              <a:t>Kippvorgang dauert etwa doppelt so lang wie bei vergleichbarem Kipper</a:t>
            </a:r>
          </a:p>
          <a:p>
            <a:r>
              <a:rPr lang="de-DE" sz="1500" dirty="0" smtClean="0">
                <a:sym typeface="Wingdings" pitchFamily="2" charset="2"/>
              </a:rPr>
              <a:t>Negative Stützlast beim Aufziehen</a:t>
            </a:r>
          </a:p>
          <a:p>
            <a:r>
              <a:rPr lang="de-DE" sz="1500" dirty="0" smtClean="0">
                <a:sym typeface="Wingdings" pitchFamily="2" charset="2"/>
              </a:rPr>
              <a:t>Gefahr dass Ladung hinten überfließt beim Aufziehen</a:t>
            </a:r>
            <a:endParaRPr lang="de-DE" sz="1500" dirty="0" smtClean="0"/>
          </a:p>
          <a:p>
            <a:r>
              <a:rPr lang="de-DE" sz="1500" dirty="0" smtClean="0"/>
              <a:t>Es müssen viele Wechselcontainer zur Verfügung stehen</a:t>
            </a:r>
          </a:p>
          <a:p>
            <a:r>
              <a:rPr lang="de-DE" sz="1500" dirty="0" smtClean="0"/>
              <a:t>Zum Wechseln der Container am Feld auf LKW braucht es einen Rangierplatz der groß genug ist und einigermaßen befestigt ist</a:t>
            </a:r>
          </a:p>
          <a:p>
            <a:r>
              <a:rPr lang="de-DE" sz="1500" dirty="0" smtClean="0"/>
              <a:t>Bei großen Erntemengen und normalen Streckenentfernungen ist der Zeitaufwand für das Auf- und Umladen zu groß</a:t>
            </a:r>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56</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Inhaltsplatzhalter 10"/>
          <p:cNvSpPr txBox="1">
            <a:spLocks/>
          </p:cNvSpPr>
          <p:nvPr/>
        </p:nvSpPr>
        <p:spPr bwMode="auto">
          <a:xfrm>
            <a:off x="357158" y="5715016"/>
            <a:ext cx="4214842" cy="35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b="1" kern="0" dirty="0" smtClean="0">
                <a:solidFill>
                  <a:schemeClr val="tx1"/>
                </a:solidFill>
                <a:latin typeface="+mn-lt"/>
                <a:sym typeface="Wingdings" pitchFamily="2" charset="2"/>
              </a:rPr>
              <a:t> Hohe Auslastung nötig damit rentabel</a:t>
            </a:r>
            <a:endParaRPr kumimoji="0" lang="de-DE" sz="1600" b="1" i="0" u="none" strike="noStrike" kern="0" cap="none" spc="0" normalizeH="0" baseline="0" noProof="0" dirty="0" smtClean="0">
              <a:ln>
                <a:noFill/>
              </a:ln>
              <a:solidFill>
                <a:schemeClr val="tx1"/>
              </a:solidFill>
              <a:effectLst/>
              <a:uLnTx/>
              <a:uFillTx/>
              <a:latin typeface="+mn-lt"/>
              <a:ea typeface="+mn-ea"/>
              <a:cs typeface="+mn-cs"/>
              <a:sym typeface="Wingdings" pitchFamily="2" charset="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28596" y="0"/>
            <a:ext cx="8048625" cy="609600"/>
          </a:xfrm>
        </p:spPr>
        <p:txBody>
          <a:bodyPr/>
          <a:lstStyle/>
          <a:p>
            <a:pPr algn="ctr"/>
            <a:r>
              <a:rPr lang="de-DE" dirty="0" smtClean="0"/>
              <a:t>Hakenlift-Abrollkipper</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57</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1" name="Ellipse 20"/>
          <p:cNvSpPr/>
          <p:nvPr/>
        </p:nvSpPr>
        <p:spPr bwMode="auto">
          <a:xfrm>
            <a:off x="3571868" y="2500306"/>
            <a:ext cx="2071702" cy="1357322"/>
          </a:xfrm>
          <a:prstGeom prst="ellipse">
            <a:avLst/>
          </a:prstGeom>
          <a:solidFill>
            <a:srgbClr val="92D05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pitchFamily="34" charset="0"/>
              </a:rPr>
              <a:t>Einsatz-</a:t>
            </a:r>
            <a:r>
              <a:rPr kumimoji="0" lang="de-DE" sz="2400" b="0" i="0" u="none" strike="noStrike" cap="none" normalizeH="0" baseline="0" dirty="0" err="1" smtClean="0">
                <a:ln>
                  <a:noFill/>
                </a:ln>
                <a:solidFill>
                  <a:schemeClr val="tx1"/>
                </a:solidFill>
                <a:effectLst/>
                <a:latin typeface="Arial" pitchFamily="34" charset="0"/>
              </a:rPr>
              <a:t>spektrum</a:t>
            </a:r>
            <a:endParaRPr kumimoji="0" lang="de-DE" sz="2400" b="0" i="0" u="none" strike="noStrike" cap="none" normalizeH="0" baseline="0" dirty="0" smtClean="0">
              <a:ln>
                <a:noFill/>
              </a:ln>
              <a:solidFill>
                <a:schemeClr val="tx1"/>
              </a:solidFill>
              <a:effectLst/>
              <a:latin typeface="Arial" pitchFamily="34" charset="0"/>
            </a:endParaRPr>
          </a:p>
        </p:txBody>
      </p:sp>
      <p:sp>
        <p:nvSpPr>
          <p:cNvPr id="22" name="Textfeld 21"/>
          <p:cNvSpPr txBox="1"/>
          <p:nvPr/>
        </p:nvSpPr>
        <p:spPr>
          <a:xfrm>
            <a:off x="1071538" y="6286520"/>
            <a:ext cx="1857356" cy="246221"/>
          </a:xfrm>
          <a:prstGeom prst="rect">
            <a:avLst/>
          </a:prstGeom>
          <a:noFill/>
        </p:spPr>
        <p:txBody>
          <a:bodyPr wrap="square" rtlCol="0">
            <a:spAutoFit/>
          </a:bodyPr>
          <a:lstStyle/>
          <a:p>
            <a:pPr algn="r"/>
            <a:r>
              <a:rPr lang="de-DE" sz="1000" dirty="0" smtClean="0">
                <a:solidFill>
                  <a:schemeClr val="tx1"/>
                </a:solidFill>
              </a:rPr>
              <a:t>www.jetter-filderstadt.de</a:t>
            </a:r>
            <a:endParaRPr lang="de-DE" sz="1000" dirty="0">
              <a:solidFill>
                <a:schemeClr val="tx1"/>
              </a:solidFill>
            </a:endParaRPr>
          </a:p>
        </p:txBody>
      </p:sp>
      <p:sp>
        <p:nvSpPr>
          <p:cNvPr id="24" name="Textfeld 23"/>
          <p:cNvSpPr txBox="1"/>
          <p:nvPr/>
        </p:nvSpPr>
        <p:spPr>
          <a:xfrm>
            <a:off x="3500430" y="2071678"/>
            <a:ext cx="1857356" cy="246221"/>
          </a:xfrm>
          <a:prstGeom prst="rect">
            <a:avLst/>
          </a:prstGeom>
          <a:noFill/>
        </p:spPr>
        <p:txBody>
          <a:bodyPr wrap="square" rtlCol="0">
            <a:spAutoFit/>
          </a:bodyPr>
          <a:lstStyle/>
          <a:p>
            <a:pPr algn="r"/>
            <a:r>
              <a:rPr lang="de-DE" sz="1000" dirty="0" smtClean="0">
                <a:solidFill>
                  <a:schemeClr val="tx1"/>
                </a:solidFill>
              </a:rPr>
              <a:t>www.annaburger.de</a:t>
            </a:r>
            <a:endParaRPr lang="de-DE" sz="1000" dirty="0">
              <a:solidFill>
                <a:schemeClr val="tx1"/>
              </a:solidFill>
            </a:endParaRPr>
          </a:p>
        </p:txBody>
      </p:sp>
      <p:sp>
        <p:nvSpPr>
          <p:cNvPr id="20" name="Textfeld 19"/>
          <p:cNvSpPr txBox="1"/>
          <p:nvPr/>
        </p:nvSpPr>
        <p:spPr>
          <a:xfrm>
            <a:off x="7072330" y="1785926"/>
            <a:ext cx="1857356" cy="246221"/>
          </a:xfrm>
          <a:prstGeom prst="rect">
            <a:avLst/>
          </a:prstGeom>
          <a:noFill/>
        </p:spPr>
        <p:txBody>
          <a:bodyPr wrap="square" rtlCol="0">
            <a:spAutoFit/>
          </a:bodyPr>
          <a:lstStyle/>
          <a:p>
            <a:pPr algn="r"/>
            <a:r>
              <a:rPr lang="de-DE" sz="1000" dirty="0" smtClean="0">
                <a:solidFill>
                  <a:schemeClr val="tx1"/>
                </a:solidFill>
              </a:rPr>
              <a:t>www.hooklifttrailers.com</a:t>
            </a:r>
            <a:endParaRPr lang="de-DE" sz="1000" dirty="0">
              <a:solidFill>
                <a:schemeClr val="tx1"/>
              </a:solidFill>
            </a:endParaRPr>
          </a:p>
        </p:txBody>
      </p:sp>
      <p:sp>
        <p:nvSpPr>
          <p:cNvPr id="28" name="Textfeld 27"/>
          <p:cNvSpPr txBox="1"/>
          <p:nvPr/>
        </p:nvSpPr>
        <p:spPr>
          <a:xfrm>
            <a:off x="1071538" y="3929066"/>
            <a:ext cx="1857356" cy="246221"/>
          </a:xfrm>
          <a:prstGeom prst="rect">
            <a:avLst/>
          </a:prstGeom>
          <a:noFill/>
        </p:spPr>
        <p:txBody>
          <a:bodyPr wrap="square" rtlCol="0">
            <a:spAutoFit/>
          </a:bodyPr>
          <a:lstStyle/>
          <a:p>
            <a:pPr algn="r"/>
            <a:r>
              <a:rPr lang="de-DE" sz="1000" dirty="0" smtClean="0">
                <a:solidFill>
                  <a:schemeClr val="tx1"/>
                </a:solidFill>
              </a:rPr>
              <a:t>www.foresttrailer.com</a:t>
            </a:r>
            <a:endParaRPr lang="de-DE" sz="1000" dirty="0">
              <a:solidFill>
                <a:schemeClr val="tx1"/>
              </a:solidFill>
            </a:endParaRPr>
          </a:p>
        </p:txBody>
      </p:sp>
      <p:sp>
        <p:nvSpPr>
          <p:cNvPr id="29" name="Textfeld 28"/>
          <p:cNvSpPr txBox="1"/>
          <p:nvPr/>
        </p:nvSpPr>
        <p:spPr>
          <a:xfrm>
            <a:off x="7072330" y="4214818"/>
            <a:ext cx="1857356"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pic>
        <p:nvPicPr>
          <p:cNvPr id="6146" name="Picture 2"/>
          <p:cNvPicPr>
            <a:picLocks noChangeAspect="1" noChangeArrowheads="1"/>
          </p:cNvPicPr>
          <p:nvPr/>
        </p:nvPicPr>
        <p:blipFill>
          <a:blip r:embed="rId2"/>
          <a:srcRect/>
          <a:stretch>
            <a:fillRect/>
          </a:stretch>
        </p:blipFill>
        <p:spPr bwMode="auto">
          <a:xfrm>
            <a:off x="3000364" y="714356"/>
            <a:ext cx="2880000" cy="1392716"/>
          </a:xfrm>
          <a:prstGeom prst="rect">
            <a:avLst/>
          </a:prstGeom>
          <a:noFill/>
          <a:ln w="9525">
            <a:noFill/>
            <a:miter lim="800000"/>
            <a:headEnd/>
            <a:tailEnd/>
          </a:ln>
          <a:effectLst/>
        </p:spPr>
      </p:pic>
      <p:pic>
        <p:nvPicPr>
          <p:cNvPr id="6149" name="Picture 5"/>
          <p:cNvPicPr>
            <a:picLocks noChangeAspect="1" noChangeArrowheads="1"/>
          </p:cNvPicPr>
          <p:nvPr/>
        </p:nvPicPr>
        <p:blipFill>
          <a:blip r:embed="rId3"/>
          <a:srcRect/>
          <a:stretch>
            <a:fillRect/>
          </a:stretch>
        </p:blipFill>
        <p:spPr bwMode="auto">
          <a:xfrm>
            <a:off x="6072198" y="2071678"/>
            <a:ext cx="2880000" cy="2160000"/>
          </a:xfrm>
          <a:prstGeom prst="rect">
            <a:avLst/>
          </a:prstGeom>
          <a:noFill/>
          <a:ln w="9525">
            <a:noFill/>
            <a:miter lim="800000"/>
            <a:headEnd/>
            <a:tailEnd/>
          </a:ln>
          <a:effectLst/>
        </p:spPr>
      </p:pic>
      <p:pic>
        <p:nvPicPr>
          <p:cNvPr id="6150" name="Picture 6"/>
          <p:cNvPicPr>
            <a:picLocks noChangeAspect="1" noChangeArrowheads="1"/>
          </p:cNvPicPr>
          <p:nvPr/>
        </p:nvPicPr>
        <p:blipFill>
          <a:blip r:embed="rId4"/>
          <a:srcRect/>
          <a:stretch>
            <a:fillRect/>
          </a:stretch>
        </p:blipFill>
        <p:spPr bwMode="auto">
          <a:xfrm>
            <a:off x="0" y="4143380"/>
            <a:ext cx="2880000" cy="2160000"/>
          </a:xfrm>
          <a:prstGeom prst="rect">
            <a:avLst/>
          </a:prstGeom>
          <a:noFill/>
          <a:ln w="9525">
            <a:noFill/>
            <a:miter lim="800000"/>
            <a:headEnd/>
            <a:tailEnd/>
          </a:ln>
          <a:effectLst/>
        </p:spPr>
      </p:pic>
      <p:pic>
        <p:nvPicPr>
          <p:cNvPr id="6151" name="Picture 7"/>
          <p:cNvPicPr>
            <a:picLocks noChangeAspect="1" noChangeArrowheads="1"/>
          </p:cNvPicPr>
          <p:nvPr/>
        </p:nvPicPr>
        <p:blipFill>
          <a:blip r:embed="rId5"/>
          <a:srcRect/>
          <a:stretch>
            <a:fillRect/>
          </a:stretch>
        </p:blipFill>
        <p:spPr bwMode="auto">
          <a:xfrm>
            <a:off x="3071802" y="4214818"/>
            <a:ext cx="2880000" cy="2160000"/>
          </a:xfrm>
          <a:prstGeom prst="rect">
            <a:avLst/>
          </a:prstGeom>
          <a:noFill/>
          <a:ln w="9525">
            <a:noFill/>
            <a:miter lim="800000"/>
            <a:headEnd/>
            <a:tailEnd/>
          </a:ln>
          <a:effectLst/>
        </p:spPr>
      </p:pic>
      <p:pic>
        <p:nvPicPr>
          <p:cNvPr id="6152" name="Picture 8"/>
          <p:cNvPicPr>
            <a:picLocks noChangeAspect="1" noChangeArrowheads="1"/>
          </p:cNvPicPr>
          <p:nvPr/>
        </p:nvPicPr>
        <p:blipFill>
          <a:blip r:embed="rId6"/>
          <a:srcRect/>
          <a:stretch>
            <a:fillRect/>
          </a:stretch>
        </p:blipFill>
        <p:spPr bwMode="auto">
          <a:xfrm>
            <a:off x="0" y="2071678"/>
            <a:ext cx="2886075" cy="1895475"/>
          </a:xfrm>
          <a:prstGeom prst="rect">
            <a:avLst/>
          </a:prstGeom>
          <a:noFill/>
          <a:ln w="9525">
            <a:noFill/>
            <a:miter lim="800000"/>
            <a:headEnd/>
            <a:tailEnd/>
          </a:ln>
          <a:effectLst/>
        </p:spPr>
      </p:pic>
      <p:sp>
        <p:nvSpPr>
          <p:cNvPr id="23" name="Textfeld 22"/>
          <p:cNvSpPr txBox="1"/>
          <p:nvPr/>
        </p:nvSpPr>
        <p:spPr>
          <a:xfrm>
            <a:off x="4143372" y="6357958"/>
            <a:ext cx="1857356" cy="246221"/>
          </a:xfrm>
          <a:prstGeom prst="rect">
            <a:avLst/>
          </a:prstGeom>
          <a:noFill/>
        </p:spPr>
        <p:txBody>
          <a:bodyPr wrap="square" rtlCol="0">
            <a:spAutoFit/>
          </a:bodyPr>
          <a:lstStyle/>
          <a:p>
            <a:pPr algn="r"/>
            <a:r>
              <a:rPr lang="de-DE" sz="1000" dirty="0" smtClean="0">
                <a:solidFill>
                  <a:schemeClr val="tx1"/>
                </a:solidFill>
              </a:rPr>
              <a:t>www.agrarheute.com</a:t>
            </a:r>
            <a:endParaRPr lang="de-DE" sz="1000" dirty="0">
              <a:solidFill>
                <a:schemeClr val="tx1"/>
              </a:solidFill>
            </a:endParaRPr>
          </a:p>
        </p:txBody>
      </p:sp>
      <p:pic>
        <p:nvPicPr>
          <p:cNvPr id="6153" name="Picture 9"/>
          <p:cNvPicPr>
            <a:picLocks noChangeAspect="1" noChangeArrowheads="1"/>
          </p:cNvPicPr>
          <p:nvPr/>
        </p:nvPicPr>
        <p:blipFill>
          <a:blip r:embed="rId7" cstate="print"/>
          <a:srcRect/>
          <a:stretch>
            <a:fillRect/>
          </a:stretch>
        </p:blipFill>
        <p:spPr bwMode="auto">
          <a:xfrm>
            <a:off x="6072198" y="4429132"/>
            <a:ext cx="2880000" cy="1920000"/>
          </a:xfrm>
          <a:prstGeom prst="rect">
            <a:avLst/>
          </a:prstGeom>
          <a:noFill/>
          <a:ln w="9525">
            <a:noFill/>
            <a:miter lim="800000"/>
            <a:headEnd/>
            <a:tailEnd/>
          </a:ln>
          <a:effectLst/>
        </p:spPr>
      </p:pic>
      <p:pic>
        <p:nvPicPr>
          <p:cNvPr id="6154" name="Picture 10"/>
          <p:cNvPicPr>
            <a:picLocks noChangeAspect="1" noChangeArrowheads="1"/>
          </p:cNvPicPr>
          <p:nvPr/>
        </p:nvPicPr>
        <p:blipFill>
          <a:blip r:embed="rId8"/>
          <a:srcRect/>
          <a:stretch>
            <a:fillRect/>
          </a:stretch>
        </p:blipFill>
        <p:spPr bwMode="auto">
          <a:xfrm>
            <a:off x="6429388" y="285728"/>
            <a:ext cx="2520000" cy="1567625"/>
          </a:xfrm>
          <a:prstGeom prst="rect">
            <a:avLst/>
          </a:prstGeom>
          <a:noFill/>
          <a:ln w="9525">
            <a:noFill/>
            <a:miter lim="800000"/>
            <a:headEnd/>
            <a:tailEnd/>
          </a:ln>
          <a:effectLst/>
        </p:spPr>
      </p:pic>
      <p:sp>
        <p:nvSpPr>
          <p:cNvPr id="25" name="Textfeld 24"/>
          <p:cNvSpPr txBox="1"/>
          <p:nvPr/>
        </p:nvSpPr>
        <p:spPr>
          <a:xfrm>
            <a:off x="7072330" y="6357958"/>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6155" name="Picture 11"/>
          <p:cNvPicPr>
            <a:picLocks noChangeAspect="1" noChangeArrowheads="1"/>
          </p:cNvPicPr>
          <p:nvPr/>
        </p:nvPicPr>
        <p:blipFill>
          <a:blip r:embed="rId9" cstate="print"/>
          <a:srcRect/>
          <a:stretch>
            <a:fillRect/>
          </a:stretch>
        </p:blipFill>
        <p:spPr bwMode="auto">
          <a:xfrm>
            <a:off x="0" y="357166"/>
            <a:ext cx="2520000" cy="1417500"/>
          </a:xfrm>
          <a:prstGeom prst="rect">
            <a:avLst/>
          </a:prstGeom>
          <a:noFill/>
          <a:ln w="9525">
            <a:noFill/>
            <a:miter lim="800000"/>
            <a:headEnd/>
            <a:tailEnd/>
          </a:ln>
          <a:effectLst/>
        </p:spPr>
      </p:pic>
      <p:sp>
        <p:nvSpPr>
          <p:cNvPr id="27" name="Textfeld 26"/>
          <p:cNvSpPr txBox="1"/>
          <p:nvPr/>
        </p:nvSpPr>
        <p:spPr>
          <a:xfrm>
            <a:off x="642910" y="1785926"/>
            <a:ext cx="1857356" cy="246221"/>
          </a:xfrm>
          <a:prstGeom prst="rect">
            <a:avLst/>
          </a:prstGeom>
          <a:noFill/>
        </p:spPr>
        <p:txBody>
          <a:bodyPr wrap="square" rtlCol="0">
            <a:spAutoFit/>
          </a:bodyPr>
          <a:lstStyle/>
          <a:p>
            <a:pPr algn="r"/>
            <a:r>
              <a:rPr lang="de-DE" sz="1000" dirty="0" smtClean="0">
                <a:solidFill>
                  <a:schemeClr val="tx1"/>
                </a:solidFill>
              </a:rPr>
              <a:t>i.ytimg.com</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dirty="0" smtClean="0"/>
              <a:t> Folie </a:t>
            </a:r>
            <a:fld id="{D06C90DC-A3C8-4744-AA7F-69065692570B}" type="slidenum">
              <a:rPr lang="de-DE" smtClean="0"/>
              <a:pPr/>
              <a:t>58</a:t>
            </a:fld>
            <a:endParaRPr lang="de-DE" dirty="0"/>
          </a:p>
        </p:txBody>
      </p:sp>
      <p:sp>
        <p:nvSpPr>
          <p:cNvPr id="3" name="Fußzeilenplatzhalter 2"/>
          <p:cNvSpPr>
            <a:spLocks noGrp="1"/>
          </p:cNvSpPr>
          <p:nvPr>
            <p:ph type="ftr" sz="quarter" idx="11"/>
          </p:nvPr>
        </p:nvSpPr>
        <p:spPr/>
        <p:txBody>
          <a:bodyPr/>
          <a:lstStyle/>
          <a:p>
            <a:r>
              <a:rPr lang="de-DE" dirty="0" smtClean="0"/>
              <a:t>HSWT    Prof. Dr. U. Groß.           	LE :   Landwirtschaftliches Transportwesen</a:t>
            </a:r>
            <a:endParaRPr lang="de-DE" dirty="0"/>
          </a:p>
        </p:txBody>
      </p:sp>
      <p:graphicFrame>
        <p:nvGraphicFramePr>
          <p:cNvPr id="4" name="Diagramm 3"/>
          <p:cNvGraphicFramePr/>
          <p:nvPr/>
        </p:nvGraphicFramePr>
        <p:xfrm>
          <a:off x="214282" y="142852"/>
          <a:ext cx="8643998" cy="3929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4"/>
          <p:cNvPicPr>
            <a:picLocks noChangeAspect="1" noChangeArrowheads="1"/>
          </p:cNvPicPr>
          <p:nvPr/>
        </p:nvPicPr>
        <p:blipFill>
          <a:blip r:embed="rId7" cstate="print"/>
          <a:srcRect/>
          <a:stretch>
            <a:fillRect/>
          </a:stretch>
        </p:blipFill>
        <p:spPr bwMode="auto">
          <a:xfrm>
            <a:off x="0" y="4214818"/>
            <a:ext cx="2880000" cy="2160000"/>
          </a:xfrm>
          <a:prstGeom prst="rect">
            <a:avLst/>
          </a:prstGeom>
          <a:noFill/>
          <a:ln w="9525">
            <a:noFill/>
            <a:miter lim="800000"/>
            <a:headEnd/>
            <a:tailEnd/>
          </a:ln>
          <a:effectLst/>
        </p:spPr>
      </p:pic>
      <p:pic>
        <p:nvPicPr>
          <p:cNvPr id="13" name="Picture 2"/>
          <p:cNvPicPr>
            <a:picLocks noChangeAspect="1" noChangeArrowheads="1"/>
          </p:cNvPicPr>
          <p:nvPr/>
        </p:nvPicPr>
        <p:blipFill>
          <a:blip r:embed="rId8"/>
          <a:srcRect/>
          <a:stretch>
            <a:fillRect/>
          </a:stretch>
        </p:blipFill>
        <p:spPr bwMode="auto">
          <a:xfrm>
            <a:off x="3000364" y="4286256"/>
            <a:ext cx="2880000" cy="2009470"/>
          </a:xfrm>
          <a:prstGeom prst="rect">
            <a:avLst/>
          </a:prstGeom>
          <a:noFill/>
          <a:ln w="9525">
            <a:noFill/>
            <a:miter lim="800000"/>
            <a:headEnd/>
            <a:tailEnd/>
          </a:ln>
          <a:effectLst/>
        </p:spPr>
      </p:pic>
      <p:pic>
        <p:nvPicPr>
          <p:cNvPr id="14" name="Picture 3"/>
          <p:cNvPicPr>
            <a:picLocks noChangeAspect="1" noChangeArrowheads="1"/>
          </p:cNvPicPr>
          <p:nvPr/>
        </p:nvPicPr>
        <p:blipFill>
          <a:blip r:embed="rId9" cstate="print"/>
          <a:srcRect/>
          <a:stretch>
            <a:fillRect/>
          </a:stretch>
        </p:blipFill>
        <p:spPr bwMode="auto">
          <a:xfrm>
            <a:off x="6072198" y="4214818"/>
            <a:ext cx="2880000" cy="2156400"/>
          </a:xfrm>
          <a:prstGeom prst="rect">
            <a:avLst/>
          </a:prstGeom>
          <a:noFill/>
          <a:ln w="9525">
            <a:noFill/>
            <a:miter lim="800000"/>
            <a:headEnd/>
            <a:tailEnd/>
          </a:ln>
          <a:effectLst/>
        </p:spPr>
      </p:pic>
      <p:sp>
        <p:nvSpPr>
          <p:cNvPr id="15" name="Textfeld 14"/>
          <p:cNvSpPr txBox="1"/>
          <p:nvPr/>
        </p:nvSpPr>
        <p:spPr>
          <a:xfrm>
            <a:off x="1142976" y="6357958"/>
            <a:ext cx="1714512" cy="246221"/>
          </a:xfrm>
          <a:prstGeom prst="rect">
            <a:avLst/>
          </a:prstGeom>
          <a:noFill/>
        </p:spPr>
        <p:txBody>
          <a:bodyPr wrap="square" rtlCol="0">
            <a:spAutoFit/>
          </a:bodyPr>
          <a:lstStyle/>
          <a:p>
            <a:pPr algn="r"/>
            <a:r>
              <a:rPr lang="de-DE" sz="1000" dirty="0" smtClean="0">
                <a:solidFill>
                  <a:schemeClr val="tx1"/>
                </a:solidFill>
              </a:rPr>
              <a:t>www.petersen-rickers.de</a:t>
            </a:r>
            <a:endParaRPr lang="de-DE" sz="1000" dirty="0">
              <a:solidFill>
                <a:schemeClr val="tx1"/>
              </a:solidFill>
            </a:endParaRPr>
          </a:p>
        </p:txBody>
      </p:sp>
      <p:sp>
        <p:nvSpPr>
          <p:cNvPr id="16" name="Textfeld 15"/>
          <p:cNvSpPr txBox="1"/>
          <p:nvPr/>
        </p:nvSpPr>
        <p:spPr>
          <a:xfrm>
            <a:off x="4071934" y="6286520"/>
            <a:ext cx="1785950" cy="246221"/>
          </a:xfrm>
          <a:prstGeom prst="rect">
            <a:avLst/>
          </a:prstGeom>
          <a:noFill/>
        </p:spPr>
        <p:txBody>
          <a:bodyPr wrap="square" rtlCol="0">
            <a:spAutoFit/>
          </a:bodyPr>
          <a:lstStyle/>
          <a:p>
            <a:pPr algn="r"/>
            <a:r>
              <a:rPr lang="de-DE" sz="1000" dirty="0" smtClean="0">
                <a:solidFill>
                  <a:schemeClr val="tx1"/>
                </a:solidFill>
              </a:rPr>
              <a:t>www.landtechnikmagazin.de</a:t>
            </a:r>
            <a:endParaRPr lang="de-DE" sz="1000" dirty="0">
              <a:solidFill>
                <a:schemeClr val="tx1"/>
              </a:solidFill>
            </a:endParaRPr>
          </a:p>
        </p:txBody>
      </p:sp>
      <p:sp>
        <p:nvSpPr>
          <p:cNvPr id="17" name="Textfeld 16"/>
          <p:cNvSpPr txBox="1"/>
          <p:nvPr/>
        </p:nvSpPr>
        <p:spPr>
          <a:xfrm>
            <a:off x="7215206" y="6357958"/>
            <a:ext cx="1714512" cy="246221"/>
          </a:xfrm>
          <a:prstGeom prst="rect">
            <a:avLst/>
          </a:prstGeom>
          <a:noFill/>
        </p:spPr>
        <p:txBody>
          <a:bodyPr wrap="square" rtlCol="0">
            <a:spAutoFit/>
          </a:bodyPr>
          <a:lstStyle/>
          <a:p>
            <a:pPr algn="r"/>
            <a:r>
              <a:rPr lang="de-DE" sz="1000" dirty="0" smtClean="0">
                <a:solidFill>
                  <a:schemeClr val="tx1"/>
                </a:solidFill>
              </a:rPr>
              <a:t>www.sercolandtechnik.ch</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28596" y="0"/>
            <a:ext cx="8048625" cy="609600"/>
          </a:xfrm>
        </p:spPr>
        <p:txBody>
          <a:bodyPr/>
          <a:lstStyle/>
          <a:p>
            <a:pPr algn="ctr"/>
            <a:r>
              <a:rPr lang="de-DE" dirty="0" smtClean="0"/>
              <a:t>Pritschenaufbau</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59</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571472" y="714356"/>
            <a:ext cx="4286280" cy="5643602"/>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Einfache Pritsche (Plattform) mit Seitenbordwänden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Pritsche oft nach hinten breiter (konisch) für bessere Entladung</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Bodenplatte 3-5 mm stark</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Die vordere Bordwand ist meistens fest installiert</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500" kern="0" dirty="0" smtClean="0">
                <a:solidFill>
                  <a:schemeClr val="tx1"/>
                </a:solidFill>
                <a:latin typeface="+mn-lt"/>
              </a:rPr>
              <a:t>	</a:t>
            </a:r>
            <a:r>
              <a:rPr lang="de-DE" sz="1500" kern="0" dirty="0" smtClean="0">
                <a:solidFill>
                  <a:schemeClr val="tx1"/>
                </a:solidFill>
                <a:latin typeface="+mn-lt"/>
                <a:sym typeface="Wingdings" pitchFamily="2" charset="2"/>
              </a:rPr>
              <a:t> </a:t>
            </a:r>
            <a:r>
              <a:rPr lang="de-DE" sz="1500" kern="0" dirty="0" smtClean="0">
                <a:solidFill>
                  <a:schemeClr val="tx1"/>
                </a:solidFill>
                <a:latin typeface="+mn-lt"/>
              </a:rPr>
              <a:t>Schutz gegen Verrutschen bei 		  	   Bremsungen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Die seitlichen und hinteren Bordwände sind meist klappbar zum </a:t>
            </a:r>
            <a:r>
              <a:rPr lang="de-DE" sz="1500" kern="0" dirty="0" err="1" smtClean="0">
                <a:solidFill>
                  <a:schemeClr val="tx1"/>
                </a:solidFill>
                <a:latin typeface="+mn-lt"/>
              </a:rPr>
              <a:t>Be</a:t>
            </a:r>
            <a:r>
              <a:rPr lang="de-DE" sz="1500" kern="0" dirty="0" smtClean="0">
                <a:solidFill>
                  <a:schemeClr val="tx1"/>
                </a:solidFill>
                <a:latin typeface="+mn-lt"/>
              </a:rPr>
              <a:t>- und Entladen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An Eckrungen werden die Pendelbord-wände verriegelt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Bordwände ca. 2,5 mm stark</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Spannseile oder Ketten im Laderaum stabilisieren die Bordwände</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Es können für unterschiedliche Einsatzzwecke mehrere Bordwände übereinander gesteckt werden </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Geteilte Bordwände mit </a:t>
            </a:r>
            <a:r>
              <a:rPr lang="de-DE" sz="1500" kern="0" dirty="0" err="1" smtClean="0">
                <a:solidFill>
                  <a:schemeClr val="tx1"/>
                </a:solidFill>
                <a:latin typeface="+mn-lt"/>
              </a:rPr>
              <a:t>Mittelrunge</a:t>
            </a:r>
            <a:r>
              <a:rPr lang="de-DE" sz="1500" kern="0" dirty="0" smtClean="0">
                <a:solidFill>
                  <a:schemeClr val="tx1"/>
                </a:solidFill>
                <a:latin typeface="+mn-lt"/>
              </a:rPr>
              <a:t> möglich</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500" kern="0" dirty="0" smtClean="0">
                <a:solidFill>
                  <a:schemeClr val="tx1"/>
                </a:solidFill>
                <a:latin typeface="+mn-lt"/>
              </a:rPr>
              <a:t>Meist zusätzlich mit </a:t>
            </a:r>
            <a:r>
              <a:rPr lang="de-DE" sz="1500" kern="0" dirty="0" err="1" smtClean="0">
                <a:solidFill>
                  <a:schemeClr val="tx1"/>
                </a:solidFill>
                <a:latin typeface="+mn-lt"/>
              </a:rPr>
              <a:t>Untenöffnung</a:t>
            </a:r>
            <a:r>
              <a:rPr lang="de-DE" sz="1500" kern="0" dirty="0" smtClean="0">
                <a:solidFill>
                  <a:schemeClr val="tx1"/>
                </a:solidFill>
                <a:latin typeface="+mn-lt"/>
              </a:rPr>
              <a:t> und Zentralverriegelung ausgestattet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500" kern="0" dirty="0" smtClean="0">
              <a:solidFill>
                <a:schemeClr val="tx1"/>
              </a:solidFill>
              <a:latin typeface="+mn-lt"/>
            </a:endParaRPr>
          </a:p>
        </p:txBody>
      </p:sp>
      <p:sp>
        <p:nvSpPr>
          <p:cNvPr id="18" name="Textfeld 17"/>
          <p:cNvSpPr txBox="1"/>
          <p:nvPr/>
        </p:nvSpPr>
        <p:spPr>
          <a:xfrm>
            <a:off x="6572264" y="6143644"/>
            <a:ext cx="2143108" cy="246221"/>
          </a:xfrm>
          <a:prstGeom prst="rect">
            <a:avLst/>
          </a:prstGeom>
          <a:noFill/>
        </p:spPr>
        <p:txBody>
          <a:bodyPr wrap="square" rtlCol="0">
            <a:spAutoFit/>
          </a:bodyPr>
          <a:lstStyle/>
          <a:p>
            <a:pPr algn="r"/>
            <a:r>
              <a:rPr lang="de-DE" sz="1000" dirty="0" smtClean="0">
                <a:solidFill>
                  <a:schemeClr val="tx1"/>
                </a:solidFill>
              </a:rPr>
              <a:t>www.oehlermaschinen.de</a:t>
            </a:r>
            <a:endParaRPr lang="de-DE" sz="1000" dirty="0">
              <a:solidFill>
                <a:schemeClr val="tx1"/>
              </a:solidFill>
            </a:endParaRPr>
          </a:p>
        </p:txBody>
      </p:sp>
      <p:pic>
        <p:nvPicPr>
          <p:cNvPr id="8194" name="Picture 2"/>
          <p:cNvPicPr>
            <a:picLocks noChangeAspect="1" noChangeArrowheads="1"/>
          </p:cNvPicPr>
          <p:nvPr/>
        </p:nvPicPr>
        <p:blipFill>
          <a:blip r:embed="rId2"/>
          <a:srcRect/>
          <a:stretch>
            <a:fillRect/>
          </a:stretch>
        </p:blipFill>
        <p:spPr bwMode="auto">
          <a:xfrm>
            <a:off x="5143504" y="714356"/>
            <a:ext cx="3600000" cy="2378238"/>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5143504" y="3429000"/>
            <a:ext cx="3600000" cy="2711790"/>
          </a:xfrm>
          <a:prstGeom prst="rect">
            <a:avLst/>
          </a:prstGeom>
          <a:noFill/>
          <a:ln w="9525">
            <a:noFill/>
            <a:miter lim="800000"/>
            <a:headEnd/>
            <a:tailEnd/>
          </a:ln>
          <a:effectLst/>
        </p:spPr>
      </p:pic>
      <p:sp>
        <p:nvSpPr>
          <p:cNvPr id="12" name="Textfeld 11"/>
          <p:cNvSpPr txBox="1"/>
          <p:nvPr/>
        </p:nvSpPr>
        <p:spPr>
          <a:xfrm>
            <a:off x="6572264" y="3071810"/>
            <a:ext cx="2143108" cy="246221"/>
          </a:xfrm>
          <a:prstGeom prst="rect">
            <a:avLst/>
          </a:prstGeom>
          <a:noFill/>
        </p:spPr>
        <p:txBody>
          <a:bodyPr wrap="square" rtlCol="0">
            <a:spAutoFit/>
          </a:bodyPr>
          <a:lstStyle/>
          <a:p>
            <a:pPr algn="r"/>
            <a:r>
              <a:rPr lang="de-DE" sz="1000" dirty="0" smtClean="0">
                <a:solidFill>
                  <a:schemeClr val="tx1"/>
                </a:solidFill>
              </a:rPr>
              <a:t>www.oehlermaschinen.de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Zulässige Zugkombinationen im </a:t>
            </a:r>
            <a:r>
              <a:rPr lang="de-DE" dirty="0" err="1" smtClean="0"/>
              <a:t>lof</a:t>
            </a:r>
            <a:r>
              <a:rPr lang="de-DE" dirty="0" smtClean="0"/>
              <a:t>-Betrieb</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5" name="Textfeld 24"/>
          <p:cNvSpPr txBox="1"/>
          <p:nvPr/>
        </p:nvSpPr>
        <p:spPr>
          <a:xfrm>
            <a:off x="714348" y="5929330"/>
            <a:ext cx="6715140" cy="230832"/>
          </a:xfrm>
          <a:prstGeom prst="rect">
            <a:avLst/>
          </a:prstGeom>
          <a:noFill/>
        </p:spPr>
        <p:txBody>
          <a:bodyPr wrap="square" rtlCol="0">
            <a:spAutoFit/>
          </a:bodyPr>
          <a:lstStyle/>
          <a:p>
            <a:pPr algn="r"/>
            <a:r>
              <a:rPr lang="de-DE" sz="900" dirty="0" smtClean="0">
                <a:solidFill>
                  <a:schemeClr val="tx1"/>
                </a:solidFill>
              </a:rPr>
              <a:t>Broschüre: Land- oder forstwirtschaftliche Fahrzeuge im Straßenverkehr</a:t>
            </a:r>
            <a:endParaRPr lang="de-DE" sz="900" dirty="0">
              <a:solidFill>
                <a:schemeClr val="tx1"/>
              </a:solidFill>
            </a:endParaRPr>
          </a:p>
        </p:txBody>
      </p:sp>
      <p:pic>
        <p:nvPicPr>
          <p:cNvPr id="6147" name="Picture 3"/>
          <p:cNvPicPr>
            <a:picLocks noChangeAspect="1" noChangeArrowheads="1"/>
          </p:cNvPicPr>
          <p:nvPr/>
        </p:nvPicPr>
        <p:blipFill>
          <a:blip r:embed="rId2"/>
          <a:srcRect/>
          <a:stretch>
            <a:fillRect/>
          </a:stretch>
        </p:blipFill>
        <p:spPr bwMode="auto">
          <a:xfrm>
            <a:off x="1685925" y="885825"/>
            <a:ext cx="5772150" cy="508635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214346" y="214290"/>
            <a:ext cx="8048625" cy="609600"/>
          </a:xfrm>
        </p:spPr>
        <p:txBody>
          <a:bodyPr/>
          <a:lstStyle/>
          <a:p>
            <a:pPr algn="ctr"/>
            <a:r>
              <a:rPr lang="de-DE" dirty="0" smtClean="0"/>
              <a:t>  Pritschenaufbau</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60</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500034" y="1000108"/>
            <a:ext cx="4286280" cy="2500330"/>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Bordwände können über folgende Mechanismen geöffnet werden:</a:t>
            </a:r>
          </a:p>
          <a:p>
            <a:pPr marL="800100" lvl="1" indent="-342900" algn="l" defTabSz="457200">
              <a:spcBef>
                <a:spcPct val="20000"/>
              </a:spcBef>
              <a:buClr>
                <a:srgbClr val="71AD2A"/>
              </a:buClr>
              <a:buFont typeface="Arial" pitchFamily="34" charset="0"/>
              <a:buChar char="•"/>
              <a:defRPr/>
            </a:pPr>
            <a:r>
              <a:rPr lang="de-DE" sz="1600" kern="0" dirty="0" smtClean="0">
                <a:solidFill>
                  <a:schemeClr val="tx1"/>
                </a:solidFill>
                <a:latin typeface="+mn-lt"/>
              </a:rPr>
              <a:t>Mechanisch mittels Handverschluss</a:t>
            </a:r>
          </a:p>
          <a:p>
            <a:pPr marL="800100" lvl="1" indent="-342900" algn="l" defTabSz="457200">
              <a:spcBef>
                <a:spcPct val="20000"/>
              </a:spcBef>
              <a:buClr>
                <a:srgbClr val="71AD2A"/>
              </a:buClr>
              <a:buFont typeface="Arial" pitchFamily="34" charset="0"/>
              <a:buChar char="•"/>
              <a:defRPr/>
            </a:pPr>
            <a:r>
              <a:rPr lang="de-DE" sz="1600" kern="0" dirty="0" smtClean="0">
                <a:solidFill>
                  <a:schemeClr val="tx1"/>
                </a:solidFill>
                <a:latin typeface="+mn-lt"/>
              </a:rPr>
              <a:t>Hydraulisch über Zylinder</a:t>
            </a:r>
          </a:p>
          <a:p>
            <a:pPr marL="800100" lvl="1" indent="-342900" algn="l" defTabSz="457200">
              <a:spcBef>
                <a:spcPct val="20000"/>
              </a:spcBef>
              <a:buClr>
                <a:srgbClr val="71AD2A"/>
              </a:buClr>
              <a:buFont typeface="Arial" pitchFamily="34" charset="0"/>
              <a:buChar char="•"/>
              <a:defRPr/>
            </a:pPr>
            <a:r>
              <a:rPr lang="de-DE" sz="1600" kern="0" dirty="0" smtClean="0">
                <a:solidFill>
                  <a:schemeClr val="tx1"/>
                </a:solidFill>
                <a:latin typeface="+mn-lt"/>
              </a:rPr>
              <a:t>Mechanische Zwangsöffnung über Gestänge</a:t>
            </a:r>
          </a:p>
          <a:p>
            <a:pPr marL="800100" lvl="1" indent="-342900" algn="l" defTabSz="457200">
              <a:spcBef>
                <a:spcPct val="20000"/>
              </a:spcBef>
              <a:buClr>
                <a:srgbClr val="71AD2A"/>
              </a:buClr>
              <a:defRPr/>
            </a:pPr>
            <a:r>
              <a:rPr lang="de-DE" sz="1600" kern="0" dirty="0" smtClean="0">
                <a:solidFill>
                  <a:schemeClr val="tx1"/>
                </a:solidFill>
                <a:sym typeface="Wingdings" pitchFamily="2" charset="2"/>
              </a:rPr>
              <a:t> </a:t>
            </a:r>
            <a:r>
              <a:rPr lang="de-DE" sz="1600" kern="0" dirty="0" smtClean="0">
                <a:solidFill>
                  <a:schemeClr val="tx1"/>
                </a:solidFill>
              </a:rPr>
              <a:t>Sie können entweder nach unten, oben oder zur Seite geschwenkt werden</a:t>
            </a:r>
          </a:p>
          <a:p>
            <a:pPr marL="800100" lvl="1" indent="-342900" algn="l" defTabSz="457200">
              <a:spcBef>
                <a:spcPct val="20000"/>
              </a:spcBef>
              <a:buClr>
                <a:srgbClr val="71AD2A"/>
              </a:buClr>
              <a:defRPr/>
            </a:pPr>
            <a:endParaRPr lang="de-DE" sz="1500" kern="0" dirty="0" smtClean="0">
              <a:solidFill>
                <a:schemeClr val="tx1"/>
              </a:solidFill>
              <a:latin typeface="+mn-lt"/>
            </a:endParaRPr>
          </a:p>
          <a:p>
            <a:pPr marL="800100" lvl="1" indent="-342900" algn="l" defTabSz="457200">
              <a:spcBef>
                <a:spcPct val="20000"/>
              </a:spcBef>
              <a:buClr>
                <a:srgbClr val="71AD2A"/>
              </a:buClr>
              <a:defRPr/>
            </a:pPr>
            <a:endParaRPr lang="de-DE" sz="1500" kern="0" dirty="0" smtClean="0">
              <a:solidFill>
                <a:schemeClr val="tx1"/>
              </a:solidFill>
              <a:latin typeface="+mn-lt"/>
            </a:endParaRPr>
          </a:p>
        </p:txBody>
      </p:sp>
      <p:sp>
        <p:nvSpPr>
          <p:cNvPr id="18" name="Textfeld 17"/>
          <p:cNvSpPr txBox="1"/>
          <p:nvPr/>
        </p:nvSpPr>
        <p:spPr>
          <a:xfrm>
            <a:off x="714348" y="5786454"/>
            <a:ext cx="2143108" cy="246221"/>
          </a:xfrm>
          <a:prstGeom prst="rect">
            <a:avLst/>
          </a:prstGeom>
          <a:noFill/>
        </p:spPr>
        <p:txBody>
          <a:bodyPr wrap="square" rtlCol="0">
            <a:spAutoFit/>
          </a:bodyPr>
          <a:lstStyle/>
          <a:p>
            <a:pPr algn="r"/>
            <a:r>
              <a:rPr lang="de-DE" sz="1000" dirty="0" smtClean="0">
                <a:solidFill>
                  <a:schemeClr val="tx1"/>
                </a:solidFill>
              </a:rPr>
              <a:t>www.conow-anhaengerbau.de</a:t>
            </a:r>
            <a:endParaRPr lang="de-DE" sz="1000" dirty="0">
              <a:solidFill>
                <a:schemeClr val="tx1"/>
              </a:solidFill>
            </a:endParaRPr>
          </a:p>
        </p:txBody>
      </p:sp>
      <p:sp>
        <p:nvSpPr>
          <p:cNvPr id="12" name="Textfeld 11"/>
          <p:cNvSpPr txBox="1"/>
          <p:nvPr/>
        </p:nvSpPr>
        <p:spPr>
          <a:xfrm>
            <a:off x="3286116" y="5786454"/>
            <a:ext cx="2143108" cy="246221"/>
          </a:xfrm>
          <a:prstGeom prst="rect">
            <a:avLst/>
          </a:prstGeom>
          <a:noFill/>
        </p:spPr>
        <p:txBody>
          <a:bodyPr wrap="square" rtlCol="0">
            <a:spAutoFit/>
          </a:bodyPr>
          <a:lstStyle/>
          <a:p>
            <a:pPr algn="r"/>
            <a:r>
              <a:rPr lang="de-DE" sz="1000" dirty="0" smtClean="0">
                <a:solidFill>
                  <a:schemeClr val="tx1"/>
                </a:solidFill>
              </a:rPr>
              <a:t>www.ghs-landtechnik.de</a:t>
            </a:r>
            <a:endParaRPr lang="de-DE" sz="1000" dirty="0">
              <a:solidFill>
                <a:schemeClr val="tx1"/>
              </a:solidFill>
            </a:endParaRPr>
          </a:p>
        </p:txBody>
      </p:sp>
      <p:pic>
        <p:nvPicPr>
          <p:cNvPr id="9219" name="Picture 3"/>
          <p:cNvPicPr>
            <a:picLocks noChangeAspect="1" noChangeArrowheads="1"/>
          </p:cNvPicPr>
          <p:nvPr/>
        </p:nvPicPr>
        <p:blipFill>
          <a:blip r:embed="rId2"/>
          <a:srcRect/>
          <a:stretch>
            <a:fillRect/>
          </a:stretch>
        </p:blipFill>
        <p:spPr bwMode="auto">
          <a:xfrm>
            <a:off x="0" y="3643314"/>
            <a:ext cx="2875740" cy="2160000"/>
          </a:xfrm>
          <a:prstGeom prst="rect">
            <a:avLst/>
          </a:prstGeom>
          <a:noFill/>
          <a:ln w="9525">
            <a:noFill/>
            <a:miter lim="800000"/>
            <a:headEnd/>
            <a:tailEnd/>
          </a:ln>
          <a:effectLst/>
        </p:spPr>
      </p:pic>
      <p:pic>
        <p:nvPicPr>
          <p:cNvPr id="9220" name="Picture 4"/>
          <p:cNvPicPr>
            <a:picLocks noChangeAspect="1" noChangeArrowheads="1"/>
          </p:cNvPicPr>
          <p:nvPr/>
        </p:nvPicPr>
        <p:blipFill>
          <a:blip r:embed="rId3"/>
          <a:srcRect/>
          <a:stretch>
            <a:fillRect/>
          </a:stretch>
        </p:blipFill>
        <p:spPr bwMode="auto">
          <a:xfrm>
            <a:off x="3000364" y="3643314"/>
            <a:ext cx="2432432" cy="2160000"/>
          </a:xfrm>
          <a:prstGeom prst="rect">
            <a:avLst/>
          </a:prstGeom>
          <a:noFill/>
          <a:ln w="9525">
            <a:noFill/>
            <a:miter lim="800000"/>
            <a:headEnd/>
            <a:tailEnd/>
          </a:ln>
          <a:effectLst/>
        </p:spPr>
      </p:pic>
      <p:pic>
        <p:nvPicPr>
          <p:cNvPr id="9221" name="Picture 5"/>
          <p:cNvPicPr>
            <a:picLocks noChangeAspect="1" noChangeArrowheads="1"/>
          </p:cNvPicPr>
          <p:nvPr/>
        </p:nvPicPr>
        <p:blipFill>
          <a:blip r:embed="rId4"/>
          <a:srcRect/>
          <a:stretch>
            <a:fillRect/>
          </a:stretch>
        </p:blipFill>
        <p:spPr bwMode="auto">
          <a:xfrm>
            <a:off x="5357818" y="857232"/>
            <a:ext cx="3319149" cy="2160000"/>
          </a:xfrm>
          <a:prstGeom prst="rect">
            <a:avLst/>
          </a:prstGeom>
          <a:noFill/>
          <a:ln w="9525">
            <a:noFill/>
            <a:miter lim="800000"/>
            <a:headEnd/>
            <a:tailEnd/>
          </a:ln>
          <a:effectLst/>
        </p:spPr>
      </p:pic>
      <p:sp>
        <p:nvSpPr>
          <p:cNvPr id="15" name="Textfeld 14"/>
          <p:cNvSpPr txBox="1"/>
          <p:nvPr/>
        </p:nvSpPr>
        <p:spPr>
          <a:xfrm>
            <a:off x="6500826" y="3071810"/>
            <a:ext cx="2143108" cy="246221"/>
          </a:xfrm>
          <a:prstGeom prst="rect">
            <a:avLst/>
          </a:prstGeom>
          <a:noFill/>
        </p:spPr>
        <p:txBody>
          <a:bodyPr wrap="square" rtlCol="0">
            <a:spAutoFit/>
          </a:bodyPr>
          <a:lstStyle/>
          <a:p>
            <a:pPr algn="r"/>
            <a:r>
              <a:rPr lang="de-DE" sz="1000" dirty="0" smtClean="0">
                <a:solidFill>
                  <a:schemeClr val="tx1"/>
                </a:solidFill>
              </a:rPr>
              <a:t>www.hb-brantner.at</a:t>
            </a:r>
            <a:endParaRPr lang="de-DE" sz="1000" dirty="0">
              <a:solidFill>
                <a:schemeClr val="tx1"/>
              </a:solidFill>
            </a:endParaRPr>
          </a:p>
        </p:txBody>
      </p:sp>
      <p:pic>
        <p:nvPicPr>
          <p:cNvPr id="9222" name="Picture 6"/>
          <p:cNvPicPr>
            <a:picLocks noChangeAspect="1" noChangeArrowheads="1"/>
          </p:cNvPicPr>
          <p:nvPr/>
        </p:nvPicPr>
        <p:blipFill>
          <a:blip r:embed="rId5"/>
          <a:srcRect/>
          <a:stretch>
            <a:fillRect/>
          </a:stretch>
        </p:blipFill>
        <p:spPr bwMode="auto">
          <a:xfrm>
            <a:off x="5500694" y="3643314"/>
            <a:ext cx="3456000" cy="2160000"/>
          </a:xfrm>
          <a:prstGeom prst="rect">
            <a:avLst/>
          </a:prstGeom>
          <a:noFill/>
          <a:ln w="9525">
            <a:noFill/>
            <a:miter lim="800000"/>
            <a:headEnd/>
            <a:tailEnd/>
          </a:ln>
          <a:effectLst/>
        </p:spPr>
      </p:pic>
      <p:sp>
        <p:nvSpPr>
          <p:cNvPr id="16" name="Textfeld 15"/>
          <p:cNvSpPr txBox="1"/>
          <p:nvPr/>
        </p:nvSpPr>
        <p:spPr>
          <a:xfrm>
            <a:off x="6786578" y="5786454"/>
            <a:ext cx="2143108" cy="246221"/>
          </a:xfrm>
          <a:prstGeom prst="rect">
            <a:avLst/>
          </a:prstGeom>
          <a:noFill/>
        </p:spPr>
        <p:txBody>
          <a:bodyPr wrap="square" rtlCol="0">
            <a:spAutoFit/>
          </a:bodyPr>
          <a:lstStyle/>
          <a:p>
            <a:pPr algn="r"/>
            <a:r>
              <a:rPr lang="de-DE" sz="1000" dirty="0" smtClean="0">
                <a:solidFill>
                  <a:schemeClr val="tx1"/>
                </a:solidFill>
              </a:rPr>
              <a:t>www.kroeger-nutzfahrzeuge.de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28596" y="0"/>
            <a:ext cx="8048625" cy="609600"/>
          </a:xfrm>
        </p:spPr>
        <p:txBody>
          <a:bodyPr/>
          <a:lstStyle/>
          <a:p>
            <a:pPr algn="ctr"/>
            <a:r>
              <a:rPr lang="de-DE" dirty="0" smtClean="0"/>
              <a:t>Mulde/Wanne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61</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571472" y="1643050"/>
            <a:ext cx="4286280" cy="2857520"/>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Bodenplatte und Seitenwände aus einem Stück Stahl</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Durch die gewölbte Wannenform können Quer- und Längsträger entfallen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Höchste Belastbarkeit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Nur rückwärtiges Entladen möglich</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Meist automatische Rückwand</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Vorteilhaft sind konische Mulden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a:t>
            </a:r>
            <a:r>
              <a:rPr lang="de-DE" sz="1600" kern="0" dirty="0" smtClean="0">
                <a:solidFill>
                  <a:schemeClr val="tx1"/>
                </a:solidFill>
                <a:latin typeface="+mn-lt"/>
                <a:sym typeface="Wingdings" pitchFamily="2" charset="2"/>
              </a:rPr>
              <a:t> </a:t>
            </a:r>
            <a:r>
              <a:rPr lang="de-DE" sz="1600" kern="0" dirty="0" smtClean="0">
                <a:solidFill>
                  <a:schemeClr val="tx1"/>
                </a:solidFill>
                <a:latin typeface="+mn-lt"/>
              </a:rPr>
              <a:t>leichteres Abrutschen der Ladung</a:t>
            </a:r>
          </a:p>
        </p:txBody>
      </p:sp>
      <p:sp>
        <p:nvSpPr>
          <p:cNvPr id="18" name="Textfeld 17"/>
          <p:cNvSpPr txBox="1"/>
          <p:nvPr/>
        </p:nvSpPr>
        <p:spPr>
          <a:xfrm>
            <a:off x="6500826" y="6286520"/>
            <a:ext cx="2143108" cy="246221"/>
          </a:xfrm>
          <a:prstGeom prst="rect">
            <a:avLst/>
          </a:prstGeom>
          <a:noFill/>
        </p:spPr>
        <p:txBody>
          <a:bodyPr wrap="square" rtlCol="0">
            <a:spAutoFit/>
          </a:bodyPr>
          <a:lstStyle/>
          <a:p>
            <a:pPr algn="r"/>
            <a:r>
              <a:rPr lang="de-DE" sz="1000" dirty="0" smtClean="0">
                <a:solidFill>
                  <a:schemeClr val="tx1"/>
                </a:solidFill>
              </a:rPr>
              <a:t>www.resch-landtechnik.de</a:t>
            </a:r>
            <a:endParaRPr lang="de-DE" sz="1000" dirty="0">
              <a:solidFill>
                <a:schemeClr val="tx1"/>
              </a:solidFill>
            </a:endParaRPr>
          </a:p>
        </p:txBody>
      </p:sp>
      <p:sp>
        <p:nvSpPr>
          <p:cNvPr id="12" name="Textfeld 11"/>
          <p:cNvSpPr txBox="1"/>
          <p:nvPr/>
        </p:nvSpPr>
        <p:spPr>
          <a:xfrm>
            <a:off x="6500826" y="3286124"/>
            <a:ext cx="2143108" cy="246221"/>
          </a:xfrm>
          <a:prstGeom prst="rect">
            <a:avLst/>
          </a:prstGeom>
          <a:noFill/>
        </p:spPr>
        <p:txBody>
          <a:bodyPr wrap="square" rtlCol="0">
            <a:spAutoFit/>
          </a:bodyPr>
          <a:lstStyle/>
          <a:p>
            <a:pPr algn="r"/>
            <a:r>
              <a:rPr lang="de-DE" sz="1000" dirty="0" smtClean="0">
                <a:solidFill>
                  <a:schemeClr val="tx1"/>
                </a:solidFill>
              </a:rPr>
              <a:t>www.krampe.de</a:t>
            </a:r>
            <a:endParaRPr lang="de-DE" sz="1000" dirty="0">
              <a:solidFill>
                <a:schemeClr val="tx1"/>
              </a:solidFill>
            </a:endParaRPr>
          </a:p>
        </p:txBody>
      </p:sp>
      <p:pic>
        <p:nvPicPr>
          <p:cNvPr id="11266" name="Picture 2"/>
          <p:cNvPicPr>
            <a:picLocks noChangeAspect="1" noChangeArrowheads="1"/>
          </p:cNvPicPr>
          <p:nvPr/>
        </p:nvPicPr>
        <p:blipFill>
          <a:blip r:embed="rId2"/>
          <a:srcRect/>
          <a:stretch>
            <a:fillRect/>
          </a:stretch>
        </p:blipFill>
        <p:spPr bwMode="auto">
          <a:xfrm>
            <a:off x="5072066" y="571480"/>
            <a:ext cx="3600000" cy="270000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a:stretch>
            <a:fillRect/>
          </a:stretch>
        </p:blipFill>
        <p:spPr bwMode="auto">
          <a:xfrm>
            <a:off x="5072066" y="3571876"/>
            <a:ext cx="3600000" cy="270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28596" y="0"/>
            <a:ext cx="8048625" cy="609600"/>
          </a:xfrm>
        </p:spPr>
        <p:txBody>
          <a:bodyPr/>
          <a:lstStyle/>
          <a:p>
            <a:pPr algn="ctr"/>
            <a:r>
              <a:rPr lang="de-DE" dirty="0" smtClean="0"/>
              <a:t>Plattform</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62</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571472" y="714356"/>
            <a:ext cx="4286280" cy="221457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Einfachster Aufbautyp ist der Plattformwagen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Besteht nur aus großer, ebener Plattform und eventuell Seitengerüsten zum Stabilisieren der Ladung</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Hauptsächlich Heu- und Strohballentransport</a:t>
            </a:r>
          </a:p>
        </p:txBody>
      </p:sp>
      <p:sp>
        <p:nvSpPr>
          <p:cNvPr id="18" name="Textfeld 17"/>
          <p:cNvSpPr txBox="1"/>
          <p:nvPr/>
        </p:nvSpPr>
        <p:spPr>
          <a:xfrm>
            <a:off x="6572264" y="5715016"/>
            <a:ext cx="2143108" cy="246221"/>
          </a:xfrm>
          <a:prstGeom prst="rect">
            <a:avLst/>
          </a:prstGeom>
          <a:noFill/>
        </p:spPr>
        <p:txBody>
          <a:bodyPr wrap="square" rtlCol="0">
            <a:spAutoFit/>
          </a:bodyPr>
          <a:lstStyle/>
          <a:p>
            <a:pPr algn="r"/>
            <a:r>
              <a:rPr lang="de-DE" sz="1000" dirty="0" smtClean="0">
                <a:solidFill>
                  <a:schemeClr val="tx1"/>
                </a:solidFill>
              </a:rPr>
              <a:t>www.landtechnikmagazin.de</a:t>
            </a:r>
            <a:endParaRPr lang="de-DE" sz="1000" dirty="0">
              <a:solidFill>
                <a:schemeClr val="tx1"/>
              </a:solidFill>
            </a:endParaRPr>
          </a:p>
        </p:txBody>
      </p:sp>
      <p:sp>
        <p:nvSpPr>
          <p:cNvPr id="12" name="Textfeld 11"/>
          <p:cNvSpPr txBox="1"/>
          <p:nvPr/>
        </p:nvSpPr>
        <p:spPr>
          <a:xfrm>
            <a:off x="6500826" y="2857496"/>
            <a:ext cx="2143108" cy="246221"/>
          </a:xfrm>
          <a:prstGeom prst="rect">
            <a:avLst/>
          </a:prstGeom>
          <a:noFill/>
        </p:spPr>
        <p:txBody>
          <a:bodyPr wrap="square" rtlCol="0">
            <a:spAutoFit/>
          </a:bodyPr>
          <a:lstStyle/>
          <a:p>
            <a:pPr algn="r"/>
            <a:r>
              <a:rPr lang="de-DE" sz="1000" dirty="0" smtClean="0">
                <a:solidFill>
                  <a:schemeClr val="tx1"/>
                </a:solidFill>
              </a:rPr>
              <a:t>www.arneuba.de</a:t>
            </a:r>
            <a:endParaRPr lang="de-DE" sz="1000" dirty="0">
              <a:solidFill>
                <a:schemeClr val="tx1"/>
              </a:solidFill>
            </a:endParaRPr>
          </a:p>
        </p:txBody>
      </p:sp>
      <p:pic>
        <p:nvPicPr>
          <p:cNvPr id="12290" name="Picture 2"/>
          <p:cNvPicPr>
            <a:picLocks noChangeAspect="1" noChangeArrowheads="1"/>
          </p:cNvPicPr>
          <p:nvPr/>
        </p:nvPicPr>
        <p:blipFill>
          <a:blip r:embed="rId2"/>
          <a:srcRect/>
          <a:stretch>
            <a:fillRect/>
          </a:stretch>
        </p:blipFill>
        <p:spPr bwMode="auto">
          <a:xfrm>
            <a:off x="5072066" y="785794"/>
            <a:ext cx="3600000" cy="2057143"/>
          </a:xfrm>
          <a:prstGeom prst="rect">
            <a:avLst/>
          </a:prstGeom>
          <a:noFill/>
          <a:ln w="9525">
            <a:noFill/>
            <a:miter lim="800000"/>
            <a:headEnd/>
            <a:tailEnd/>
          </a:ln>
          <a:effectLst/>
        </p:spPr>
      </p:pic>
      <p:pic>
        <p:nvPicPr>
          <p:cNvPr id="11266" name="Picture 2"/>
          <p:cNvPicPr>
            <a:picLocks noChangeAspect="1" noChangeArrowheads="1"/>
          </p:cNvPicPr>
          <p:nvPr/>
        </p:nvPicPr>
        <p:blipFill>
          <a:blip r:embed="rId3"/>
          <a:srcRect/>
          <a:stretch>
            <a:fillRect/>
          </a:stretch>
        </p:blipFill>
        <p:spPr bwMode="auto">
          <a:xfrm>
            <a:off x="5072066" y="3286124"/>
            <a:ext cx="3600000" cy="2406030"/>
          </a:xfrm>
          <a:prstGeom prst="rect">
            <a:avLst/>
          </a:prstGeom>
          <a:noFill/>
          <a:ln w="9525">
            <a:noFill/>
            <a:miter lim="800000"/>
            <a:headEnd/>
            <a:tailEnd/>
          </a:ln>
          <a:effectLst/>
        </p:spPr>
      </p:pic>
      <p:pic>
        <p:nvPicPr>
          <p:cNvPr id="11268" name="Picture 4"/>
          <p:cNvPicPr>
            <a:picLocks noChangeAspect="1" noChangeArrowheads="1"/>
          </p:cNvPicPr>
          <p:nvPr/>
        </p:nvPicPr>
        <p:blipFill>
          <a:blip r:embed="rId4" cstate="print"/>
          <a:srcRect/>
          <a:stretch>
            <a:fillRect/>
          </a:stretch>
        </p:blipFill>
        <p:spPr bwMode="auto">
          <a:xfrm>
            <a:off x="504000" y="3312000"/>
            <a:ext cx="4320000" cy="2396660"/>
          </a:xfrm>
          <a:prstGeom prst="rect">
            <a:avLst/>
          </a:prstGeom>
          <a:noFill/>
          <a:ln w="9525">
            <a:noFill/>
            <a:miter lim="800000"/>
            <a:headEnd/>
            <a:tailEnd/>
          </a:ln>
          <a:effectLst/>
        </p:spPr>
      </p:pic>
      <p:sp>
        <p:nvSpPr>
          <p:cNvPr id="13" name="Textfeld 12"/>
          <p:cNvSpPr txBox="1"/>
          <p:nvPr/>
        </p:nvSpPr>
        <p:spPr>
          <a:xfrm>
            <a:off x="1643042" y="5715016"/>
            <a:ext cx="3214678" cy="246221"/>
          </a:xfrm>
          <a:prstGeom prst="rect">
            <a:avLst/>
          </a:prstGeom>
          <a:noFill/>
        </p:spPr>
        <p:txBody>
          <a:bodyPr wrap="square" rtlCol="0">
            <a:spAutoFit/>
          </a:bodyPr>
          <a:lstStyle/>
          <a:p>
            <a:pPr algn="r"/>
            <a:r>
              <a:rPr lang="de-DE" sz="1000" dirty="0" smtClean="0">
                <a:solidFill>
                  <a:schemeClr val="tx1"/>
                </a:solidFill>
              </a:rPr>
              <a:t>www.lohnunternehmen-aumann.de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dirty="0" smtClean="0"/>
              <a:t> Folie </a:t>
            </a:r>
            <a:fld id="{D06C90DC-A3C8-4744-AA7F-69065692570B}" type="slidenum">
              <a:rPr lang="de-DE" smtClean="0"/>
              <a:pPr/>
              <a:t>63</a:t>
            </a:fld>
            <a:endParaRPr lang="de-DE" dirty="0"/>
          </a:p>
        </p:txBody>
      </p:sp>
      <p:sp>
        <p:nvSpPr>
          <p:cNvPr id="3" name="Fußzeilenplatzhalter 2"/>
          <p:cNvSpPr>
            <a:spLocks noGrp="1"/>
          </p:cNvSpPr>
          <p:nvPr>
            <p:ph type="ftr" sz="quarter" idx="11"/>
          </p:nvPr>
        </p:nvSpPr>
        <p:spPr/>
        <p:txBody>
          <a:bodyPr/>
          <a:lstStyle/>
          <a:p>
            <a:r>
              <a:rPr lang="de-DE" dirty="0" smtClean="0"/>
              <a:t>HSWT    Prof. Dr. U. Groß.           	LE :   Landwirtschaftliches Transportwesen</a:t>
            </a:r>
            <a:endParaRPr lang="de-DE" dirty="0"/>
          </a:p>
        </p:txBody>
      </p:sp>
      <p:graphicFrame>
        <p:nvGraphicFramePr>
          <p:cNvPr id="4" name="Diagramm 3"/>
          <p:cNvGraphicFramePr/>
          <p:nvPr/>
        </p:nvGraphicFramePr>
        <p:xfrm>
          <a:off x="285720" y="142852"/>
          <a:ext cx="8643998" cy="38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feld 6"/>
          <p:cNvSpPr txBox="1"/>
          <p:nvPr/>
        </p:nvSpPr>
        <p:spPr>
          <a:xfrm>
            <a:off x="0" y="5500702"/>
            <a:ext cx="1714512" cy="246221"/>
          </a:xfrm>
          <a:prstGeom prst="rect">
            <a:avLst/>
          </a:prstGeom>
          <a:noFill/>
        </p:spPr>
        <p:txBody>
          <a:bodyPr wrap="square" rtlCol="0">
            <a:spAutoFit/>
          </a:bodyPr>
          <a:lstStyle/>
          <a:p>
            <a:pPr algn="r"/>
            <a:r>
              <a:rPr lang="de-DE" sz="1000" dirty="0" smtClean="0">
                <a:solidFill>
                  <a:schemeClr val="tx1"/>
                </a:solidFill>
              </a:rPr>
              <a:t>www.hb-brantner.at</a:t>
            </a:r>
            <a:endParaRPr lang="de-DE" sz="1000" dirty="0">
              <a:solidFill>
                <a:schemeClr val="tx1"/>
              </a:solidFill>
            </a:endParaRPr>
          </a:p>
        </p:txBody>
      </p:sp>
      <p:sp>
        <p:nvSpPr>
          <p:cNvPr id="10" name="Textfeld 9"/>
          <p:cNvSpPr txBox="1"/>
          <p:nvPr/>
        </p:nvSpPr>
        <p:spPr>
          <a:xfrm>
            <a:off x="3643306" y="5500702"/>
            <a:ext cx="1714512"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cxnSp>
        <p:nvCxnSpPr>
          <p:cNvPr id="13" name="Gerade Verbindung 12"/>
          <p:cNvCxnSpPr/>
          <p:nvPr/>
        </p:nvCxnSpPr>
        <p:spPr bwMode="auto">
          <a:xfrm>
            <a:off x="4536000" y="2034000"/>
            <a:ext cx="3429024" cy="1588"/>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15"/>
          <p:cNvCxnSpPr/>
          <p:nvPr/>
        </p:nvCxnSpPr>
        <p:spPr bwMode="auto">
          <a:xfrm rot="5400000">
            <a:off x="7848000" y="2160000"/>
            <a:ext cx="215108" cy="794"/>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feld 36"/>
          <p:cNvSpPr txBox="1"/>
          <p:nvPr/>
        </p:nvSpPr>
        <p:spPr>
          <a:xfrm>
            <a:off x="7215206" y="5500702"/>
            <a:ext cx="1714512" cy="246221"/>
          </a:xfrm>
          <a:prstGeom prst="rect">
            <a:avLst/>
          </a:prstGeom>
          <a:noFill/>
        </p:spPr>
        <p:txBody>
          <a:bodyPr wrap="square" rtlCol="0">
            <a:spAutoFit/>
          </a:bodyPr>
          <a:lstStyle/>
          <a:p>
            <a:pPr algn="r"/>
            <a:r>
              <a:rPr lang="de-DE" sz="1000" dirty="0" smtClean="0">
                <a:solidFill>
                  <a:schemeClr val="tx1"/>
                </a:solidFill>
              </a:rPr>
              <a:t>www.agrarheute.com</a:t>
            </a:r>
            <a:endParaRPr lang="de-DE" sz="1000" dirty="0">
              <a:solidFill>
                <a:schemeClr val="tx1"/>
              </a:solidFill>
            </a:endParaRPr>
          </a:p>
        </p:txBody>
      </p:sp>
      <p:cxnSp>
        <p:nvCxnSpPr>
          <p:cNvPr id="19" name="Gerade Verbindung 18"/>
          <p:cNvCxnSpPr/>
          <p:nvPr/>
        </p:nvCxnSpPr>
        <p:spPr bwMode="auto">
          <a:xfrm rot="5400000">
            <a:off x="6300000" y="2160000"/>
            <a:ext cx="215108" cy="794"/>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315" name="Picture 3"/>
          <p:cNvPicPr>
            <a:picLocks noChangeAspect="1" noChangeArrowheads="1"/>
          </p:cNvPicPr>
          <p:nvPr/>
        </p:nvPicPr>
        <p:blipFill>
          <a:blip r:embed="rId7"/>
          <a:srcRect/>
          <a:stretch>
            <a:fillRect/>
          </a:stretch>
        </p:blipFill>
        <p:spPr bwMode="auto">
          <a:xfrm>
            <a:off x="0" y="4286256"/>
            <a:ext cx="1800000" cy="117000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8"/>
          <a:srcRect/>
          <a:stretch>
            <a:fillRect/>
          </a:stretch>
        </p:blipFill>
        <p:spPr bwMode="auto">
          <a:xfrm>
            <a:off x="3571868" y="4143380"/>
            <a:ext cx="1800000" cy="1356923"/>
          </a:xfrm>
          <a:prstGeom prst="rect">
            <a:avLst/>
          </a:prstGeom>
          <a:noFill/>
          <a:ln w="9525">
            <a:noFill/>
            <a:miter lim="800000"/>
            <a:headEnd/>
            <a:tailEnd/>
          </a:ln>
          <a:effectLst/>
        </p:spPr>
      </p:pic>
      <p:pic>
        <p:nvPicPr>
          <p:cNvPr id="13317" name="Picture 5"/>
          <p:cNvPicPr>
            <a:picLocks noChangeAspect="1" noChangeArrowheads="1"/>
          </p:cNvPicPr>
          <p:nvPr/>
        </p:nvPicPr>
        <p:blipFill>
          <a:blip r:embed="rId9" cstate="print"/>
          <a:srcRect/>
          <a:stretch>
            <a:fillRect/>
          </a:stretch>
        </p:blipFill>
        <p:spPr bwMode="auto">
          <a:xfrm>
            <a:off x="1785918" y="4286256"/>
            <a:ext cx="1800000" cy="1200000"/>
          </a:xfrm>
          <a:prstGeom prst="rect">
            <a:avLst/>
          </a:prstGeom>
          <a:noFill/>
          <a:ln w="9525">
            <a:noFill/>
            <a:miter lim="800000"/>
            <a:headEnd/>
            <a:tailEnd/>
          </a:ln>
          <a:effectLst/>
        </p:spPr>
      </p:pic>
      <p:sp>
        <p:nvSpPr>
          <p:cNvPr id="22" name="Textfeld 21"/>
          <p:cNvSpPr txBox="1"/>
          <p:nvPr/>
        </p:nvSpPr>
        <p:spPr>
          <a:xfrm>
            <a:off x="1857356" y="5500702"/>
            <a:ext cx="1714512"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13318" name="Picture 6"/>
          <p:cNvPicPr>
            <a:picLocks noChangeAspect="1" noChangeArrowheads="1"/>
          </p:cNvPicPr>
          <p:nvPr/>
        </p:nvPicPr>
        <p:blipFill>
          <a:blip r:embed="rId10"/>
          <a:srcRect/>
          <a:stretch>
            <a:fillRect/>
          </a:stretch>
        </p:blipFill>
        <p:spPr bwMode="auto">
          <a:xfrm>
            <a:off x="5357818" y="4286256"/>
            <a:ext cx="1800000" cy="1202190"/>
          </a:xfrm>
          <a:prstGeom prst="rect">
            <a:avLst/>
          </a:prstGeom>
          <a:noFill/>
          <a:ln w="9525">
            <a:noFill/>
            <a:miter lim="800000"/>
            <a:headEnd/>
            <a:tailEnd/>
          </a:ln>
          <a:effectLst/>
        </p:spPr>
      </p:pic>
      <p:sp>
        <p:nvSpPr>
          <p:cNvPr id="24" name="Textfeld 23"/>
          <p:cNvSpPr txBox="1"/>
          <p:nvPr/>
        </p:nvSpPr>
        <p:spPr>
          <a:xfrm>
            <a:off x="5429256" y="5500702"/>
            <a:ext cx="1714512"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18" name="Picture 5"/>
          <p:cNvPicPr>
            <a:picLocks noChangeAspect="1" noChangeArrowheads="1"/>
          </p:cNvPicPr>
          <p:nvPr/>
        </p:nvPicPr>
        <p:blipFill>
          <a:blip r:embed="rId11" cstate="print"/>
          <a:srcRect/>
          <a:stretch>
            <a:fillRect/>
          </a:stretch>
        </p:blipFill>
        <p:spPr bwMode="auto">
          <a:xfrm>
            <a:off x="7143768" y="4143380"/>
            <a:ext cx="1800000" cy="135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68313" y="188913"/>
            <a:ext cx="6532579" cy="609600"/>
          </a:xfrm>
        </p:spPr>
        <p:txBody>
          <a:bodyPr/>
          <a:lstStyle/>
          <a:p>
            <a:pPr algn="ctr"/>
            <a:r>
              <a:rPr lang="de-DE" dirty="0" smtClean="0"/>
              <a:t>Rollplane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64</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142844" y="1071546"/>
            <a:ext cx="5143536" cy="2500330"/>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Gängigste und günstigste Abdeckvariante</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Plane wird mittels Kurbel auf- und abgerollt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Aufsatzdreiecke an Vorder- und Rückwand sorgen für Gefälle</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Mittelrohr stützt Plane, teilweise schwenkbar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Laufsteg vorteilhaft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Fixieren der Rollplane mittels angebrachten Spanngurten oder Gummibändern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sp>
        <p:nvSpPr>
          <p:cNvPr id="18" name="Textfeld 17"/>
          <p:cNvSpPr txBox="1"/>
          <p:nvPr/>
        </p:nvSpPr>
        <p:spPr>
          <a:xfrm>
            <a:off x="7072330" y="6286520"/>
            <a:ext cx="1857356" cy="246221"/>
          </a:xfrm>
          <a:prstGeom prst="rect">
            <a:avLst/>
          </a:prstGeom>
          <a:noFill/>
        </p:spPr>
        <p:txBody>
          <a:bodyPr wrap="square" rtlCol="0">
            <a:spAutoFit/>
          </a:bodyPr>
          <a:lstStyle/>
          <a:p>
            <a:pPr algn="r"/>
            <a:r>
              <a:rPr lang="de-DE" sz="1000" dirty="0" smtClean="0">
                <a:solidFill>
                  <a:schemeClr val="tx1"/>
                </a:solidFill>
              </a:rPr>
              <a:t>www.strautmann.de</a:t>
            </a:r>
            <a:endParaRPr lang="de-DE" sz="1000" dirty="0">
              <a:solidFill>
                <a:schemeClr val="tx1"/>
              </a:solidFill>
            </a:endParaRPr>
          </a:p>
        </p:txBody>
      </p:sp>
      <p:sp>
        <p:nvSpPr>
          <p:cNvPr id="12" name="Textfeld 11"/>
          <p:cNvSpPr txBox="1"/>
          <p:nvPr/>
        </p:nvSpPr>
        <p:spPr>
          <a:xfrm>
            <a:off x="1928794" y="6286520"/>
            <a:ext cx="1857356" cy="246221"/>
          </a:xfrm>
          <a:prstGeom prst="rect">
            <a:avLst/>
          </a:prstGeom>
          <a:noFill/>
        </p:spPr>
        <p:txBody>
          <a:bodyPr wrap="square" rtlCol="0">
            <a:spAutoFit/>
          </a:bodyPr>
          <a:lstStyle/>
          <a:p>
            <a:pPr algn="r"/>
            <a:r>
              <a:rPr lang="de-DE" sz="1000" dirty="0" smtClean="0">
                <a:solidFill>
                  <a:schemeClr val="tx1"/>
                </a:solidFill>
              </a:rPr>
              <a:t>www.kimmig-gmbh.de</a:t>
            </a:r>
            <a:endParaRPr lang="de-DE" sz="1000" dirty="0">
              <a:solidFill>
                <a:schemeClr val="tx1"/>
              </a:solidFill>
            </a:endParaRPr>
          </a:p>
        </p:txBody>
      </p:sp>
      <p:sp>
        <p:nvSpPr>
          <p:cNvPr id="15" name="Textfeld 14"/>
          <p:cNvSpPr txBox="1"/>
          <p:nvPr/>
        </p:nvSpPr>
        <p:spPr>
          <a:xfrm>
            <a:off x="7072330" y="3500438"/>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115714" name="Picture 2"/>
          <p:cNvPicPr>
            <a:picLocks noChangeAspect="1" noChangeArrowheads="1"/>
          </p:cNvPicPr>
          <p:nvPr/>
        </p:nvPicPr>
        <p:blipFill>
          <a:blip r:embed="rId2"/>
          <a:srcRect/>
          <a:stretch>
            <a:fillRect/>
          </a:stretch>
        </p:blipFill>
        <p:spPr bwMode="auto">
          <a:xfrm>
            <a:off x="4643438" y="3857628"/>
            <a:ext cx="4320000" cy="2430000"/>
          </a:xfrm>
          <a:prstGeom prst="rect">
            <a:avLst/>
          </a:prstGeom>
          <a:noFill/>
          <a:ln w="9525">
            <a:noFill/>
            <a:miter lim="800000"/>
            <a:headEnd/>
            <a:tailEnd/>
          </a:ln>
          <a:effectLst/>
        </p:spPr>
      </p:pic>
      <p:pic>
        <p:nvPicPr>
          <p:cNvPr id="115716" name="Picture 4"/>
          <p:cNvPicPr>
            <a:picLocks noChangeAspect="1" noChangeArrowheads="1"/>
          </p:cNvPicPr>
          <p:nvPr/>
        </p:nvPicPr>
        <p:blipFill>
          <a:blip r:embed="rId3"/>
          <a:srcRect/>
          <a:stretch>
            <a:fillRect/>
          </a:stretch>
        </p:blipFill>
        <p:spPr bwMode="auto">
          <a:xfrm>
            <a:off x="214282" y="3857628"/>
            <a:ext cx="3600000" cy="2400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5357818" y="0"/>
            <a:ext cx="3581400" cy="3533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Schiebeplane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65</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7" name="Inhaltsplatzhalter 3"/>
          <p:cNvSpPr txBox="1">
            <a:spLocks/>
          </p:cNvSpPr>
          <p:nvPr/>
        </p:nvSpPr>
        <p:spPr bwMode="auto">
          <a:xfrm>
            <a:off x="214282" y="928670"/>
            <a:ext cx="5000660" cy="2286016"/>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Vom Boden aus </a:t>
            </a:r>
            <a:r>
              <a:rPr lang="de-DE" sz="1600" kern="0" dirty="0" err="1" smtClean="0">
                <a:solidFill>
                  <a:schemeClr val="tx1"/>
                </a:solidFill>
                <a:latin typeface="+mn-lt"/>
              </a:rPr>
              <a:t>bedienbar</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Plane wird nicht gerollt sondern geschoben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Wird mittels verlängerter Kurbel bedient und so </a:t>
            </a:r>
            <a:r>
              <a:rPr lang="de-DE" sz="1600" kern="0" dirty="0" err="1" smtClean="0">
                <a:solidFill>
                  <a:schemeClr val="tx1"/>
                </a:solidFill>
                <a:latin typeface="+mn-lt"/>
              </a:rPr>
              <a:t>zusammengefalten</a:t>
            </a:r>
            <a:r>
              <a:rPr lang="de-DE" sz="1600" kern="0" dirty="0" smtClean="0">
                <a:solidFill>
                  <a:schemeClr val="tx1"/>
                </a:solidFill>
                <a:latin typeface="+mn-lt"/>
              </a:rPr>
              <a:t> oder ausgezogen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Ladung darf nicht nach oben über Bordwand hinausragen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Fixierung der Plane durch Bänder</a:t>
            </a:r>
          </a:p>
        </p:txBody>
      </p:sp>
      <p:sp>
        <p:nvSpPr>
          <p:cNvPr id="12" name="Textfeld 11"/>
          <p:cNvSpPr txBox="1"/>
          <p:nvPr/>
        </p:nvSpPr>
        <p:spPr>
          <a:xfrm>
            <a:off x="2428860" y="6215082"/>
            <a:ext cx="1857356" cy="246221"/>
          </a:xfrm>
          <a:prstGeom prst="rect">
            <a:avLst/>
          </a:prstGeom>
          <a:noFill/>
        </p:spPr>
        <p:txBody>
          <a:bodyPr wrap="square" rtlCol="0">
            <a:spAutoFit/>
          </a:bodyPr>
          <a:lstStyle/>
          <a:p>
            <a:pPr algn="r"/>
            <a:r>
              <a:rPr lang="de-DE" sz="1000" dirty="0" smtClean="0">
                <a:solidFill>
                  <a:schemeClr val="tx1"/>
                </a:solidFill>
              </a:rPr>
              <a:t>www.euro-jabelmann.de</a:t>
            </a:r>
            <a:endParaRPr lang="de-DE" sz="1000" dirty="0">
              <a:solidFill>
                <a:schemeClr val="tx1"/>
              </a:solidFill>
            </a:endParaRPr>
          </a:p>
        </p:txBody>
      </p:sp>
      <p:sp>
        <p:nvSpPr>
          <p:cNvPr id="15" name="Textfeld 14"/>
          <p:cNvSpPr txBox="1"/>
          <p:nvPr/>
        </p:nvSpPr>
        <p:spPr>
          <a:xfrm>
            <a:off x="7072330" y="3286124"/>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116738" name="Picture 2"/>
          <p:cNvPicPr>
            <a:picLocks noChangeAspect="1" noChangeArrowheads="1"/>
          </p:cNvPicPr>
          <p:nvPr/>
        </p:nvPicPr>
        <p:blipFill>
          <a:blip r:embed="rId2"/>
          <a:srcRect/>
          <a:stretch>
            <a:fillRect/>
          </a:stretch>
        </p:blipFill>
        <p:spPr bwMode="auto">
          <a:xfrm>
            <a:off x="5357818" y="857232"/>
            <a:ext cx="3600000" cy="2400000"/>
          </a:xfrm>
          <a:prstGeom prst="rect">
            <a:avLst/>
          </a:prstGeom>
          <a:noFill/>
          <a:ln w="9525">
            <a:noFill/>
            <a:miter lim="800000"/>
            <a:headEnd/>
            <a:tailEnd/>
          </a:ln>
          <a:effectLst/>
        </p:spPr>
      </p:pic>
      <p:pic>
        <p:nvPicPr>
          <p:cNvPr id="116739" name="Picture 3"/>
          <p:cNvPicPr>
            <a:picLocks noChangeAspect="1" noChangeArrowheads="1"/>
          </p:cNvPicPr>
          <p:nvPr/>
        </p:nvPicPr>
        <p:blipFill>
          <a:blip r:embed="rId3"/>
          <a:srcRect/>
          <a:stretch>
            <a:fillRect/>
          </a:stretch>
        </p:blipFill>
        <p:spPr bwMode="auto">
          <a:xfrm>
            <a:off x="714348" y="3500438"/>
            <a:ext cx="3600000" cy="2700000"/>
          </a:xfrm>
          <a:prstGeom prst="rect">
            <a:avLst/>
          </a:prstGeom>
          <a:noFill/>
          <a:ln w="9525">
            <a:noFill/>
            <a:miter lim="800000"/>
            <a:headEnd/>
            <a:tailEnd/>
          </a:ln>
          <a:effectLst/>
        </p:spPr>
      </p:pic>
      <p:pic>
        <p:nvPicPr>
          <p:cNvPr id="116740" name="Picture 4"/>
          <p:cNvPicPr>
            <a:picLocks noChangeAspect="1" noChangeArrowheads="1"/>
          </p:cNvPicPr>
          <p:nvPr/>
        </p:nvPicPr>
        <p:blipFill>
          <a:blip r:embed="rId4"/>
          <a:srcRect/>
          <a:stretch>
            <a:fillRect/>
          </a:stretch>
        </p:blipFill>
        <p:spPr bwMode="auto">
          <a:xfrm>
            <a:off x="4929190" y="3571876"/>
            <a:ext cx="3600000" cy="2700000"/>
          </a:xfrm>
          <a:prstGeom prst="rect">
            <a:avLst/>
          </a:prstGeom>
          <a:noFill/>
          <a:ln w="9525">
            <a:noFill/>
            <a:miter lim="800000"/>
            <a:headEnd/>
            <a:tailEnd/>
          </a:ln>
          <a:effectLst/>
        </p:spPr>
      </p:pic>
      <p:sp>
        <p:nvSpPr>
          <p:cNvPr id="16" name="Textfeld 15"/>
          <p:cNvSpPr txBox="1"/>
          <p:nvPr/>
        </p:nvSpPr>
        <p:spPr>
          <a:xfrm>
            <a:off x="6715140" y="6286520"/>
            <a:ext cx="1857356" cy="246221"/>
          </a:xfrm>
          <a:prstGeom prst="rect">
            <a:avLst/>
          </a:prstGeom>
          <a:noFill/>
        </p:spPr>
        <p:txBody>
          <a:bodyPr wrap="square" rtlCol="0">
            <a:spAutoFit/>
          </a:bodyPr>
          <a:lstStyle/>
          <a:p>
            <a:pPr algn="r"/>
            <a:r>
              <a:rPr lang="de-DE" sz="1000" dirty="0" smtClean="0">
                <a:solidFill>
                  <a:schemeClr val="tx1"/>
                </a:solidFill>
              </a:rPr>
              <a:t>www.euro-jabelmann.de</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Abdecknetz</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66</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Textfeld 14"/>
          <p:cNvSpPr txBox="1"/>
          <p:nvPr/>
        </p:nvSpPr>
        <p:spPr>
          <a:xfrm>
            <a:off x="1071538" y="5929330"/>
            <a:ext cx="1857356" cy="246221"/>
          </a:xfrm>
          <a:prstGeom prst="rect">
            <a:avLst/>
          </a:prstGeom>
          <a:noFill/>
        </p:spPr>
        <p:txBody>
          <a:bodyPr wrap="square" rtlCol="0">
            <a:spAutoFit/>
          </a:bodyPr>
          <a:lstStyle/>
          <a:p>
            <a:pPr algn="r"/>
            <a:r>
              <a:rPr lang="de-DE" sz="1000" dirty="0" smtClean="0">
                <a:solidFill>
                  <a:schemeClr val="tx1"/>
                </a:solidFill>
              </a:rPr>
              <a:t>www.wagner-fahrzeugbau.de</a:t>
            </a:r>
            <a:endParaRPr lang="de-DE" sz="1000" dirty="0">
              <a:solidFill>
                <a:schemeClr val="tx1"/>
              </a:solidFill>
            </a:endParaRPr>
          </a:p>
        </p:txBody>
      </p:sp>
      <p:pic>
        <p:nvPicPr>
          <p:cNvPr id="117762" name="Picture 2"/>
          <p:cNvPicPr>
            <a:picLocks noChangeAspect="1" noChangeArrowheads="1"/>
          </p:cNvPicPr>
          <p:nvPr/>
        </p:nvPicPr>
        <p:blipFill>
          <a:blip r:embed="rId2"/>
          <a:srcRect/>
          <a:stretch>
            <a:fillRect/>
          </a:stretch>
        </p:blipFill>
        <p:spPr bwMode="auto">
          <a:xfrm>
            <a:off x="0" y="3929066"/>
            <a:ext cx="2970000" cy="1980000"/>
          </a:xfrm>
          <a:prstGeom prst="rect">
            <a:avLst/>
          </a:prstGeom>
          <a:noFill/>
          <a:ln w="9525">
            <a:noFill/>
            <a:miter lim="800000"/>
            <a:headEnd/>
            <a:tailEnd/>
          </a:ln>
          <a:effectLst/>
        </p:spPr>
      </p:pic>
      <p:pic>
        <p:nvPicPr>
          <p:cNvPr id="117763" name="Picture 3"/>
          <p:cNvPicPr>
            <a:picLocks noChangeAspect="1" noChangeArrowheads="1"/>
          </p:cNvPicPr>
          <p:nvPr/>
        </p:nvPicPr>
        <p:blipFill>
          <a:blip r:embed="rId3"/>
          <a:srcRect/>
          <a:stretch>
            <a:fillRect/>
          </a:stretch>
        </p:blipFill>
        <p:spPr bwMode="auto">
          <a:xfrm>
            <a:off x="3000364" y="3929066"/>
            <a:ext cx="2970000" cy="1980000"/>
          </a:xfrm>
          <a:prstGeom prst="rect">
            <a:avLst/>
          </a:prstGeom>
          <a:noFill/>
          <a:ln w="9525">
            <a:noFill/>
            <a:miter lim="800000"/>
            <a:headEnd/>
            <a:tailEnd/>
          </a:ln>
          <a:effectLst/>
        </p:spPr>
      </p:pic>
      <p:pic>
        <p:nvPicPr>
          <p:cNvPr id="117764" name="Picture 4"/>
          <p:cNvPicPr>
            <a:picLocks noChangeAspect="1" noChangeArrowheads="1"/>
          </p:cNvPicPr>
          <p:nvPr/>
        </p:nvPicPr>
        <p:blipFill>
          <a:blip r:embed="rId4"/>
          <a:srcRect/>
          <a:stretch>
            <a:fillRect/>
          </a:stretch>
        </p:blipFill>
        <p:spPr bwMode="auto">
          <a:xfrm>
            <a:off x="6000760" y="3929066"/>
            <a:ext cx="2970000" cy="1980000"/>
          </a:xfrm>
          <a:prstGeom prst="rect">
            <a:avLst/>
          </a:prstGeom>
          <a:noFill/>
          <a:ln w="9525">
            <a:noFill/>
            <a:miter lim="800000"/>
            <a:headEnd/>
            <a:tailEnd/>
          </a:ln>
          <a:effectLst/>
        </p:spPr>
      </p:pic>
      <p:sp>
        <p:nvSpPr>
          <p:cNvPr id="18" name="Textfeld 17"/>
          <p:cNvSpPr txBox="1"/>
          <p:nvPr/>
        </p:nvSpPr>
        <p:spPr>
          <a:xfrm>
            <a:off x="4143372" y="5929330"/>
            <a:ext cx="1857356" cy="246221"/>
          </a:xfrm>
          <a:prstGeom prst="rect">
            <a:avLst/>
          </a:prstGeom>
          <a:noFill/>
        </p:spPr>
        <p:txBody>
          <a:bodyPr wrap="square" rtlCol="0">
            <a:spAutoFit/>
          </a:bodyPr>
          <a:lstStyle/>
          <a:p>
            <a:pPr algn="r"/>
            <a:r>
              <a:rPr lang="de-DE" sz="1000" dirty="0" smtClean="0">
                <a:solidFill>
                  <a:schemeClr val="tx1"/>
                </a:solidFill>
              </a:rPr>
              <a:t>www.wagner-fahrzeugbau.de</a:t>
            </a:r>
            <a:endParaRPr lang="de-DE" sz="1000" dirty="0">
              <a:solidFill>
                <a:schemeClr val="tx1"/>
              </a:solidFill>
            </a:endParaRPr>
          </a:p>
        </p:txBody>
      </p:sp>
      <p:sp>
        <p:nvSpPr>
          <p:cNvPr id="19" name="Textfeld 18"/>
          <p:cNvSpPr txBox="1"/>
          <p:nvPr/>
        </p:nvSpPr>
        <p:spPr>
          <a:xfrm>
            <a:off x="7072330" y="5929330"/>
            <a:ext cx="1857356" cy="246221"/>
          </a:xfrm>
          <a:prstGeom prst="rect">
            <a:avLst/>
          </a:prstGeom>
          <a:noFill/>
        </p:spPr>
        <p:txBody>
          <a:bodyPr wrap="square" rtlCol="0">
            <a:spAutoFit/>
          </a:bodyPr>
          <a:lstStyle/>
          <a:p>
            <a:pPr algn="r"/>
            <a:r>
              <a:rPr lang="de-DE" sz="1000" dirty="0" smtClean="0">
                <a:solidFill>
                  <a:schemeClr val="tx1"/>
                </a:solidFill>
              </a:rPr>
              <a:t>www.wagner-fahrzeugbau.de</a:t>
            </a:r>
            <a:endParaRPr lang="de-DE" sz="1000" dirty="0">
              <a:solidFill>
                <a:schemeClr val="tx1"/>
              </a:solidFill>
            </a:endParaRPr>
          </a:p>
        </p:txBody>
      </p:sp>
      <p:sp>
        <p:nvSpPr>
          <p:cNvPr id="22" name="Inhaltsplatzhalter 3"/>
          <p:cNvSpPr txBox="1">
            <a:spLocks/>
          </p:cNvSpPr>
          <p:nvPr/>
        </p:nvSpPr>
        <p:spPr bwMode="auto">
          <a:xfrm>
            <a:off x="214282" y="928670"/>
            <a:ext cx="5929354" cy="292895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Vom Schlepper aus </a:t>
            </a:r>
            <a:r>
              <a:rPr lang="de-DE" sz="1600" kern="0" dirty="0" err="1" smtClean="0">
                <a:solidFill>
                  <a:schemeClr val="tx1"/>
                </a:solidFill>
                <a:latin typeface="+mn-lt"/>
              </a:rPr>
              <a:t>bedienbar</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schnelles und einfaches Klappen (ca. 20 sec.)</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Platzsparend und für fast alle Anhänger geeignet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Netz wird über Federspannung mit einem Gestänge über den Anhänger geklappt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Zum Öffnen wird das Netz über einen Hydraulikmotor aufgewickelt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Netz nicht wasserdicht, aber auch mit wasserdichter Plane erhältlich</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Hauptsächlich zur Abdeckung von Silage und Häckselgut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Abdecknetz</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67</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117765" name="Picture 5"/>
          <p:cNvPicPr>
            <a:picLocks noChangeAspect="1" noChangeArrowheads="1"/>
          </p:cNvPicPr>
          <p:nvPr/>
        </p:nvPicPr>
        <p:blipFill>
          <a:blip r:embed="rId2"/>
          <a:srcRect/>
          <a:stretch>
            <a:fillRect/>
          </a:stretch>
        </p:blipFill>
        <p:spPr bwMode="auto">
          <a:xfrm>
            <a:off x="4286248" y="3429000"/>
            <a:ext cx="4320000" cy="2585828"/>
          </a:xfrm>
          <a:prstGeom prst="rect">
            <a:avLst/>
          </a:prstGeom>
          <a:noFill/>
          <a:ln w="9525">
            <a:noFill/>
            <a:miter lim="800000"/>
            <a:headEnd/>
            <a:tailEnd/>
          </a:ln>
          <a:effectLst/>
        </p:spPr>
      </p:pic>
      <p:pic>
        <p:nvPicPr>
          <p:cNvPr id="117766" name="Picture 6"/>
          <p:cNvPicPr>
            <a:picLocks noChangeAspect="1" noChangeArrowheads="1"/>
          </p:cNvPicPr>
          <p:nvPr/>
        </p:nvPicPr>
        <p:blipFill>
          <a:blip r:embed="rId3"/>
          <a:srcRect/>
          <a:stretch>
            <a:fillRect/>
          </a:stretch>
        </p:blipFill>
        <p:spPr bwMode="auto">
          <a:xfrm>
            <a:off x="285720" y="3214686"/>
            <a:ext cx="3600000" cy="3060000"/>
          </a:xfrm>
          <a:prstGeom prst="rect">
            <a:avLst/>
          </a:prstGeom>
          <a:noFill/>
          <a:ln w="9525">
            <a:noFill/>
            <a:miter lim="800000"/>
            <a:headEnd/>
            <a:tailEnd/>
          </a:ln>
          <a:effectLst/>
        </p:spPr>
      </p:pic>
      <p:sp>
        <p:nvSpPr>
          <p:cNvPr id="20" name="Textfeld 19"/>
          <p:cNvSpPr txBox="1"/>
          <p:nvPr/>
        </p:nvSpPr>
        <p:spPr>
          <a:xfrm>
            <a:off x="2000232" y="6286520"/>
            <a:ext cx="1857356" cy="246221"/>
          </a:xfrm>
          <a:prstGeom prst="rect">
            <a:avLst/>
          </a:prstGeom>
          <a:noFill/>
        </p:spPr>
        <p:txBody>
          <a:bodyPr wrap="square" rtlCol="0">
            <a:spAutoFit/>
          </a:bodyPr>
          <a:lstStyle/>
          <a:p>
            <a:pPr algn="r"/>
            <a:r>
              <a:rPr lang="de-DE" sz="1000" dirty="0" smtClean="0">
                <a:solidFill>
                  <a:schemeClr val="tx1"/>
                </a:solidFill>
              </a:rPr>
              <a:t>www.joskin.com</a:t>
            </a:r>
            <a:endParaRPr lang="de-DE" sz="1000" dirty="0">
              <a:solidFill>
                <a:schemeClr val="tx1"/>
              </a:solidFill>
            </a:endParaRPr>
          </a:p>
        </p:txBody>
      </p:sp>
      <p:sp>
        <p:nvSpPr>
          <p:cNvPr id="21" name="Textfeld 20"/>
          <p:cNvSpPr txBox="1"/>
          <p:nvPr/>
        </p:nvSpPr>
        <p:spPr>
          <a:xfrm>
            <a:off x="6715140" y="6000768"/>
            <a:ext cx="1857356" cy="246221"/>
          </a:xfrm>
          <a:prstGeom prst="rect">
            <a:avLst/>
          </a:prstGeom>
          <a:noFill/>
        </p:spPr>
        <p:txBody>
          <a:bodyPr wrap="square" rtlCol="0">
            <a:spAutoFit/>
          </a:bodyPr>
          <a:lstStyle/>
          <a:p>
            <a:pPr algn="r"/>
            <a:r>
              <a:rPr lang="de-DE" sz="1000" dirty="0" smtClean="0">
                <a:solidFill>
                  <a:schemeClr val="tx1"/>
                </a:solidFill>
              </a:rPr>
              <a:t>www.joskin.com</a:t>
            </a:r>
            <a:endParaRPr lang="de-DE" sz="1000" dirty="0">
              <a:solidFill>
                <a:schemeClr val="tx1"/>
              </a:solidFill>
            </a:endParaRPr>
          </a:p>
        </p:txBody>
      </p:sp>
      <p:sp>
        <p:nvSpPr>
          <p:cNvPr id="16" name="Inhaltsplatzhalter 3"/>
          <p:cNvSpPr txBox="1">
            <a:spLocks/>
          </p:cNvSpPr>
          <p:nvPr/>
        </p:nvSpPr>
        <p:spPr bwMode="auto">
          <a:xfrm>
            <a:off x="214282" y="928670"/>
            <a:ext cx="5000660" cy="2143140"/>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err="1" smtClean="0">
                <a:solidFill>
                  <a:schemeClr val="tx1"/>
                </a:solidFill>
                <a:latin typeface="+mn-lt"/>
              </a:rPr>
              <a:t>Joskin</a:t>
            </a:r>
            <a:r>
              <a:rPr lang="de-DE" sz="1600" kern="0" dirty="0" smtClean="0">
                <a:solidFill>
                  <a:schemeClr val="tx1"/>
                </a:solidFill>
                <a:latin typeface="+mn-lt"/>
              </a:rPr>
              <a:t> hat ein System entwickelt das seitlich schließt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Funktion ebenfalls durch eine Kombination aus Schwingarm, Hydromotor und Rückholfeder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Rückwand kann bei diesen Systemen auch bei geschlossenem Verdeck geöffnet werden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Abdecknetz muss nicht separat fixiert werden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err="1" smtClean="0"/>
              <a:t>Hubdach</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68</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Textfeld 14"/>
          <p:cNvSpPr txBox="1"/>
          <p:nvPr/>
        </p:nvSpPr>
        <p:spPr>
          <a:xfrm>
            <a:off x="2571736" y="6072206"/>
            <a:ext cx="1857356" cy="246221"/>
          </a:xfrm>
          <a:prstGeom prst="rect">
            <a:avLst/>
          </a:prstGeom>
          <a:noFill/>
        </p:spPr>
        <p:txBody>
          <a:bodyPr wrap="square" rtlCol="0">
            <a:spAutoFit/>
          </a:bodyPr>
          <a:lstStyle/>
          <a:p>
            <a:pPr algn="r"/>
            <a:r>
              <a:rPr lang="de-DE" sz="1000" dirty="0" smtClean="0">
                <a:solidFill>
                  <a:schemeClr val="tx1"/>
                </a:solidFill>
              </a:rPr>
              <a:t>www.agrarheute.com</a:t>
            </a:r>
            <a:endParaRPr lang="de-DE" sz="1000" dirty="0">
              <a:solidFill>
                <a:schemeClr val="tx1"/>
              </a:solidFill>
            </a:endParaRPr>
          </a:p>
        </p:txBody>
      </p:sp>
      <p:sp>
        <p:nvSpPr>
          <p:cNvPr id="22" name="Inhaltsplatzhalter 3"/>
          <p:cNvSpPr txBox="1">
            <a:spLocks/>
          </p:cNvSpPr>
          <p:nvPr/>
        </p:nvSpPr>
        <p:spPr bwMode="auto">
          <a:xfrm>
            <a:off x="214282" y="928670"/>
            <a:ext cx="5072098" cy="292895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Innovation von Fliegl</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Vom Schlepper aus </a:t>
            </a:r>
            <a:r>
              <a:rPr lang="de-DE" sz="1600" kern="0" dirty="0" err="1" smtClean="0">
                <a:solidFill>
                  <a:schemeClr val="tx1"/>
                </a:solidFill>
                <a:latin typeface="+mn-lt"/>
              </a:rPr>
              <a:t>bedienbar</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Innerhalb kürzester Zeit geklappt (ca. 10 sec.)</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err="1" smtClean="0">
                <a:solidFill>
                  <a:schemeClr val="tx1"/>
                </a:solidFill>
                <a:latin typeface="+mn-lt"/>
              </a:rPr>
              <a:t>Hubdach</a:t>
            </a:r>
            <a:r>
              <a:rPr lang="de-DE" sz="1600" kern="0" dirty="0" smtClean="0">
                <a:solidFill>
                  <a:schemeClr val="tx1"/>
                </a:solidFill>
                <a:latin typeface="+mn-lt"/>
              </a:rPr>
              <a:t> ist in der Hälfte längs geteilt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Stahlträgerunterbau mit Gewebeplane</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Hydraulische </a:t>
            </a:r>
            <a:r>
              <a:rPr lang="de-DE" sz="1600" kern="0" dirty="0" err="1" smtClean="0">
                <a:solidFill>
                  <a:schemeClr val="tx1"/>
                </a:solidFill>
                <a:latin typeface="+mn-lt"/>
              </a:rPr>
              <a:t>Klappung</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Beladung mit höherem Schüttkegel möglich als bei Schiebeplane</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Schutz aller Ladegüter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Wasserdicht durch Überlappung </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pic>
        <p:nvPicPr>
          <p:cNvPr id="118787" name="Picture 3"/>
          <p:cNvPicPr>
            <a:picLocks noChangeAspect="1" noChangeArrowheads="1"/>
          </p:cNvPicPr>
          <p:nvPr/>
        </p:nvPicPr>
        <p:blipFill>
          <a:blip r:embed="rId2"/>
          <a:srcRect/>
          <a:stretch>
            <a:fillRect/>
          </a:stretch>
        </p:blipFill>
        <p:spPr bwMode="auto">
          <a:xfrm>
            <a:off x="5357818" y="928670"/>
            <a:ext cx="3600000" cy="2702041"/>
          </a:xfrm>
          <a:prstGeom prst="rect">
            <a:avLst/>
          </a:prstGeom>
          <a:noFill/>
          <a:ln w="9525">
            <a:noFill/>
            <a:miter lim="800000"/>
            <a:headEnd/>
            <a:tailEnd/>
          </a:ln>
          <a:effectLst/>
        </p:spPr>
      </p:pic>
      <p:sp>
        <p:nvSpPr>
          <p:cNvPr id="16" name="Textfeld 15"/>
          <p:cNvSpPr txBox="1"/>
          <p:nvPr/>
        </p:nvSpPr>
        <p:spPr>
          <a:xfrm>
            <a:off x="7072330" y="3643314"/>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118788" name="Picture 4"/>
          <p:cNvPicPr>
            <a:picLocks noChangeAspect="1" noChangeArrowheads="1"/>
          </p:cNvPicPr>
          <p:nvPr/>
        </p:nvPicPr>
        <p:blipFill>
          <a:blip r:embed="rId3"/>
          <a:srcRect/>
          <a:stretch>
            <a:fillRect/>
          </a:stretch>
        </p:blipFill>
        <p:spPr bwMode="auto">
          <a:xfrm>
            <a:off x="4929190" y="3929066"/>
            <a:ext cx="2880000" cy="2160000"/>
          </a:xfrm>
          <a:prstGeom prst="rect">
            <a:avLst/>
          </a:prstGeom>
          <a:noFill/>
          <a:ln w="9525">
            <a:noFill/>
            <a:miter lim="800000"/>
            <a:headEnd/>
            <a:tailEnd/>
          </a:ln>
          <a:effectLst/>
        </p:spPr>
      </p:pic>
      <p:sp>
        <p:nvSpPr>
          <p:cNvPr id="17" name="Textfeld 16"/>
          <p:cNvSpPr txBox="1"/>
          <p:nvPr/>
        </p:nvSpPr>
        <p:spPr>
          <a:xfrm>
            <a:off x="6000760" y="6072206"/>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pic>
        <p:nvPicPr>
          <p:cNvPr id="5122" name="Picture 2"/>
          <p:cNvPicPr>
            <a:picLocks noChangeAspect="1" noChangeArrowheads="1"/>
          </p:cNvPicPr>
          <p:nvPr/>
        </p:nvPicPr>
        <p:blipFill>
          <a:blip r:embed="rId4"/>
          <a:srcRect/>
          <a:stretch>
            <a:fillRect/>
          </a:stretch>
        </p:blipFill>
        <p:spPr bwMode="auto">
          <a:xfrm>
            <a:off x="1500166" y="3929066"/>
            <a:ext cx="2880000" cy="216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Ballensicherung</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69</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2" name="Inhaltsplatzhalter 3"/>
          <p:cNvSpPr txBox="1">
            <a:spLocks/>
          </p:cNvSpPr>
          <p:nvPr/>
        </p:nvSpPr>
        <p:spPr bwMode="auto">
          <a:xfrm>
            <a:off x="214282" y="785794"/>
            <a:ext cx="5072098" cy="328614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Bequemes Sichern der geladenen Quader- und Rundballen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Seitengitter werden hydraulisch geklappt und fixieren die Ballen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Lästiges und zeitaufwendiges Verzurren mit Spanngurten entfällt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Wenn die Ballen nicht formschlüssig geladen werden, müssen sie zusätzlich verzurrt werden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Zulässige Ladungssicherung im Straßenverkehr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Gitter können zusätzlich mit einer Plane ausgerüstet werden um verwehen von Stroh- oder Heuhalmen zu vermeiden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sp>
        <p:nvSpPr>
          <p:cNvPr id="16" name="Textfeld 15"/>
          <p:cNvSpPr txBox="1"/>
          <p:nvPr/>
        </p:nvSpPr>
        <p:spPr>
          <a:xfrm>
            <a:off x="7072330" y="3500438"/>
            <a:ext cx="1857356" cy="246221"/>
          </a:xfrm>
          <a:prstGeom prst="rect">
            <a:avLst/>
          </a:prstGeom>
          <a:noFill/>
        </p:spPr>
        <p:txBody>
          <a:bodyPr wrap="square" rtlCol="0">
            <a:spAutoFit/>
          </a:bodyPr>
          <a:lstStyle/>
          <a:p>
            <a:pPr algn="r"/>
            <a:r>
              <a:rPr lang="de-DE" sz="1000" dirty="0" smtClean="0">
                <a:solidFill>
                  <a:schemeClr val="tx1"/>
                </a:solidFill>
              </a:rPr>
              <a:t>www.fliegl-agrartechnik.de</a:t>
            </a:r>
            <a:endParaRPr lang="de-DE" sz="1000" dirty="0">
              <a:solidFill>
                <a:schemeClr val="tx1"/>
              </a:solidFill>
            </a:endParaRPr>
          </a:p>
        </p:txBody>
      </p:sp>
      <p:sp>
        <p:nvSpPr>
          <p:cNvPr id="17" name="Textfeld 16"/>
          <p:cNvSpPr txBox="1"/>
          <p:nvPr/>
        </p:nvSpPr>
        <p:spPr>
          <a:xfrm>
            <a:off x="7072330" y="6072206"/>
            <a:ext cx="1857356" cy="246221"/>
          </a:xfrm>
          <a:prstGeom prst="rect">
            <a:avLst/>
          </a:prstGeom>
          <a:noFill/>
        </p:spPr>
        <p:txBody>
          <a:bodyPr wrap="square" rtlCol="0">
            <a:spAutoFit/>
          </a:bodyPr>
          <a:lstStyle/>
          <a:p>
            <a:pPr algn="r"/>
            <a:r>
              <a:rPr lang="de-DE" sz="1000" dirty="0" smtClean="0">
                <a:solidFill>
                  <a:schemeClr val="tx1"/>
                </a:solidFill>
              </a:rPr>
              <a:t>www.landwirt.com</a:t>
            </a:r>
            <a:endParaRPr lang="de-DE" sz="10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5357818" y="1071546"/>
            <a:ext cx="3600000" cy="2400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357818" y="3714752"/>
            <a:ext cx="3600000" cy="23850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a:srcRect/>
          <a:stretch>
            <a:fillRect/>
          </a:stretch>
        </p:blipFill>
        <p:spPr bwMode="auto">
          <a:xfrm>
            <a:off x="1071538" y="4143380"/>
            <a:ext cx="3868657" cy="2160000"/>
          </a:xfrm>
          <a:prstGeom prst="rect">
            <a:avLst/>
          </a:prstGeom>
          <a:noFill/>
          <a:ln w="9525">
            <a:noFill/>
            <a:miter lim="800000"/>
            <a:headEnd/>
            <a:tailEnd/>
          </a:ln>
          <a:effectLst/>
        </p:spPr>
      </p:pic>
      <p:sp>
        <p:nvSpPr>
          <p:cNvPr id="18" name="Textfeld 17"/>
          <p:cNvSpPr txBox="1"/>
          <p:nvPr/>
        </p:nvSpPr>
        <p:spPr>
          <a:xfrm>
            <a:off x="3071802" y="6286520"/>
            <a:ext cx="1857356" cy="246221"/>
          </a:xfrm>
          <a:prstGeom prst="rect">
            <a:avLst/>
          </a:prstGeom>
          <a:noFill/>
        </p:spPr>
        <p:txBody>
          <a:bodyPr wrap="square" rtlCol="0">
            <a:spAutoFit/>
          </a:bodyPr>
          <a:lstStyle/>
          <a:p>
            <a:pPr algn="r"/>
            <a:r>
              <a:rPr lang="de-DE" sz="1000" dirty="0" smtClean="0">
                <a:solidFill>
                  <a:schemeClr val="tx1"/>
                </a:solidFill>
              </a:rPr>
              <a:t>www.landwirt.com</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Zulässige Zugkombinationen im </a:t>
            </a:r>
            <a:r>
              <a:rPr lang="de-DE" dirty="0" err="1" smtClean="0"/>
              <a:t>lof</a:t>
            </a:r>
            <a:r>
              <a:rPr lang="de-DE" dirty="0" smtClean="0"/>
              <a:t>-Betrieb</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7</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2" name="Inhaltsplatzhalter 3"/>
          <p:cNvSpPr txBox="1">
            <a:spLocks/>
          </p:cNvSpPr>
          <p:nvPr/>
        </p:nvSpPr>
        <p:spPr bwMode="auto">
          <a:xfrm>
            <a:off x="214282" y="1285860"/>
            <a:ext cx="8715436" cy="4857784"/>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Wingdings"/>
              <a:buChar char="à"/>
              <a:tabLst/>
              <a:defRPr/>
            </a:pPr>
            <a:r>
              <a:rPr lang="de-DE" sz="1600" b="1" kern="0" dirty="0" smtClean="0">
                <a:solidFill>
                  <a:schemeClr val="tx1"/>
                </a:solidFill>
                <a:sym typeface="Wingdings" pitchFamily="2" charset="2"/>
              </a:rPr>
              <a:t>Erläuterungen zur vorherigen Tabelle</a:t>
            </a:r>
          </a:p>
          <a:p>
            <a:pPr marL="342900" marR="0" lvl="0" indent="-342900" algn="l" defTabSz="457200" rtl="0" eaLnBrk="1" fontAlgn="base" latinLnBrk="0" hangingPunct="1">
              <a:lnSpc>
                <a:spcPct val="100000"/>
              </a:lnSpc>
              <a:spcBef>
                <a:spcPct val="20000"/>
              </a:spcBef>
              <a:spcAft>
                <a:spcPct val="0"/>
              </a:spcAft>
              <a:buClr>
                <a:srgbClr val="71AD2A"/>
              </a:buClr>
              <a:buSzTx/>
              <a:buFont typeface="Wingdings"/>
              <a:buChar char="à"/>
              <a:tabLst/>
              <a:defRPr/>
            </a:pPr>
            <a:endParaRPr lang="de-DE" sz="1600" b="1" kern="0" dirty="0" smtClean="0">
              <a:solidFill>
                <a:schemeClr val="tx1"/>
              </a:solidFill>
              <a:sym typeface="Wingdings" pitchFamily="2" charset="2"/>
            </a:endParaRPr>
          </a:p>
          <a:p>
            <a:pPr marL="342900" marR="0" lvl="0" indent="-342900" algn="l" defTabSz="457200" rtl="0" eaLnBrk="1" fontAlgn="base" latinLnBrk="0" hangingPunct="1">
              <a:lnSpc>
                <a:spcPct val="100000"/>
              </a:lnSpc>
              <a:spcBef>
                <a:spcPct val="20000"/>
              </a:spcBef>
              <a:spcAft>
                <a:spcPct val="0"/>
              </a:spcAft>
              <a:buClr>
                <a:srgbClr val="71AD2A"/>
              </a:buClr>
              <a:buSzTx/>
              <a:buAutoNum type="arabicParenR"/>
              <a:tabLst/>
              <a:defRPr/>
            </a:pPr>
            <a:r>
              <a:rPr lang="de-DE" sz="1600" kern="0" dirty="0" smtClean="0">
                <a:solidFill>
                  <a:schemeClr val="tx1"/>
                </a:solidFill>
                <a:sym typeface="Wingdings" pitchFamily="2" charset="2"/>
              </a:rPr>
              <a:t>Ein- &amp; Zweiachsanhänger mit Achsabstand &lt; 1 m brauchen keine eigene Bremse wenn:</a:t>
            </a:r>
          </a:p>
          <a:p>
            <a:pPr marL="342900" lvl="0" indent="-342900" algn="l" defTabSz="457200">
              <a:spcBef>
                <a:spcPct val="20000"/>
              </a:spcBef>
              <a:buClr>
                <a:srgbClr val="71AD2A"/>
              </a:buClr>
              <a:defRPr/>
            </a:pPr>
            <a:r>
              <a:rPr lang="de-DE" sz="1600" kern="0" dirty="0" smtClean="0">
                <a:solidFill>
                  <a:schemeClr val="tx1"/>
                </a:solidFill>
                <a:sym typeface="Wingdings" pitchFamily="2" charset="2"/>
              </a:rPr>
              <a:t>		- Bremsverzögerung vom Zugfahrzeug ausreichend</a:t>
            </a:r>
          </a:p>
          <a:p>
            <a:pPr marL="342900" lvl="0" indent="-342900" algn="l" defTabSz="457200">
              <a:spcBef>
                <a:spcPct val="20000"/>
              </a:spcBef>
              <a:buClr>
                <a:srgbClr val="71AD2A"/>
              </a:buClr>
              <a:defRPr/>
            </a:pPr>
            <a:r>
              <a:rPr lang="de-DE" sz="1600" kern="0" dirty="0" smtClean="0">
                <a:solidFill>
                  <a:schemeClr val="tx1"/>
                </a:solidFill>
                <a:sym typeface="Wingdings" pitchFamily="2" charset="2"/>
              </a:rPr>
              <a:t>		- Achslast des Anhänger ≤ Hälfte des Leergewichts vom Zugfahrzeug</a:t>
            </a:r>
          </a:p>
          <a:p>
            <a:pPr marL="342900" lvl="0" indent="-342900" algn="l" defTabSz="457200">
              <a:spcBef>
                <a:spcPct val="20000"/>
              </a:spcBef>
              <a:buClr>
                <a:srgbClr val="71AD2A"/>
              </a:buClr>
              <a:defRPr/>
            </a:pPr>
            <a:r>
              <a:rPr lang="de-DE" sz="1600" kern="0" dirty="0" smtClean="0">
                <a:solidFill>
                  <a:schemeClr val="tx1"/>
                </a:solidFill>
                <a:sym typeface="Wingdings" pitchFamily="2" charset="2"/>
              </a:rPr>
              <a:t>		- Achslast &lt; 0,75 t oder bis 3 t wenn bauartbedingte </a:t>
            </a:r>
            <a:r>
              <a:rPr lang="de-DE" sz="1600" kern="0" dirty="0" err="1" smtClean="0">
                <a:solidFill>
                  <a:schemeClr val="tx1"/>
                </a:solidFill>
                <a:sym typeface="Wingdings" pitchFamily="2" charset="2"/>
              </a:rPr>
              <a:t>Höchstgeschw</a:t>
            </a:r>
            <a:r>
              <a:rPr lang="de-DE" sz="1600" kern="0" dirty="0" smtClean="0">
                <a:solidFill>
                  <a:schemeClr val="tx1"/>
                </a:solidFill>
                <a:sym typeface="Wingdings" pitchFamily="2" charset="2"/>
              </a:rPr>
              <a:t>. (</a:t>
            </a:r>
            <a:r>
              <a:rPr lang="de-DE" sz="1600" kern="0" dirty="0" err="1" smtClean="0">
                <a:solidFill>
                  <a:schemeClr val="tx1"/>
                </a:solidFill>
                <a:sym typeface="Wingdings" pitchFamily="2" charset="2"/>
              </a:rPr>
              <a:t>bbH</a:t>
            </a:r>
            <a:r>
              <a:rPr lang="de-DE" sz="1600" kern="0" dirty="0" smtClean="0">
                <a:solidFill>
                  <a:schemeClr val="tx1"/>
                </a:solidFill>
                <a:sym typeface="Wingdings" pitchFamily="2" charset="2"/>
              </a:rPr>
              <a:t>) ≤ 30 km/h</a:t>
            </a:r>
          </a:p>
          <a:p>
            <a:pPr marL="342900" lvl="0" indent="-342900" algn="l" defTabSz="457200">
              <a:spcBef>
                <a:spcPct val="20000"/>
              </a:spcBef>
              <a:buClr>
                <a:srgbClr val="71AD2A"/>
              </a:buClr>
              <a:defRPr/>
            </a:pPr>
            <a:endParaRPr lang="de-DE" sz="1600" kern="0" dirty="0" smtClean="0">
              <a:solidFill>
                <a:schemeClr val="tx1"/>
              </a:solidFill>
              <a:sym typeface="Wingdings" pitchFamily="2" charset="2"/>
            </a:endParaRPr>
          </a:p>
          <a:p>
            <a:pPr marL="342900" lvl="0" indent="-342900" algn="l" defTabSz="457200">
              <a:spcBef>
                <a:spcPct val="20000"/>
              </a:spcBef>
              <a:buClr>
                <a:srgbClr val="71AD2A"/>
              </a:buClr>
              <a:buAutoNum type="arabicParenR" startAt="2"/>
              <a:defRPr/>
            </a:pPr>
            <a:r>
              <a:rPr lang="de-DE" sz="1600" kern="0" dirty="0" smtClean="0">
                <a:solidFill>
                  <a:schemeClr val="tx1"/>
                </a:solidFill>
                <a:sym typeface="Wingdings" pitchFamily="2" charset="2"/>
              </a:rPr>
              <a:t>Auflaufbremsen sind bei Einachsanhängern nur zulässig bei einer zulässigen Gesamtmasse von nicht mehr als:	</a:t>
            </a:r>
          </a:p>
          <a:p>
            <a:pPr marL="342900" lvl="0" indent="-342900" algn="l" defTabSz="457200">
              <a:spcBef>
                <a:spcPct val="20000"/>
              </a:spcBef>
              <a:buClr>
                <a:srgbClr val="71AD2A"/>
              </a:buClr>
              <a:defRPr/>
            </a:pPr>
            <a:r>
              <a:rPr lang="de-DE" sz="1600" kern="0" dirty="0" smtClean="0">
                <a:solidFill>
                  <a:schemeClr val="tx1"/>
                </a:solidFill>
                <a:sym typeface="Wingdings" pitchFamily="2" charset="2"/>
              </a:rPr>
              <a:t>			- 8 t und </a:t>
            </a:r>
            <a:r>
              <a:rPr lang="de-DE" sz="1600" kern="0" dirty="0" err="1" smtClean="0">
                <a:solidFill>
                  <a:schemeClr val="tx1"/>
                </a:solidFill>
                <a:sym typeface="Wingdings" pitchFamily="2" charset="2"/>
              </a:rPr>
              <a:t>bbH</a:t>
            </a:r>
            <a:r>
              <a:rPr lang="de-DE" sz="1600" kern="0" dirty="0" smtClean="0">
                <a:solidFill>
                  <a:schemeClr val="tx1"/>
                </a:solidFill>
                <a:sym typeface="Wingdings" pitchFamily="2" charset="2"/>
              </a:rPr>
              <a:t> max. 25 km/h</a:t>
            </a:r>
          </a:p>
          <a:p>
            <a:pPr marL="342900" lvl="0" indent="-342900" algn="l" defTabSz="457200">
              <a:spcBef>
                <a:spcPct val="20000"/>
              </a:spcBef>
              <a:buClr>
                <a:srgbClr val="71AD2A"/>
              </a:buClr>
              <a:defRPr/>
            </a:pPr>
            <a:r>
              <a:rPr lang="de-DE" sz="1600" kern="0" dirty="0" smtClean="0">
                <a:solidFill>
                  <a:schemeClr val="tx1"/>
                </a:solidFill>
                <a:sym typeface="Wingdings" pitchFamily="2" charset="2"/>
              </a:rPr>
              <a:t>			- 8 t und </a:t>
            </a:r>
            <a:r>
              <a:rPr lang="de-DE" sz="1600" kern="0" dirty="0" err="1" smtClean="0">
                <a:solidFill>
                  <a:schemeClr val="tx1"/>
                </a:solidFill>
                <a:sym typeface="Wingdings" pitchFamily="2" charset="2"/>
              </a:rPr>
              <a:t>bbH</a:t>
            </a:r>
            <a:r>
              <a:rPr lang="de-DE" sz="1600" kern="0" dirty="0" smtClean="0">
                <a:solidFill>
                  <a:schemeClr val="tx1"/>
                </a:solidFill>
                <a:sym typeface="Wingdings" pitchFamily="2" charset="2"/>
              </a:rPr>
              <a:t> max. 40 km/h wenn Bremse auf alle Räder wirkt</a:t>
            </a:r>
          </a:p>
          <a:p>
            <a:pPr marL="342900" lvl="0" indent="-342900" algn="l" defTabSz="457200">
              <a:spcBef>
                <a:spcPct val="20000"/>
              </a:spcBef>
              <a:buClr>
                <a:srgbClr val="71AD2A"/>
              </a:buClr>
              <a:defRPr/>
            </a:pPr>
            <a:r>
              <a:rPr lang="de-DE" sz="1600" kern="0" dirty="0" smtClean="0">
                <a:solidFill>
                  <a:schemeClr val="tx1"/>
                </a:solidFill>
                <a:sym typeface="Wingdings" pitchFamily="2" charset="2"/>
              </a:rPr>
              <a:t>			- 3,5 t und </a:t>
            </a:r>
            <a:r>
              <a:rPr lang="de-DE" sz="1600" kern="0" dirty="0" err="1" smtClean="0">
                <a:solidFill>
                  <a:schemeClr val="tx1"/>
                </a:solidFill>
                <a:sym typeface="Wingdings" pitchFamily="2" charset="2"/>
              </a:rPr>
              <a:t>bbH</a:t>
            </a:r>
            <a:r>
              <a:rPr lang="de-DE" sz="1600" kern="0" dirty="0" smtClean="0">
                <a:solidFill>
                  <a:schemeClr val="tx1"/>
                </a:solidFill>
                <a:sym typeface="Wingdings" pitchFamily="2" charset="2"/>
              </a:rPr>
              <a:t> mehr als 40 km/h wenn Bremse auf alle Räder wirkt</a:t>
            </a:r>
          </a:p>
          <a:p>
            <a:pPr marL="342900" lvl="0" indent="-342900" algn="l" defTabSz="457200">
              <a:spcBef>
                <a:spcPct val="20000"/>
              </a:spcBef>
              <a:buClr>
                <a:srgbClr val="71AD2A"/>
              </a:buClr>
              <a:defRPr/>
            </a:pPr>
            <a:endParaRPr lang="de-DE" sz="1600" kern="0" dirty="0" smtClean="0">
              <a:solidFill>
                <a:schemeClr val="tx1"/>
              </a:solidFill>
              <a:sym typeface="Wingdings" pitchFamily="2" charset="2"/>
            </a:endParaRPr>
          </a:p>
          <a:p>
            <a:pPr marL="342900" lvl="0" indent="-342900" algn="l" defTabSz="457200">
              <a:spcBef>
                <a:spcPct val="20000"/>
              </a:spcBef>
              <a:buClr>
                <a:srgbClr val="71AD2A"/>
              </a:buClr>
              <a:buAutoNum type="arabicParenR" startAt="3"/>
              <a:defRPr/>
            </a:pPr>
            <a:r>
              <a:rPr lang="de-DE" sz="1600" kern="0" dirty="0" smtClean="0">
                <a:solidFill>
                  <a:schemeClr val="tx1"/>
                </a:solidFill>
                <a:sym typeface="Wingdings" pitchFamily="2" charset="2"/>
              </a:rPr>
              <a:t>Anhänger müssen mit 25 km/h-Schildern gekennzeichnet sein</a:t>
            </a:r>
          </a:p>
          <a:p>
            <a:pPr marL="342900" lvl="0" indent="-342900" algn="l" defTabSz="457200">
              <a:spcBef>
                <a:spcPct val="20000"/>
              </a:spcBef>
              <a:buClr>
                <a:srgbClr val="71AD2A"/>
              </a:buClr>
              <a:buAutoNum type="arabicParenR" startAt="3"/>
              <a:defRPr/>
            </a:pPr>
            <a:endParaRPr lang="de-DE" sz="1600" kern="0" dirty="0" smtClean="0">
              <a:solidFill>
                <a:schemeClr val="tx1"/>
              </a:solidFill>
              <a:sym typeface="Wingdings" pitchFamily="2" charset="2"/>
            </a:endParaRPr>
          </a:p>
          <a:p>
            <a:pPr marL="342900" lvl="0" indent="-342900" algn="l" defTabSz="457200">
              <a:spcBef>
                <a:spcPct val="20000"/>
              </a:spcBef>
              <a:buClr>
                <a:srgbClr val="71AD2A"/>
              </a:buClr>
              <a:defRPr/>
            </a:pPr>
            <a:r>
              <a:rPr lang="de-DE" sz="1600" kern="0" dirty="0" smtClean="0">
                <a:solidFill>
                  <a:schemeClr val="tx1"/>
                </a:solidFill>
                <a:sym typeface="Wingdings" pitchFamily="2" charset="2"/>
              </a:rPr>
              <a:t> Zulässige Gesamtmasse eines Zuges max. 40 t</a:t>
            </a:r>
          </a:p>
          <a:p>
            <a:pPr marL="342900" lvl="0" indent="-342900" algn="l" defTabSz="457200">
              <a:spcBef>
                <a:spcPct val="20000"/>
              </a:spcBef>
              <a:buClr>
                <a:srgbClr val="71AD2A"/>
              </a:buClr>
              <a:defRPr/>
            </a:pPr>
            <a:endParaRPr lang="de-DE" sz="1600" kern="0" dirty="0" smtClean="0">
              <a:solidFill>
                <a:schemeClr val="tx1"/>
              </a:solidFill>
              <a:sym typeface="Wingdings" pitchFamily="2" charset="2"/>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sym typeface="Wingdings" pitchFamily="2" charset="2"/>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sym typeface="Wingdings" pitchFamily="2" charset="2"/>
              </a:rPr>
              <a:t>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sym typeface="Wingdings" pitchFamily="2" charset="2"/>
              </a:rPr>
              <a:t> </a:t>
            </a: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rPr>
              <a:t>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dirty="0" smtClean="0"/>
              <a:t> Folie </a:t>
            </a:r>
            <a:fld id="{D06C90DC-A3C8-4744-AA7F-69065692570B}" type="slidenum">
              <a:rPr lang="de-DE" smtClean="0"/>
              <a:pPr/>
              <a:t>70</a:t>
            </a:fld>
            <a:endParaRPr lang="de-DE" dirty="0"/>
          </a:p>
        </p:txBody>
      </p:sp>
      <p:sp>
        <p:nvSpPr>
          <p:cNvPr id="3" name="Fußzeilenplatzhalter 2"/>
          <p:cNvSpPr>
            <a:spLocks noGrp="1"/>
          </p:cNvSpPr>
          <p:nvPr>
            <p:ph type="ftr" sz="quarter" idx="11"/>
          </p:nvPr>
        </p:nvSpPr>
        <p:spPr/>
        <p:txBody>
          <a:bodyPr/>
          <a:lstStyle/>
          <a:p>
            <a:r>
              <a:rPr lang="de-DE" dirty="0" smtClean="0"/>
              <a:t>HSWT    Prof. Dr. U. Groß.           	LE :   Landwirtschaftliches Transportwesen</a:t>
            </a:r>
            <a:endParaRPr lang="de-DE" dirty="0"/>
          </a:p>
        </p:txBody>
      </p:sp>
      <p:graphicFrame>
        <p:nvGraphicFramePr>
          <p:cNvPr id="4" name="Diagramm 3"/>
          <p:cNvGraphicFramePr/>
          <p:nvPr/>
        </p:nvGraphicFramePr>
        <p:xfrm>
          <a:off x="285720" y="142852"/>
          <a:ext cx="8643998" cy="38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feld 6"/>
          <p:cNvSpPr txBox="1"/>
          <p:nvPr/>
        </p:nvSpPr>
        <p:spPr>
          <a:xfrm>
            <a:off x="571472" y="6215082"/>
            <a:ext cx="1714512" cy="246221"/>
          </a:xfrm>
          <a:prstGeom prst="rect">
            <a:avLst/>
          </a:prstGeom>
          <a:noFill/>
        </p:spPr>
        <p:txBody>
          <a:bodyPr wrap="square" rtlCol="0">
            <a:spAutoFit/>
          </a:bodyPr>
          <a:lstStyle/>
          <a:p>
            <a:pPr algn="r"/>
            <a:r>
              <a:rPr lang="de-DE" sz="1000" dirty="0" smtClean="0">
                <a:solidFill>
                  <a:schemeClr val="tx1"/>
                </a:solidFill>
              </a:rPr>
              <a:t>www.eifo.de</a:t>
            </a:r>
            <a:endParaRPr lang="de-DE" sz="1000" dirty="0">
              <a:solidFill>
                <a:schemeClr val="tx1"/>
              </a:solidFill>
            </a:endParaRPr>
          </a:p>
        </p:txBody>
      </p:sp>
      <p:cxnSp>
        <p:nvCxnSpPr>
          <p:cNvPr id="13" name="Gerade Verbindung 12"/>
          <p:cNvCxnSpPr/>
          <p:nvPr/>
        </p:nvCxnSpPr>
        <p:spPr bwMode="auto">
          <a:xfrm>
            <a:off x="5357818" y="2034000"/>
            <a:ext cx="2571768" cy="1588"/>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feld 36"/>
          <p:cNvSpPr txBox="1"/>
          <p:nvPr/>
        </p:nvSpPr>
        <p:spPr>
          <a:xfrm>
            <a:off x="6643702" y="6215082"/>
            <a:ext cx="1714512" cy="246221"/>
          </a:xfrm>
          <a:prstGeom prst="rect">
            <a:avLst/>
          </a:prstGeom>
          <a:noFill/>
        </p:spPr>
        <p:txBody>
          <a:bodyPr wrap="square" rtlCol="0">
            <a:spAutoFit/>
          </a:bodyPr>
          <a:lstStyle/>
          <a:p>
            <a:pPr algn="r"/>
            <a:r>
              <a:rPr lang="de-DE" sz="1000" dirty="0" smtClean="0">
                <a:solidFill>
                  <a:schemeClr val="tx1"/>
                </a:solidFill>
              </a:rPr>
              <a:t>www.agrarheute.com</a:t>
            </a:r>
            <a:endParaRPr lang="de-DE" sz="1000" dirty="0">
              <a:solidFill>
                <a:schemeClr val="tx1"/>
              </a:solidFill>
            </a:endParaRPr>
          </a:p>
        </p:txBody>
      </p:sp>
      <p:cxnSp>
        <p:nvCxnSpPr>
          <p:cNvPr id="19" name="Gerade Verbindung 18"/>
          <p:cNvCxnSpPr/>
          <p:nvPr/>
        </p:nvCxnSpPr>
        <p:spPr bwMode="auto">
          <a:xfrm rot="5400000">
            <a:off x="7822429" y="2160000"/>
            <a:ext cx="215108" cy="794"/>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p:cNvSpPr txBox="1"/>
          <p:nvPr/>
        </p:nvSpPr>
        <p:spPr>
          <a:xfrm>
            <a:off x="2714612" y="6215082"/>
            <a:ext cx="1714512" cy="246221"/>
          </a:xfrm>
          <a:prstGeom prst="rect">
            <a:avLst/>
          </a:prstGeom>
          <a:noFill/>
        </p:spPr>
        <p:txBody>
          <a:bodyPr wrap="square" rtlCol="0">
            <a:spAutoFit/>
          </a:bodyPr>
          <a:lstStyle/>
          <a:p>
            <a:pPr algn="r"/>
            <a:r>
              <a:rPr lang="de-DE" sz="1000" dirty="0" smtClean="0">
                <a:solidFill>
                  <a:schemeClr val="tx1"/>
                </a:solidFill>
              </a:rPr>
              <a:t>www.landwirt.com</a:t>
            </a:r>
            <a:endParaRPr lang="de-DE" sz="1000" dirty="0">
              <a:solidFill>
                <a:schemeClr val="tx1"/>
              </a:solidFill>
            </a:endParaRPr>
          </a:p>
        </p:txBody>
      </p:sp>
      <p:pic>
        <p:nvPicPr>
          <p:cNvPr id="12290" name="Picture 2"/>
          <p:cNvPicPr>
            <a:picLocks noChangeAspect="1" noChangeArrowheads="1"/>
          </p:cNvPicPr>
          <p:nvPr/>
        </p:nvPicPr>
        <p:blipFill>
          <a:blip r:embed="rId7" cstate="print"/>
          <a:srcRect/>
          <a:stretch>
            <a:fillRect/>
          </a:stretch>
        </p:blipFill>
        <p:spPr bwMode="auto">
          <a:xfrm>
            <a:off x="214282" y="4286256"/>
            <a:ext cx="2160000" cy="1780220"/>
          </a:xfrm>
          <a:prstGeom prst="rect">
            <a:avLst/>
          </a:prstGeom>
          <a:noFill/>
          <a:ln w="9525">
            <a:noFill/>
            <a:miter lim="800000"/>
            <a:headEnd/>
            <a:tailEnd/>
          </a:ln>
          <a:effectLst/>
        </p:spPr>
      </p:pic>
      <p:pic>
        <p:nvPicPr>
          <p:cNvPr id="12292" name="Picture 4"/>
          <p:cNvPicPr>
            <a:picLocks noChangeAspect="1" noChangeArrowheads="1"/>
          </p:cNvPicPr>
          <p:nvPr/>
        </p:nvPicPr>
        <p:blipFill>
          <a:blip r:embed="rId8"/>
          <a:srcRect/>
          <a:stretch>
            <a:fillRect/>
          </a:stretch>
        </p:blipFill>
        <p:spPr bwMode="auto">
          <a:xfrm>
            <a:off x="2643174" y="4071942"/>
            <a:ext cx="1800000" cy="2106726"/>
          </a:xfrm>
          <a:prstGeom prst="rect">
            <a:avLst/>
          </a:prstGeom>
          <a:noFill/>
          <a:ln w="9525">
            <a:noFill/>
            <a:miter lim="800000"/>
            <a:headEnd/>
            <a:tailEnd/>
          </a:ln>
          <a:effectLst/>
        </p:spPr>
      </p:pic>
      <p:pic>
        <p:nvPicPr>
          <p:cNvPr id="3074" name="Picture 2"/>
          <p:cNvPicPr>
            <a:picLocks noChangeAspect="1" noChangeArrowheads="1"/>
          </p:cNvPicPr>
          <p:nvPr/>
        </p:nvPicPr>
        <p:blipFill>
          <a:blip r:embed="rId9"/>
          <a:srcRect/>
          <a:stretch>
            <a:fillRect/>
          </a:stretch>
        </p:blipFill>
        <p:spPr bwMode="auto">
          <a:xfrm>
            <a:off x="5429256" y="4071942"/>
            <a:ext cx="2880000" cy="215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Auflaufbremse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71</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Textfeld 14"/>
          <p:cNvSpPr txBox="1"/>
          <p:nvPr/>
        </p:nvSpPr>
        <p:spPr>
          <a:xfrm>
            <a:off x="7072330" y="6143644"/>
            <a:ext cx="1857356" cy="246221"/>
          </a:xfrm>
          <a:prstGeom prst="rect">
            <a:avLst/>
          </a:prstGeom>
          <a:noFill/>
        </p:spPr>
        <p:txBody>
          <a:bodyPr wrap="square" rtlCol="0">
            <a:spAutoFit/>
          </a:bodyPr>
          <a:lstStyle/>
          <a:p>
            <a:pPr algn="r"/>
            <a:r>
              <a:rPr lang="de-DE" sz="1000" dirty="0" smtClean="0">
                <a:solidFill>
                  <a:schemeClr val="tx1"/>
                </a:solidFill>
              </a:rPr>
              <a:t>www.kuhnert-anhaenger.de</a:t>
            </a:r>
            <a:endParaRPr lang="de-DE" sz="1000" dirty="0">
              <a:solidFill>
                <a:schemeClr val="tx1"/>
              </a:solidFill>
            </a:endParaRPr>
          </a:p>
        </p:txBody>
      </p:sp>
      <p:sp>
        <p:nvSpPr>
          <p:cNvPr id="22" name="Inhaltsplatzhalter 3"/>
          <p:cNvSpPr txBox="1">
            <a:spLocks/>
          </p:cNvSpPr>
          <p:nvPr/>
        </p:nvSpPr>
        <p:spPr bwMode="auto">
          <a:xfrm>
            <a:off x="214282" y="928670"/>
            <a:ext cx="8715436" cy="257176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Zugfahrzeug bremst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Anhänger drückt zunächst weiter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Zugstange (1) schiebt sich je nach Deichselkraft in die Auflaufeinrichtung ein und drückt auf den Umlenkhebel (2)</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Ein optionaler Auflaufdämpfer sorgt für ein langsames, sanftes Einlaufen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Der Umlenkhebel (2) zieht am Bremsgestänge (3) und Bowdenzug (4) und betätigt somit das Spreizgelenkschloss (5) </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Dieses drückt die Bremsbacken (6) auseinander gegen die Bremstrommel (7)</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Der Anhänger bremst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pic>
        <p:nvPicPr>
          <p:cNvPr id="2050" name="Picture 2"/>
          <p:cNvPicPr>
            <a:picLocks noChangeAspect="1" noChangeArrowheads="1"/>
          </p:cNvPicPr>
          <p:nvPr/>
        </p:nvPicPr>
        <p:blipFill>
          <a:blip r:embed="rId2"/>
          <a:srcRect/>
          <a:stretch>
            <a:fillRect/>
          </a:stretch>
        </p:blipFill>
        <p:spPr bwMode="auto">
          <a:xfrm>
            <a:off x="-32" y="3500438"/>
            <a:ext cx="9000000" cy="26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Auflaufbremse Rückfahrautomatik</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72</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Textfeld 14"/>
          <p:cNvSpPr txBox="1"/>
          <p:nvPr/>
        </p:nvSpPr>
        <p:spPr>
          <a:xfrm>
            <a:off x="6500826" y="6286520"/>
            <a:ext cx="1857356" cy="246221"/>
          </a:xfrm>
          <a:prstGeom prst="rect">
            <a:avLst/>
          </a:prstGeom>
          <a:noFill/>
        </p:spPr>
        <p:txBody>
          <a:bodyPr wrap="square" rtlCol="0">
            <a:spAutoFit/>
          </a:bodyPr>
          <a:lstStyle/>
          <a:p>
            <a:pPr algn="r"/>
            <a:r>
              <a:rPr lang="de-DE" sz="1000" dirty="0" smtClean="0">
                <a:solidFill>
                  <a:schemeClr val="tx1"/>
                </a:solidFill>
              </a:rPr>
              <a:t>www.kuhnert-anhaenger.de</a:t>
            </a:r>
            <a:endParaRPr lang="de-DE" sz="1000" dirty="0">
              <a:solidFill>
                <a:schemeClr val="tx1"/>
              </a:solidFill>
            </a:endParaRPr>
          </a:p>
        </p:txBody>
      </p:sp>
      <p:sp>
        <p:nvSpPr>
          <p:cNvPr id="22" name="Inhaltsplatzhalter 3"/>
          <p:cNvSpPr txBox="1">
            <a:spLocks/>
          </p:cNvSpPr>
          <p:nvPr/>
        </p:nvSpPr>
        <p:spPr bwMode="auto">
          <a:xfrm>
            <a:off x="214282" y="928670"/>
            <a:ext cx="8715436" cy="3000396"/>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Mechanik in Trommelbremse macht Rückwärtsfahren ohne Auflaufbremse zu sperren möglich</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Wenn man den Anhänger rückwärts schiebt greift die Bremse zunächst bis ca. 10-20% Bremsleistung</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Nach Überwinden diesen Punktes schwenkt die rechte Bremsbacke durch die Rückwärtsbewegung der Trommel nach innen und drückt gegen eine Feder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Dadurch löst sich auch die linke Backe etwas weil das Gestänge locker wird</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Mit einem etwas erhöhten Kraftaufwand, durch die nötige Reibung um die Feder vorgespannt zu halten, kann der Anhänger nun rückwärts geschoben werden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Fährt man wieder vorwärts schwenkt die rechte Bremsbacke durch die Feder in ihre Ausgangslage zurück</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pic>
        <p:nvPicPr>
          <p:cNvPr id="3074" name="Picture 2"/>
          <p:cNvPicPr>
            <a:picLocks noChangeAspect="1" noChangeArrowheads="1"/>
          </p:cNvPicPr>
          <p:nvPr/>
        </p:nvPicPr>
        <p:blipFill>
          <a:blip r:embed="rId2"/>
          <a:srcRect/>
          <a:stretch>
            <a:fillRect/>
          </a:stretch>
        </p:blipFill>
        <p:spPr bwMode="auto">
          <a:xfrm>
            <a:off x="1785918" y="4000504"/>
            <a:ext cx="2095500" cy="19240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072066" y="4000504"/>
            <a:ext cx="2095500" cy="1924050"/>
          </a:xfrm>
          <a:prstGeom prst="rect">
            <a:avLst/>
          </a:prstGeom>
          <a:noFill/>
          <a:ln w="9525">
            <a:noFill/>
            <a:miter lim="800000"/>
            <a:headEnd/>
            <a:tailEnd/>
          </a:ln>
          <a:effectLst/>
        </p:spPr>
      </p:pic>
      <p:sp>
        <p:nvSpPr>
          <p:cNvPr id="10" name="Textfeld 9"/>
          <p:cNvSpPr txBox="1"/>
          <p:nvPr/>
        </p:nvSpPr>
        <p:spPr>
          <a:xfrm>
            <a:off x="1714480" y="5947966"/>
            <a:ext cx="2286016" cy="338554"/>
          </a:xfrm>
          <a:prstGeom prst="rect">
            <a:avLst/>
          </a:prstGeom>
          <a:noFill/>
        </p:spPr>
        <p:txBody>
          <a:bodyPr wrap="square" rtlCol="0">
            <a:spAutoFit/>
          </a:bodyPr>
          <a:lstStyle/>
          <a:p>
            <a:r>
              <a:rPr lang="de-DE" sz="1600" dirty="0" smtClean="0">
                <a:solidFill>
                  <a:schemeClr val="tx1"/>
                </a:solidFill>
              </a:rPr>
              <a:t>vorwärts</a:t>
            </a:r>
            <a:endParaRPr lang="de-DE" sz="1600" dirty="0">
              <a:solidFill>
                <a:schemeClr val="tx1"/>
              </a:solidFill>
            </a:endParaRPr>
          </a:p>
        </p:txBody>
      </p:sp>
      <p:sp>
        <p:nvSpPr>
          <p:cNvPr id="11" name="Textfeld 10"/>
          <p:cNvSpPr txBox="1"/>
          <p:nvPr/>
        </p:nvSpPr>
        <p:spPr>
          <a:xfrm>
            <a:off x="5000628" y="5947966"/>
            <a:ext cx="2286016" cy="338554"/>
          </a:xfrm>
          <a:prstGeom prst="rect">
            <a:avLst/>
          </a:prstGeom>
          <a:noFill/>
        </p:spPr>
        <p:txBody>
          <a:bodyPr wrap="square" rtlCol="0">
            <a:spAutoFit/>
          </a:bodyPr>
          <a:lstStyle/>
          <a:p>
            <a:r>
              <a:rPr lang="de-DE" sz="1600" dirty="0" smtClean="0">
                <a:solidFill>
                  <a:schemeClr val="tx1"/>
                </a:solidFill>
              </a:rPr>
              <a:t>rückwärts</a:t>
            </a:r>
            <a:endParaRPr lang="de-DE" sz="1600" dirty="0">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smtClean="0"/>
              <a:t>Auflaufbremse</a:t>
            </a:r>
            <a:endParaRPr lang="de-DE" dirty="0"/>
          </a:p>
        </p:txBody>
      </p:sp>
      <p:sp>
        <p:nvSpPr>
          <p:cNvPr id="10" name="Textplatzhalter 9"/>
          <p:cNvSpPr>
            <a:spLocks noGrp="1"/>
          </p:cNvSpPr>
          <p:nvPr>
            <p:ph type="body" idx="1"/>
          </p:nvPr>
        </p:nvSpPr>
        <p:spPr>
          <a:xfrm>
            <a:off x="500034" y="785794"/>
            <a:ext cx="4040188" cy="639762"/>
          </a:xfrm>
          <a:solidFill>
            <a:srgbClr val="00B050">
              <a:alpha val="80000"/>
            </a:srgbClr>
          </a:solidFill>
        </p:spPr>
        <p:txBody>
          <a:bodyPr/>
          <a:lstStyle/>
          <a:p>
            <a:r>
              <a:rPr lang="de-DE"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500034" y="1428736"/>
            <a:ext cx="4040188" cy="2143140"/>
          </a:xfrm>
          <a:solidFill>
            <a:srgbClr val="92D050">
              <a:alpha val="50000"/>
            </a:srgbClr>
          </a:solidFill>
        </p:spPr>
        <p:txBody>
          <a:bodyPr>
            <a:normAutofit/>
          </a:bodyPr>
          <a:lstStyle/>
          <a:p>
            <a:r>
              <a:rPr lang="de-DE" sz="1600" smtClean="0">
                <a:sym typeface="Wingdings" pitchFamily="2" charset="2"/>
              </a:rPr>
              <a:t>Bremst automatisch gleichmäßig mit dem Zugfahrzeug ab </a:t>
            </a:r>
          </a:p>
          <a:p>
            <a:r>
              <a:rPr lang="de-DE" sz="1600" smtClean="0">
                <a:sym typeface="Wingdings" pitchFamily="2" charset="2"/>
              </a:rPr>
              <a:t>Relativ günstig und einfach</a:t>
            </a:r>
          </a:p>
          <a:p>
            <a:endParaRPr lang="de-DE" sz="1600" smtClean="0">
              <a:sym typeface="Wingdings" pitchFamily="2" charset="2"/>
            </a:endParaRPr>
          </a:p>
          <a:p>
            <a:pPr>
              <a:buNone/>
            </a:pPr>
            <a:endParaRPr lang="de-DE" sz="1600" smtClean="0">
              <a:sym typeface="Wingdings" pitchFamily="2" charset="2"/>
            </a:endParaRPr>
          </a:p>
          <a:p>
            <a:endParaRPr lang="de-DE" sz="1600" smtClean="0">
              <a:sym typeface="Wingdings" pitchFamily="2" charset="2"/>
            </a:endParaRPr>
          </a:p>
          <a:p>
            <a:pPr>
              <a:buNone/>
            </a:pPr>
            <a:endParaRPr lang="de-DE" sz="1600" smtClean="0"/>
          </a:p>
          <a:p>
            <a:pPr lvl="1">
              <a:buNone/>
            </a:pPr>
            <a:endParaRPr lang="de-DE" sz="1200" dirty="0" smtClean="0"/>
          </a:p>
        </p:txBody>
      </p:sp>
      <p:sp>
        <p:nvSpPr>
          <p:cNvPr id="12" name="Textplatzhalter 11"/>
          <p:cNvSpPr>
            <a:spLocks noGrp="1"/>
          </p:cNvSpPr>
          <p:nvPr>
            <p:ph type="body" sz="quarter" idx="3"/>
          </p:nvPr>
        </p:nvSpPr>
        <p:spPr>
          <a:xfrm>
            <a:off x="4643438" y="785794"/>
            <a:ext cx="4041775" cy="639762"/>
          </a:xfrm>
          <a:solidFill>
            <a:srgbClr val="00B050">
              <a:alpha val="80000"/>
            </a:srgbClr>
          </a:solidFill>
        </p:spPr>
        <p:txBody>
          <a:bodyPr/>
          <a:lstStyle/>
          <a:p>
            <a:r>
              <a:rPr lang="de-DE"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428736"/>
            <a:ext cx="4041775" cy="4000528"/>
          </a:xfrm>
          <a:solidFill>
            <a:srgbClr val="92D050">
              <a:alpha val="50000"/>
            </a:srgbClr>
          </a:solidFill>
        </p:spPr>
        <p:txBody>
          <a:bodyPr/>
          <a:lstStyle/>
          <a:p>
            <a:r>
              <a:rPr lang="de-DE" sz="1500" smtClean="0"/>
              <a:t>Auflaufeinrichtung kann beim Anfahren rucken</a:t>
            </a:r>
          </a:p>
          <a:p>
            <a:r>
              <a:rPr lang="de-DE" sz="1500" smtClean="0"/>
              <a:t>Gespann wird beim Bremsvorgang etwas zusammengeschoben</a:t>
            </a:r>
          </a:p>
          <a:p>
            <a:pPr>
              <a:buNone/>
            </a:pPr>
            <a:r>
              <a:rPr lang="de-DE" sz="1500" smtClean="0"/>
              <a:t>	</a:t>
            </a:r>
            <a:r>
              <a:rPr lang="de-DE" sz="1500" smtClean="0">
                <a:sym typeface="Wingdings" pitchFamily="2" charset="2"/>
              </a:rPr>
              <a:t> Fahrstabilität leidet</a:t>
            </a:r>
          </a:p>
          <a:p>
            <a:r>
              <a:rPr lang="de-DE" sz="1500" smtClean="0">
                <a:sym typeface="Wingdings" pitchFamily="2" charset="2"/>
              </a:rPr>
              <a:t>Bei langer Bergabfahrt kann die Bremse heiß laufen</a:t>
            </a:r>
          </a:p>
          <a:p>
            <a:r>
              <a:rPr lang="de-DE" sz="1500" smtClean="0">
                <a:sym typeface="Wingdings" pitchFamily="2" charset="2"/>
              </a:rPr>
              <a:t>Zum Zurückfahren muss die Auflaufbremse manuell gesperrt werden wenn keine Rückfahreinrichtung vorhanden</a:t>
            </a:r>
          </a:p>
          <a:p>
            <a:r>
              <a:rPr lang="de-DE" sz="1500" smtClean="0">
                <a:sym typeface="Wingdings" pitchFamily="2" charset="2"/>
              </a:rPr>
              <a:t>Nur zulässig bis max. 8 t Gesamtgewicht des Anhängers und 25 km/h</a:t>
            </a:r>
            <a:endParaRPr lang="de-DE" sz="1500" dirty="0" smtClean="0"/>
          </a:p>
        </p:txBody>
      </p:sp>
      <p:sp>
        <p:nvSpPr>
          <p:cNvPr id="6" name="Foliennummernplatzhalter 5"/>
          <p:cNvSpPr>
            <a:spLocks noGrp="1"/>
          </p:cNvSpPr>
          <p:nvPr>
            <p:ph type="sldNum" sz="quarter" idx="12"/>
          </p:nvPr>
        </p:nvSpPr>
        <p:spPr/>
        <p:txBody>
          <a:bodyPr/>
          <a:lstStyle/>
          <a:p>
            <a:r>
              <a:rPr lang="de-DE" smtClean="0"/>
              <a:t>Folie </a:t>
            </a:r>
            <a:fld id="{845AF227-181F-4BAE-AD5B-0AE74089683F}" type="slidenum">
              <a:rPr lang="de-DE" smtClean="0"/>
              <a:pPr/>
              <a:t>73</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pic>
        <p:nvPicPr>
          <p:cNvPr id="6146" name="Picture 2"/>
          <p:cNvPicPr>
            <a:picLocks noChangeAspect="1" noChangeArrowheads="1"/>
          </p:cNvPicPr>
          <p:nvPr/>
        </p:nvPicPr>
        <p:blipFill>
          <a:blip r:embed="rId3"/>
          <a:srcRect/>
          <a:stretch>
            <a:fillRect/>
          </a:stretch>
        </p:blipFill>
        <p:spPr bwMode="auto">
          <a:xfrm>
            <a:off x="540562" y="3571876"/>
            <a:ext cx="3960000" cy="2464952"/>
          </a:xfrm>
          <a:prstGeom prst="rect">
            <a:avLst/>
          </a:prstGeom>
          <a:noFill/>
          <a:ln w="9525">
            <a:noFill/>
            <a:miter lim="800000"/>
            <a:headEnd/>
            <a:tailEnd/>
          </a:ln>
          <a:effectLst/>
        </p:spPr>
      </p:pic>
      <p:sp>
        <p:nvSpPr>
          <p:cNvPr id="16" name="Textfeld 15"/>
          <p:cNvSpPr txBox="1"/>
          <p:nvPr/>
        </p:nvSpPr>
        <p:spPr>
          <a:xfrm>
            <a:off x="2786050" y="6072206"/>
            <a:ext cx="1857356" cy="246221"/>
          </a:xfrm>
          <a:prstGeom prst="rect">
            <a:avLst/>
          </a:prstGeom>
          <a:noFill/>
        </p:spPr>
        <p:txBody>
          <a:bodyPr wrap="square" rtlCol="0">
            <a:spAutoFit/>
          </a:bodyPr>
          <a:lstStyle/>
          <a:p>
            <a:pPr algn="r"/>
            <a:r>
              <a:rPr lang="de-DE" sz="1000" dirty="0" smtClean="0">
                <a:solidFill>
                  <a:schemeClr val="tx1"/>
                </a:solidFill>
              </a:rPr>
              <a:t>www.ebay.com</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Hydraulische Bremse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74</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Textfeld 14"/>
          <p:cNvSpPr txBox="1"/>
          <p:nvPr/>
        </p:nvSpPr>
        <p:spPr>
          <a:xfrm>
            <a:off x="6500826" y="6286520"/>
            <a:ext cx="1857356" cy="246221"/>
          </a:xfrm>
          <a:prstGeom prst="rect">
            <a:avLst/>
          </a:prstGeom>
          <a:noFill/>
        </p:spPr>
        <p:txBody>
          <a:bodyPr wrap="square" rtlCol="0">
            <a:spAutoFit/>
          </a:bodyPr>
          <a:lstStyle/>
          <a:p>
            <a:pPr algn="r"/>
            <a:r>
              <a:rPr lang="de-DE" sz="1000" dirty="0" smtClean="0">
                <a:solidFill>
                  <a:schemeClr val="tx1"/>
                </a:solidFill>
              </a:rPr>
              <a:t>www.agroscope.ch</a:t>
            </a:r>
            <a:endParaRPr lang="de-DE" sz="1000" dirty="0">
              <a:solidFill>
                <a:schemeClr val="tx1"/>
              </a:solidFill>
            </a:endParaRPr>
          </a:p>
        </p:txBody>
      </p:sp>
      <p:pic>
        <p:nvPicPr>
          <p:cNvPr id="1027" name="Picture 3"/>
          <p:cNvPicPr>
            <a:picLocks noChangeAspect="1" noChangeArrowheads="1"/>
          </p:cNvPicPr>
          <p:nvPr/>
        </p:nvPicPr>
        <p:blipFill>
          <a:blip r:embed="rId2"/>
          <a:srcRect/>
          <a:stretch>
            <a:fillRect/>
          </a:stretch>
        </p:blipFill>
        <p:spPr bwMode="auto">
          <a:xfrm>
            <a:off x="0" y="928670"/>
            <a:ext cx="9000000" cy="5243802"/>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Hydraulische Bremse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75</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Textfeld 14"/>
          <p:cNvSpPr txBox="1"/>
          <p:nvPr/>
        </p:nvSpPr>
        <p:spPr>
          <a:xfrm>
            <a:off x="3643306" y="6286520"/>
            <a:ext cx="1857356" cy="246221"/>
          </a:xfrm>
          <a:prstGeom prst="rect">
            <a:avLst/>
          </a:prstGeom>
          <a:noFill/>
        </p:spPr>
        <p:txBody>
          <a:bodyPr wrap="square" rtlCol="0">
            <a:spAutoFit/>
          </a:bodyPr>
          <a:lstStyle/>
          <a:p>
            <a:pPr algn="r"/>
            <a:r>
              <a:rPr lang="de-DE" sz="1000" dirty="0" smtClean="0">
                <a:solidFill>
                  <a:schemeClr val="tx1"/>
                </a:solidFill>
              </a:rPr>
              <a:t>www.agroscope.ch</a:t>
            </a:r>
            <a:endParaRPr lang="de-DE" sz="1000" dirty="0">
              <a:solidFill>
                <a:schemeClr val="tx1"/>
              </a:solidFill>
            </a:endParaRPr>
          </a:p>
        </p:txBody>
      </p:sp>
      <p:sp>
        <p:nvSpPr>
          <p:cNvPr id="22" name="Inhaltsplatzhalter 3"/>
          <p:cNvSpPr txBox="1">
            <a:spLocks/>
          </p:cNvSpPr>
          <p:nvPr/>
        </p:nvSpPr>
        <p:spPr bwMode="auto">
          <a:xfrm>
            <a:off x="214282" y="928670"/>
            <a:ext cx="8715436" cy="2428892"/>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Betätigung über </a:t>
            </a:r>
            <a:r>
              <a:rPr lang="de-DE" sz="1600" kern="0" dirty="0" err="1" smtClean="0">
                <a:solidFill>
                  <a:schemeClr val="tx1"/>
                </a:solidFill>
                <a:latin typeface="+mn-lt"/>
              </a:rPr>
              <a:t>Schlepperhydraulik</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Bremsvorgang entweder über Handhebel oder über Bremspedal</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Stickstoffausgleichsbehälter nötig</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Bremse funktioniert nur bei laufendem Motor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Bei abgestelltem Motor ist lediglich eine Notbremsung über den Druckspeicher möglich</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Es gibt ein Abreisseil um eine Notbremsung einzuleiten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Über einen Regler an der Bremsleitung wird der Bremsdruck eingestellt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p:txBody>
      </p:sp>
      <p:pic>
        <p:nvPicPr>
          <p:cNvPr id="1026" name="Picture 2"/>
          <p:cNvPicPr>
            <a:picLocks noChangeAspect="1" noChangeArrowheads="1"/>
          </p:cNvPicPr>
          <p:nvPr/>
        </p:nvPicPr>
        <p:blipFill>
          <a:blip r:embed="rId2"/>
          <a:srcRect/>
          <a:stretch>
            <a:fillRect/>
          </a:stretch>
        </p:blipFill>
        <p:spPr bwMode="auto">
          <a:xfrm>
            <a:off x="1857356" y="3571876"/>
            <a:ext cx="3600000" cy="27000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err="1" smtClean="0"/>
              <a:t>Hydraullische</a:t>
            </a:r>
            <a:r>
              <a:rPr lang="de-DE" dirty="0" smtClean="0"/>
              <a:t> Bremse</a:t>
            </a:r>
            <a:endParaRPr lang="de-DE" dirty="0"/>
          </a:p>
        </p:txBody>
      </p:sp>
      <p:sp>
        <p:nvSpPr>
          <p:cNvPr id="10" name="Textplatzhalter 9"/>
          <p:cNvSpPr>
            <a:spLocks noGrp="1"/>
          </p:cNvSpPr>
          <p:nvPr>
            <p:ph type="body" idx="1"/>
          </p:nvPr>
        </p:nvSpPr>
        <p:spPr>
          <a:xfrm>
            <a:off x="500034" y="1643050"/>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500034" y="2285992"/>
            <a:ext cx="4040188" cy="2571768"/>
          </a:xfrm>
          <a:solidFill>
            <a:srgbClr val="92D050">
              <a:alpha val="50000"/>
            </a:srgbClr>
          </a:solidFill>
        </p:spPr>
        <p:txBody>
          <a:bodyPr>
            <a:normAutofit/>
          </a:bodyPr>
          <a:lstStyle/>
          <a:p>
            <a:r>
              <a:rPr lang="de-DE" sz="1600" dirty="0" smtClean="0">
                <a:sym typeface="Wingdings" pitchFamily="2" charset="2"/>
              </a:rPr>
              <a:t>Hydraulik auf allen Traktoren vorhanden</a:t>
            </a:r>
          </a:p>
          <a:p>
            <a:r>
              <a:rPr lang="de-DE" sz="1600" dirty="0" smtClean="0">
                <a:sym typeface="Wingdings" pitchFamily="2" charset="2"/>
              </a:rPr>
              <a:t>Einfacher Unterhalt</a:t>
            </a:r>
          </a:p>
          <a:p>
            <a:r>
              <a:rPr lang="de-DE" sz="1600" dirty="0" smtClean="0">
                <a:sym typeface="Wingdings" pitchFamily="2" charset="2"/>
              </a:rPr>
              <a:t>Relativ günstig gegenüber Druckluftsystem</a:t>
            </a:r>
          </a:p>
          <a:p>
            <a:endParaRPr lang="de-DE" sz="1600" dirty="0" smtClean="0">
              <a:sym typeface="Wingdings" pitchFamily="2" charset="2"/>
            </a:endParaRPr>
          </a:p>
          <a:p>
            <a:pPr>
              <a:buNone/>
            </a:pPr>
            <a:endParaRPr lang="de-DE" sz="1600" dirty="0" smtClean="0">
              <a:sym typeface="Wingdings" pitchFamily="2" charset="2"/>
            </a:endParaRPr>
          </a:p>
          <a:p>
            <a:endParaRPr lang="de-DE" sz="1600" dirty="0" smtClean="0">
              <a:sym typeface="Wingdings" pitchFamily="2" charset="2"/>
            </a:endParaRPr>
          </a:p>
          <a:p>
            <a:pPr>
              <a:buNone/>
            </a:pPr>
            <a:endParaRPr lang="de-DE" sz="1600" dirty="0" smtClean="0"/>
          </a:p>
          <a:p>
            <a:pPr lvl="1">
              <a:buNone/>
            </a:pPr>
            <a:endParaRPr lang="de-DE" sz="1200" dirty="0" smtClean="0"/>
          </a:p>
        </p:txBody>
      </p:sp>
      <p:sp>
        <p:nvSpPr>
          <p:cNvPr id="12" name="Textplatzhalter 11"/>
          <p:cNvSpPr>
            <a:spLocks noGrp="1"/>
          </p:cNvSpPr>
          <p:nvPr>
            <p:ph type="body" sz="quarter" idx="3"/>
          </p:nvPr>
        </p:nvSpPr>
        <p:spPr>
          <a:xfrm>
            <a:off x="4643438" y="1643050"/>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2285992"/>
            <a:ext cx="4041775" cy="2571768"/>
          </a:xfrm>
          <a:solidFill>
            <a:srgbClr val="92D050">
              <a:alpha val="50000"/>
            </a:srgbClr>
          </a:solidFill>
        </p:spPr>
        <p:txBody>
          <a:bodyPr/>
          <a:lstStyle/>
          <a:p>
            <a:r>
              <a:rPr lang="de-DE" sz="1600" dirty="0" smtClean="0"/>
              <a:t>Starke Verschmutzung bei Schlauchbruch</a:t>
            </a:r>
          </a:p>
          <a:p>
            <a:r>
              <a:rPr lang="de-DE" sz="1600" dirty="0" smtClean="0"/>
              <a:t>Motor muss laufen für Bremsung, außer Notbremsung über Druckspeicher</a:t>
            </a:r>
          </a:p>
          <a:p>
            <a:r>
              <a:rPr lang="de-DE" sz="1600" dirty="0" smtClean="0"/>
              <a:t>Druckspeicher muss durch Bremsung aufgefüllt werden</a:t>
            </a:r>
          </a:p>
          <a:p>
            <a:r>
              <a:rPr lang="de-DE" sz="1600" dirty="0" smtClean="0"/>
              <a:t>In Deutschland nur begrenzte Zulassung verfügbar</a:t>
            </a:r>
          </a:p>
        </p:txBody>
      </p:sp>
      <p:sp>
        <p:nvSpPr>
          <p:cNvPr id="6" name="Foliennummernplatzhalter 5"/>
          <p:cNvSpPr>
            <a:spLocks noGrp="1"/>
          </p:cNvSpPr>
          <p:nvPr>
            <p:ph type="sldNum" sz="quarter" idx="12"/>
          </p:nvPr>
        </p:nvSpPr>
        <p:spPr/>
        <p:txBody>
          <a:bodyPr/>
          <a:lstStyle/>
          <a:p>
            <a:r>
              <a:rPr lang="de-DE" smtClean="0"/>
              <a:t>Folie </a:t>
            </a:r>
            <a:fld id="{845AF227-181F-4BAE-AD5B-0AE74089683F}" type="slidenum">
              <a:rPr lang="de-DE" smtClean="0"/>
              <a:pPr/>
              <a:t>76</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Druckluftbremse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77</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2" name="Inhaltsplatzhalter 3"/>
          <p:cNvSpPr txBox="1">
            <a:spLocks/>
          </p:cNvSpPr>
          <p:nvPr/>
        </p:nvSpPr>
        <p:spPr bwMode="auto">
          <a:xfrm>
            <a:off x="0" y="928670"/>
            <a:ext cx="5214942" cy="328614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Bremskraft ist abhängig vom Pedalweg des Bremspedals</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Notwendige Druckluft wird über Verbindungsschläuche vom Zugfahrzeug aus bezogen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Vorratsbehälter am Anhänger notwendig</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Kompressor der Zugmaschine sorgt für konstanten Druck im Vorratsbehälter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Anhängersteuerventil am Zugfahrzeug</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Ein- und Zweikreisbremssystem möglich</a:t>
            </a:r>
          </a:p>
        </p:txBody>
      </p:sp>
      <p:pic>
        <p:nvPicPr>
          <p:cNvPr id="13314" name="Picture 2"/>
          <p:cNvPicPr>
            <a:picLocks noChangeAspect="1" noChangeArrowheads="1"/>
          </p:cNvPicPr>
          <p:nvPr/>
        </p:nvPicPr>
        <p:blipFill>
          <a:blip r:embed="rId2" cstate="print"/>
          <a:srcRect/>
          <a:stretch>
            <a:fillRect/>
          </a:stretch>
        </p:blipFill>
        <p:spPr bwMode="auto">
          <a:xfrm>
            <a:off x="5286380" y="2143116"/>
            <a:ext cx="3600000" cy="3600000"/>
          </a:xfrm>
          <a:prstGeom prst="rect">
            <a:avLst/>
          </a:prstGeom>
          <a:noFill/>
          <a:ln w="9525">
            <a:noFill/>
            <a:miter lim="800000"/>
            <a:headEnd/>
            <a:tailEnd/>
          </a:ln>
          <a:effectLst/>
        </p:spPr>
      </p:pic>
      <p:sp>
        <p:nvSpPr>
          <p:cNvPr id="7" name="Textfeld 6"/>
          <p:cNvSpPr txBox="1"/>
          <p:nvPr/>
        </p:nvSpPr>
        <p:spPr>
          <a:xfrm>
            <a:off x="7000892" y="5715016"/>
            <a:ext cx="1857356" cy="246221"/>
          </a:xfrm>
          <a:prstGeom prst="rect">
            <a:avLst/>
          </a:prstGeom>
          <a:noFill/>
        </p:spPr>
        <p:txBody>
          <a:bodyPr wrap="square" rtlCol="0">
            <a:spAutoFit/>
          </a:bodyPr>
          <a:lstStyle/>
          <a:p>
            <a:pPr algn="r"/>
            <a:r>
              <a:rPr lang="de-DE" sz="1000" dirty="0" smtClean="0">
                <a:solidFill>
                  <a:schemeClr val="tx1"/>
                </a:solidFill>
              </a:rPr>
              <a:t>www.wikipedia.org</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Einkreis-Druckluftbremse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78</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Textfeld 14"/>
          <p:cNvSpPr txBox="1"/>
          <p:nvPr/>
        </p:nvSpPr>
        <p:spPr>
          <a:xfrm>
            <a:off x="4143372" y="6215082"/>
            <a:ext cx="1857356" cy="246221"/>
          </a:xfrm>
          <a:prstGeom prst="rect">
            <a:avLst/>
          </a:prstGeom>
          <a:noFill/>
        </p:spPr>
        <p:txBody>
          <a:bodyPr wrap="square" rtlCol="0">
            <a:spAutoFit/>
          </a:bodyPr>
          <a:lstStyle/>
          <a:p>
            <a:pPr algn="r"/>
            <a:r>
              <a:rPr lang="de-DE" sz="1000" dirty="0" smtClean="0">
                <a:solidFill>
                  <a:schemeClr val="tx1"/>
                </a:solidFill>
              </a:rPr>
              <a:t>www.siepmann.net</a:t>
            </a:r>
            <a:endParaRPr lang="de-DE" sz="1000" dirty="0">
              <a:solidFill>
                <a:schemeClr val="tx1"/>
              </a:solidFill>
            </a:endParaRPr>
          </a:p>
        </p:txBody>
      </p:sp>
      <p:sp>
        <p:nvSpPr>
          <p:cNvPr id="22" name="Inhaltsplatzhalter 3"/>
          <p:cNvSpPr txBox="1">
            <a:spLocks/>
          </p:cNvSpPr>
          <p:nvPr/>
        </p:nvSpPr>
        <p:spPr bwMode="auto">
          <a:xfrm>
            <a:off x="214282" y="928670"/>
            <a:ext cx="8715436" cy="3214710"/>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Sind nur noch für </a:t>
            </a:r>
            <a:r>
              <a:rPr lang="de-DE" sz="1600" kern="0" dirty="0" err="1" smtClean="0">
                <a:solidFill>
                  <a:schemeClr val="tx1"/>
                </a:solidFill>
                <a:latin typeface="+mn-lt"/>
              </a:rPr>
              <a:t>landw</a:t>
            </a:r>
            <a:r>
              <a:rPr lang="de-DE" sz="1600" kern="0" dirty="0" smtClean="0">
                <a:solidFill>
                  <a:schemeClr val="tx1"/>
                </a:solidFill>
                <a:latin typeface="+mn-lt"/>
              </a:rPr>
              <a:t>. Anhänger bis 25 km/h zugelassen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Eine Leitung (schwarz) vom Fahrzeug zum Anhänger ist für Druckversorgung und Steuerung der Anhängerbremse verantwortlich</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Bei gelöster Bremse liegen 5,3 bar an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Beim Bremsen wird Druck abgebaut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Das Anhängerbremsventil erlaubt dann einen Druckaufbau aus dem Vorratsbehälter des Schleppers</a:t>
            </a:r>
          </a:p>
          <a:p>
            <a:pPr marL="342900" indent="-342900" algn="l" defTabSz="457200">
              <a:spcBef>
                <a:spcPct val="20000"/>
              </a:spcBef>
              <a:buClr>
                <a:srgbClr val="71AD2A"/>
              </a:buClr>
              <a:buFont typeface="Arial Unicode MS" pitchFamily="34" charset="-128"/>
              <a:buChar char="»"/>
              <a:defRPr/>
            </a:pPr>
            <a:r>
              <a:rPr lang="de-DE" sz="1600" kern="0" dirty="0" smtClean="0">
                <a:solidFill>
                  <a:schemeClr val="tx1"/>
                </a:solidFill>
              </a:rPr>
              <a:t>Handverstellbarer Bremskraftregler dient zur Anpassung der Bremskraft an den Beladungszustand des Hängers</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sym typeface="Wingdings" pitchFamily="2" charset="2"/>
              </a:rPr>
              <a:t> Nachteil: bei Luftmangel kein Bremsen mehr möglich</a:t>
            </a:r>
            <a:endParaRPr lang="de-DE" sz="1600" kern="0" dirty="0" smtClean="0">
              <a:solidFill>
                <a:schemeClr val="tx1"/>
              </a:solidFill>
              <a:latin typeface="+mn-lt"/>
            </a:endParaRPr>
          </a:p>
        </p:txBody>
      </p:sp>
      <p:pic>
        <p:nvPicPr>
          <p:cNvPr id="10243" name="Picture 3"/>
          <p:cNvPicPr>
            <a:picLocks noChangeAspect="1" noChangeArrowheads="1"/>
          </p:cNvPicPr>
          <p:nvPr/>
        </p:nvPicPr>
        <p:blipFill>
          <a:blip r:embed="rId2"/>
          <a:srcRect/>
          <a:stretch>
            <a:fillRect/>
          </a:stretch>
        </p:blipFill>
        <p:spPr bwMode="auto">
          <a:xfrm>
            <a:off x="2786050" y="4143380"/>
            <a:ext cx="3019425" cy="2085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Zweikreis-Druckluftbremse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79</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Textfeld 14"/>
          <p:cNvSpPr txBox="1"/>
          <p:nvPr/>
        </p:nvSpPr>
        <p:spPr>
          <a:xfrm>
            <a:off x="7429552" y="6215082"/>
            <a:ext cx="1357290" cy="246221"/>
          </a:xfrm>
          <a:prstGeom prst="rect">
            <a:avLst/>
          </a:prstGeom>
          <a:noFill/>
        </p:spPr>
        <p:txBody>
          <a:bodyPr wrap="square" rtlCol="0">
            <a:spAutoFit/>
          </a:bodyPr>
          <a:lstStyle/>
          <a:p>
            <a:pPr algn="r"/>
            <a:r>
              <a:rPr lang="de-DE" sz="1000" dirty="0" smtClean="0">
                <a:solidFill>
                  <a:schemeClr val="tx1"/>
                </a:solidFill>
              </a:rPr>
              <a:t>www.faie.at</a:t>
            </a:r>
            <a:endParaRPr lang="de-DE" sz="1000" dirty="0">
              <a:solidFill>
                <a:schemeClr val="tx1"/>
              </a:solidFill>
            </a:endParaRPr>
          </a:p>
        </p:txBody>
      </p:sp>
      <p:sp>
        <p:nvSpPr>
          <p:cNvPr id="22" name="Inhaltsplatzhalter 3"/>
          <p:cNvSpPr txBox="1">
            <a:spLocks/>
          </p:cNvSpPr>
          <p:nvPr/>
        </p:nvSpPr>
        <p:spPr bwMode="auto">
          <a:xfrm>
            <a:off x="214282" y="928670"/>
            <a:ext cx="8715436" cy="3214710"/>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2 Leitungen:</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 Vorratsleitung (rot) 		</a:t>
            </a:r>
            <a:r>
              <a:rPr lang="de-DE" sz="1600" kern="0" dirty="0" smtClean="0">
                <a:solidFill>
                  <a:schemeClr val="tx1"/>
                </a:solidFill>
                <a:latin typeface="+mn-lt"/>
                <a:sym typeface="Wingdings" pitchFamily="2" charset="2"/>
              </a:rPr>
              <a:t> versorgt Vorratsbehälter des Anhängers ständig mit Luft</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 Bremsleitung (gelb)		</a:t>
            </a:r>
            <a:r>
              <a:rPr lang="de-DE" sz="1600" kern="0" dirty="0" smtClean="0">
                <a:solidFill>
                  <a:schemeClr val="tx1"/>
                </a:solidFill>
                <a:latin typeface="+mn-lt"/>
                <a:sym typeface="Wingdings" pitchFamily="2" charset="2"/>
              </a:rPr>
              <a:t> steuert die Anhängerbremse an</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Automatisch lastabhängiger Bremskraftregler vorteilhaft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An Vorratsleitung liegen normal 7,3 bar an</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sym typeface="Wingdings" pitchFamily="2" charset="2"/>
              </a:rPr>
              <a:t> Vorteil: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sym typeface="Wingdings" pitchFamily="2" charset="2"/>
              </a:rPr>
              <a:t>	- </a:t>
            </a:r>
            <a:r>
              <a:rPr lang="de-DE" sz="1600" kern="0" dirty="0" smtClean="0">
                <a:solidFill>
                  <a:schemeClr val="tx1"/>
                </a:solidFill>
                <a:latin typeface="+mn-lt"/>
              </a:rPr>
              <a:t>Bei Druckabfall und beim Abriss der Vorratsleitung wird Notbremsung eingeleitet</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 Auch beim Defekt der Bremsleitung wird eine Notbremsung eingeleitet sobald das 		Bremspedal betätigt wird</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latin typeface="+mn-lt"/>
            </a:endParaRPr>
          </a:p>
        </p:txBody>
      </p:sp>
      <p:pic>
        <p:nvPicPr>
          <p:cNvPr id="2050" name="Picture 2"/>
          <p:cNvPicPr>
            <a:picLocks noChangeAspect="1" noChangeArrowheads="1"/>
          </p:cNvPicPr>
          <p:nvPr/>
        </p:nvPicPr>
        <p:blipFill>
          <a:blip r:embed="rId2" cstate="print"/>
          <a:srcRect/>
          <a:stretch>
            <a:fillRect/>
          </a:stretch>
        </p:blipFill>
        <p:spPr bwMode="auto">
          <a:xfrm rot="16200000">
            <a:off x="5429256" y="4143380"/>
            <a:ext cx="2520000" cy="252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Abmessungen</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8</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2" name="Inhaltsplatzhalter 3"/>
          <p:cNvSpPr txBox="1">
            <a:spLocks/>
          </p:cNvSpPr>
          <p:nvPr/>
        </p:nvSpPr>
        <p:spPr bwMode="auto">
          <a:xfrm>
            <a:off x="513176" y="3967929"/>
            <a:ext cx="8143932" cy="221457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200" kern="0" dirty="0" smtClean="0">
                <a:solidFill>
                  <a:schemeClr val="tx1"/>
                </a:solidFill>
              </a:rPr>
              <a:t>Abmessungen die auf öffentlichen Straßen von </a:t>
            </a:r>
            <a:r>
              <a:rPr lang="de-DE" sz="1200" kern="0" dirty="0" err="1" smtClean="0">
                <a:solidFill>
                  <a:schemeClr val="tx1"/>
                </a:solidFill>
              </a:rPr>
              <a:t>lof</a:t>
            </a:r>
            <a:r>
              <a:rPr lang="de-DE" sz="1200" kern="0" dirty="0" smtClean="0">
                <a:solidFill>
                  <a:schemeClr val="tx1"/>
                </a:solidFill>
              </a:rPr>
              <a:t> Fahrzeugen nicht überschritten werden dürfen:</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200" kern="0" dirty="0" smtClean="0">
                <a:solidFill>
                  <a:schemeClr val="tx1"/>
                </a:solidFill>
              </a:rPr>
              <a:t>												Länge		Breite 	Höhe	</a:t>
            </a:r>
          </a:p>
          <a:p>
            <a:pPr marL="342900" marR="0" lvl="0" indent="-342900" algn="l" defTabSz="457200" rtl="0" eaLnBrk="1" fontAlgn="base" latinLnBrk="0" hangingPunct="1">
              <a:lnSpc>
                <a:spcPct val="100000"/>
              </a:lnSpc>
              <a:spcBef>
                <a:spcPct val="20000"/>
              </a:spcBef>
              <a:spcAft>
                <a:spcPct val="0"/>
              </a:spcAft>
              <a:buClr>
                <a:srgbClr val="71AD2A"/>
              </a:buClr>
              <a:buSzTx/>
              <a:buFont typeface="Wingdings"/>
              <a:buChar char="à"/>
              <a:tabLst/>
              <a:defRPr/>
            </a:pPr>
            <a:r>
              <a:rPr lang="de-DE" sz="1200" kern="0" dirty="0" smtClean="0">
                <a:solidFill>
                  <a:schemeClr val="tx1"/>
                </a:solidFill>
                <a:sym typeface="Wingdings" pitchFamily="2" charset="2"/>
              </a:rPr>
              <a:t>Zugfahrzeug mit max. 2 Anhängern				18,75 m		2,55 m	  4 m</a:t>
            </a:r>
          </a:p>
          <a:p>
            <a:pPr marL="342900" lvl="0" indent="-342900" algn="l" defTabSz="457200">
              <a:spcBef>
                <a:spcPct val="20000"/>
              </a:spcBef>
              <a:buClr>
                <a:srgbClr val="71AD2A"/>
              </a:buClr>
              <a:buFont typeface="Wingdings"/>
              <a:buChar char="à"/>
              <a:defRPr/>
            </a:pPr>
            <a:r>
              <a:rPr lang="de-DE" sz="1200" kern="0" smtClean="0">
                <a:solidFill>
                  <a:schemeClr val="tx1"/>
                </a:solidFill>
                <a:sym typeface="Wingdings" pitchFamily="2" charset="2"/>
              </a:rPr>
              <a:t> </a:t>
            </a:r>
            <a:r>
              <a:rPr lang="de-DE" sz="1200" kern="0" dirty="0" smtClean="0">
                <a:solidFill>
                  <a:schemeClr val="tx1"/>
                </a:solidFill>
                <a:sym typeface="Wingdings" pitchFamily="2" charset="2"/>
              </a:rPr>
              <a:t>mit Ladung aus </a:t>
            </a:r>
            <a:r>
              <a:rPr lang="de-DE" sz="1200" kern="0" dirty="0" err="1" smtClean="0">
                <a:solidFill>
                  <a:schemeClr val="tx1"/>
                </a:solidFill>
                <a:sym typeface="Wingdings" pitchFamily="2" charset="2"/>
              </a:rPr>
              <a:t>lof</a:t>
            </a:r>
            <a:r>
              <a:rPr lang="de-DE" sz="1200" kern="0" dirty="0" smtClean="0">
                <a:solidFill>
                  <a:schemeClr val="tx1"/>
                </a:solidFill>
                <a:sym typeface="Wingdings" pitchFamily="2" charset="2"/>
              </a:rPr>
              <a:t> Erzeugnissen oder Geräten</a:t>
            </a:r>
            <a:r>
              <a:rPr lang="de-DE" sz="1200" kern="0" smtClean="0">
                <a:solidFill>
                  <a:schemeClr val="tx1"/>
                </a:solidFill>
                <a:sym typeface="Wingdings" pitchFamily="2" charset="2"/>
              </a:rPr>
              <a:t>		21,75 </a:t>
            </a:r>
            <a:r>
              <a:rPr lang="de-DE" sz="1200" kern="0" dirty="0" smtClean="0">
                <a:solidFill>
                  <a:schemeClr val="tx1"/>
                </a:solidFill>
                <a:sym typeface="Wingdings" pitchFamily="2" charset="2"/>
              </a:rPr>
              <a:t>m		3,00 m	&gt; </a:t>
            </a:r>
            <a:r>
              <a:rPr lang="de-DE" sz="1200" kern="0" smtClean="0">
                <a:solidFill>
                  <a:schemeClr val="tx1"/>
                </a:solidFill>
                <a:sym typeface="Wingdings" pitchFamily="2" charset="2"/>
              </a:rPr>
              <a:t>4 m</a:t>
            </a:r>
          </a:p>
          <a:p>
            <a:pPr marL="342900" lvl="0" indent="-342900" algn="l" defTabSz="457200">
              <a:spcBef>
                <a:spcPct val="20000"/>
              </a:spcBef>
              <a:buClr>
                <a:srgbClr val="71AD2A"/>
              </a:buClr>
              <a:buFont typeface="Wingdings"/>
              <a:buChar char="à"/>
              <a:defRPr/>
            </a:pPr>
            <a:r>
              <a:rPr lang="de-DE" sz="1200" kern="0" smtClean="0">
                <a:solidFill>
                  <a:schemeClr val="tx1"/>
                </a:solidFill>
                <a:sym typeface="Wingdings" pitchFamily="2" charset="2"/>
              </a:rPr>
              <a:t>(§ </a:t>
            </a:r>
            <a:r>
              <a:rPr lang="de-DE" sz="1200" kern="0">
                <a:solidFill>
                  <a:schemeClr val="tx1"/>
                </a:solidFill>
                <a:sym typeface="Wingdings" pitchFamily="2" charset="2"/>
              </a:rPr>
              <a:t>32 StVZO</a:t>
            </a:r>
            <a:r>
              <a:rPr lang="de-DE" sz="1200" kern="0" smtClean="0">
                <a:solidFill>
                  <a:schemeClr val="tx1"/>
                </a:solidFill>
                <a:sym typeface="Wingdings" pitchFamily="2" charset="2"/>
              </a:rPr>
              <a:t>)</a:t>
            </a:r>
            <a:endParaRPr lang="de-DE" sz="1200" kern="0">
              <a:solidFill>
                <a:schemeClr val="tx1"/>
              </a:solidFill>
              <a:sym typeface="Wingdings" pitchFamily="2" charset="2"/>
            </a:endParaRPr>
          </a:p>
          <a:p>
            <a:pPr marL="342900" lvl="0" indent="-342900" algn="l" defTabSz="457200">
              <a:spcBef>
                <a:spcPct val="20000"/>
              </a:spcBef>
              <a:buClr>
                <a:srgbClr val="71AD2A"/>
              </a:buClr>
              <a:buFont typeface="Wingdings"/>
              <a:buChar char="à"/>
              <a:defRPr/>
            </a:pPr>
            <a:r>
              <a:rPr lang="de-DE" sz="1200" kern="0">
                <a:solidFill>
                  <a:schemeClr val="tx1"/>
                </a:solidFill>
                <a:sym typeface="Wingdings" pitchFamily="2" charset="2"/>
              </a:rPr>
              <a:t>Selbstfahrende Arbeitsmaschinen dürfen nur einen lof-Anhänger mit lof-Erzeugnissen,</a:t>
            </a:r>
          </a:p>
          <a:p>
            <a:pPr marL="342900" lvl="0" indent="-342900" algn="l" defTabSz="457200">
              <a:spcBef>
                <a:spcPct val="20000"/>
              </a:spcBef>
              <a:buClr>
                <a:srgbClr val="71AD2A"/>
              </a:buClr>
              <a:buFont typeface="Wingdings"/>
              <a:buChar char="à"/>
              <a:defRPr/>
            </a:pPr>
            <a:r>
              <a:rPr lang="de-DE" sz="1200" kern="0">
                <a:solidFill>
                  <a:schemeClr val="tx1"/>
                </a:solidFill>
                <a:sym typeface="Wingdings" pitchFamily="2" charset="2"/>
              </a:rPr>
              <a:t>-Bedarfsgütern oder -Geräten mitführen.</a:t>
            </a:r>
          </a:p>
          <a:p>
            <a:pPr marL="342900" lvl="0" indent="-342900" algn="l" defTabSz="457200">
              <a:spcBef>
                <a:spcPct val="20000"/>
              </a:spcBef>
              <a:buClr>
                <a:srgbClr val="71AD2A"/>
              </a:buClr>
              <a:buFont typeface="Wingdings"/>
              <a:buChar char="à"/>
              <a:defRPr/>
            </a:pPr>
            <a:r>
              <a:rPr lang="de-DE" sz="1200" kern="0">
                <a:solidFill>
                  <a:schemeClr val="tx1"/>
                </a:solidFill>
                <a:sym typeface="Wingdings" pitchFamily="2" charset="2"/>
              </a:rPr>
              <a:t>Einzelfahrzeuge dürfen nicht länger als 12 m sein. Bei Zügen darf die Gesamtlänge unter Beachtung der Vorschriften über die Einzelfahrzeuge 18,0 m nicht überschreiten (§ 32 Abs. 4 Nr. 3 StVZO), in den neuen Ländern verkürzt sich somit die zulässige Gesamtlänge im Regelfall um 4 m (Ausnahme möglich). Hinter lof-Zugmaschinen dürfen höchstens zwei Anhänger mitgeführt werden. Unter bestimmten Voraussetzungen dürfen Züge bis 18,75 m lang sein (§ 32 Abs. 4 Nr. 3b/ 4).</a:t>
            </a:r>
          </a:p>
          <a:p>
            <a:pPr marL="342900" marR="0" lvl="0" indent="-342900" algn="l" defTabSz="457200" rtl="0" eaLnBrk="1" fontAlgn="base" latinLnBrk="0" hangingPunct="1">
              <a:lnSpc>
                <a:spcPct val="100000"/>
              </a:lnSpc>
              <a:spcBef>
                <a:spcPct val="20000"/>
              </a:spcBef>
              <a:spcAft>
                <a:spcPct val="0"/>
              </a:spcAft>
              <a:buClr>
                <a:srgbClr val="71AD2A"/>
              </a:buClr>
              <a:buSzTx/>
              <a:buFont typeface="Wingdings"/>
              <a:buChar char="à"/>
              <a:tabLst/>
              <a:defRPr/>
            </a:pPr>
            <a:endParaRPr lang="de-DE" sz="12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200" kern="0" dirty="0" smtClean="0">
                <a:solidFill>
                  <a:schemeClr val="tx1"/>
                </a:solidFill>
              </a:rPr>
              <a:t>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2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200" kern="0" dirty="0" smtClean="0">
              <a:solidFill>
                <a:schemeClr val="tx1"/>
              </a:solidFill>
            </a:endParaRPr>
          </a:p>
        </p:txBody>
      </p:sp>
      <p:sp>
        <p:nvSpPr>
          <p:cNvPr id="25" name="Textfeld 24"/>
          <p:cNvSpPr txBox="1"/>
          <p:nvPr/>
        </p:nvSpPr>
        <p:spPr>
          <a:xfrm>
            <a:off x="4000496" y="3786190"/>
            <a:ext cx="4572000" cy="230832"/>
          </a:xfrm>
          <a:prstGeom prst="rect">
            <a:avLst/>
          </a:prstGeom>
          <a:noFill/>
        </p:spPr>
        <p:txBody>
          <a:bodyPr wrap="square" rtlCol="0">
            <a:spAutoFit/>
          </a:bodyPr>
          <a:lstStyle/>
          <a:p>
            <a:pPr algn="r"/>
            <a:r>
              <a:rPr lang="de-DE" sz="900" dirty="0" smtClean="0">
                <a:solidFill>
                  <a:schemeClr val="tx1"/>
                </a:solidFill>
              </a:rPr>
              <a:t>Broschüre: Land- oder forstwirtschaftliche Fahrzeuge im Straßenverkehr</a:t>
            </a:r>
            <a:endParaRPr lang="de-DE" sz="900" dirty="0">
              <a:solidFill>
                <a:schemeClr val="tx1"/>
              </a:solidFill>
            </a:endParaRPr>
          </a:p>
        </p:txBody>
      </p:sp>
      <p:pic>
        <p:nvPicPr>
          <p:cNvPr id="7170" name="Picture 2"/>
          <p:cNvPicPr>
            <a:picLocks noChangeAspect="1" noChangeArrowheads="1"/>
          </p:cNvPicPr>
          <p:nvPr/>
        </p:nvPicPr>
        <p:blipFill>
          <a:blip r:embed="rId2"/>
          <a:srcRect/>
          <a:stretch>
            <a:fillRect/>
          </a:stretch>
        </p:blipFill>
        <p:spPr bwMode="auto">
          <a:xfrm>
            <a:off x="357158" y="857232"/>
            <a:ext cx="8280000" cy="29808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Druckluftbremse</a:t>
            </a:r>
            <a:endParaRPr lang="de-DE" dirty="0"/>
          </a:p>
        </p:txBody>
      </p:sp>
      <p:sp>
        <p:nvSpPr>
          <p:cNvPr id="10" name="Textplatzhalter 9"/>
          <p:cNvSpPr>
            <a:spLocks noGrp="1"/>
          </p:cNvSpPr>
          <p:nvPr>
            <p:ph type="body" idx="1"/>
          </p:nvPr>
        </p:nvSpPr>
        <p:spPr>
          <a:xfrm>
            <a:off x="500034" y="1643050"/>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500034" y="2285992"/>
            <a:ext cx="4040188" cy="2143140"/>
          </a:xfrm>
          <a:solidFill>
            <a:srgbClr val="92D050">
              <a:alpha val="50000"/>
            </a:srgbClr>
          </a:solidFill>
        </p:spPr>
        <p:txBody>
          <a:bodyPr>
            <a:normAutofit/>
          </a:bodyPr>
          <a:lstStyle/>
          <a:p>
            <a:r>
              <a:rPr lang="de-DE" sz="1600" dirty="0" smtClean="0">
                <a:sym typeface="Wingdings" pitchFamily="2" charset="2"/>
              </a:rPr>
              <a:t>Hohe Sicherheit </a:t>
            </a:r>
          </a:p>
          <a:p>
            <a:r>
              <a:rPr lang="de-DE" sz="1600" dirty="0" smtClean="0">
                <a:sym typeface="Wingdings" pitchFamily="2" charset="2"/>
              </a:rPr>
              <a:t>Hohe Bremswirkung</a:t>
            </a:r>
          </a:p>
          <a:p>
            <a:r>
              <a:rPr lang="de-DE" sz="1600" dirty="0" smtClean="0">
                <a:sym typeface="Wingdings" pitchFamily="2" charset="2"/>
              </a:rPr>
              <a:t>Zweikreis-Druckluftbremse auch zulässig für Geschwindigkeiten über 40 km/h</a:t>
            </a:r>
          </a:p>
          <a:p>
            <a:r>
              <a:rPr lang="de-DE" sz="1600" dirty="0" smtClean="0">
                <a:sym typeface="Wingdings" pitchFamily="2" charset="2"/>
              </a:rPr>
              <a:t>Automatischer Bremskraftregler möglich </a:t>
            </a:r>
          </a:p>
          <a:p>
            <a:endParaRPr lang="de-DE" sz="1600" dirty="0" smtClean="0">
              <a:sym typeface="Wingdings" pitchFamily="2" charset="2"/>
            </a:endParaRPr>
          </a:p>
          <a:p>
            <a:pPr>
              <a:buNone/>
            </a:pPr>
            <a:endParaRPr lang="de-DE" sz="1600" dirty="0" smtClean="0">
              <a:sym typeface="Wingdings" pitchFamily="2" charset="2"/>
            </a:endParaRPr>
          </a:p>
          <a:p>
            <a:endParaRPr lang="de-DE" sz="1600" dirty="0" smtClean="0">
              <a:sym typeface="Wingdings" pitchFamily="2" charset="2"/>
            </a:endParaRPr>
          </a:p>
          <a:p>
            <a:pPr>
              <a:buNone/>
            </a:pPr>
            <a:endParaRPr lang="de-DE" sz="1600" dirty="0" smtClean="0"/>
          </a:p>
          <a:p>
            <a:pPr lvl="1">
              <a:buNone/>
            </a:pPr>
            <a:endParaRPr lang="de-DE" sz="1200" dirty="0" smtClean="0"/>
          </a:p>
        </p:txBody>
      </p:sp>
      <p:sp>
        <p:nvSpPr>
          <p:cNvPr id="12" name="Textplatzhalter 11"/>
          <p:cNvSpPr>
            <a:spLocks noGrp="1"/>
          </p:cNvSpPr>
          <p:nvPr>
            <p:ph type="body" sz="quarter" idx="3"/>
          </p:nvPr>
        </p:nvSpPr>
        <p:spPr>
          <a:xfrm>
            <a:off x="4643438" y="1643050"/>
            <a:ext cx="4041775" cy="639762"/>
          </a:xfrm>
          <a:solidFill>
            <a:srgbClr val="00B050">
              <a:alpha val="80000"/>
            </a:srgbClr>
          </a:solidFill>
        </p:spPr>
        <p:txBody>
          <a:bodyPr/>
          <a:lstStyle/>
          <a:p>
            <a:r>
              <a:rPr lang="de-DE"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2285992"/>
            <a:ext cx="4041775" cy="2143140"/>
          </a:xfrm>
          <a:solidFill>
            <a:srgbClr val="92D050">
              <a:alpha val="50000"/>
            </a:srgbClr>
          </a:solidFill>
        </p:spPr>
        <p:txBody>
          <a:bodyPr/>
          <a:lstStyle/>
          <a:p>
            <a:r>
              <a:rPr lang="de-DE" sz="1500" dirty="0" smtClean="0"/>
              <a:t>Relativ teuer </a:t>
            </a:r>
          </a:p>
          <a:p>
            <a:r>
              <a:rPr lang="de-DE" sz="1500" dirty="0" smtClean="0"/>
              <a:t>Wartungsintensiv</a:t>
            </a:r>
          </a:p>
          <a:p>
            <a:r>
              <a:rPr lang="de-DE" sz="1500" dirty="0" smtClean="0"/>
              <a:t>Schlepper muss mit Druckluftbremsanlage ausgestattet sein</a:t>
            </a:r>
          </a:p>
          <a:p>
            <a:endParaRPr lang="de-DE" sz="1500" dirty="0" smtClean="0"/>
          </a:p>
        </p:txBody>
      </p:sp>
      <p:sp>
        <p:nvSpPr>
          <p:cNvPr id="6" name="Foliennummernplatzhalter 5"/>
          <p:cNvSpPr>
            <a:spLocks noGrp="1"/>
          </p:cNvSpPr>
          <p:nvPr>
            <p:ph type="sldNum" sz="quarter" idx="12"/>
          </p:nvPr>
        </p:nvSpPr>
        <p:spPr/>
        <p:txBody>
          <a:bodyPr/>
          <a:lstStyle/>
          <a:p>
            <a:r>
              <a:rPr lang="de-DE" smtClean="0"/>
              <a:t>Folie </a:t>
            </a:r>
            <a:fld id="{845AF227-181F-4BAE-AD5B-0AE74089683F}" type="slidenum">
              <a:rPr lang="de-DE" smtClean="0"/>
              <a:pPr/>
              <a:t>80</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r>
              <a:rPr lang="de-DE" dirty="0" smtClean="0"/>
              <a:t> Folie </a:t>
            </a:r>
            <a:fld id="{D06C90DC-A3C8-4744-AA7F-69065692570B}" type="slidenum">
              <a:rPr lang="de-DE" smtClean="0"/>
              <a:pPr/>
              <a:t>81</a:t>
            </a:fld>
            <a:endParaRPr lang="de-DE" dirty="0"/>
          </a:p>
        </p:txBody>
      </p:sp>
      <p:sp>
        <p:nvSpPr>
          <p:cNvPr id="3" name="Fußzeilenplatzhalter 2"/>
          <p:cNvSpPr>
            <a:spLocks noGrp="1"/>
          </p:cNvSpPr>
          <p:nvPr>
            <p:ph type="ftr" sz="quarter" idx="11"/>
          </p:nvPr>
        </p:nvSpPr>
        <p:spPr/>
        <p:txBody>
          <a:bodyPr/>
          <a:lstStyle/>
          <a:p>
            <a:r>
              <a:rPr lang="de-DE" dirty="0" smtClean="0"/>
              <a:t>HSWT    Prof. Dr. U. Groß.           	LE :   Landwirtschaftliches Transportwesen</a:t>
            </a:r>
            <a:endParaRPr lang="de-DE" dirty="0"/>
          </a:p>
        </p:txBody>
      </p:sp>
      <p:graphicFrame>
        <p:nvGraphicFramePr>
          <p:cNvPr id="4" name="Diagramm 3"/>
          <p:cNvGraphicFramePr/>
          <p:nvPr/>
        </p:nvGraphicFramePr>
        <p:xfrm>
          <a:off x="357158" y="142852"/>
          <a:ext cx="8572560" cy="3857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feld 9"/>
          <p:cNvSpPr txBox="1"/>
          <p:nvPr/>
        </p:nvSpPr>
        <p:spPr>
          <a:xfrm>
            <a:off x="3286116" y="6215082"/>
            <a:ext cx="1714512" cy="246221"/>
          </a:xfrm>
          <a:prstGeom prst="rect">
            <a:avLst/>
          </a:prstGeom>
          <a:noFill/>
        </p:spPr>
        <p:txBody>
          <a:bodyPr wrap="square" rtlCol="0">
            <a:spAutoFit/>
          </a:bodyPr>
          <a:lstStyle/>
          <a:p>
            <a:pPr algn="r"/>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2/2014</a:t>
            </a:r>
            <a:endParaRPr lang="de-DE" sz="1000" dirty="0">
              <a:solidFill>
                <a:schemeClr val="tx1"/>
              </a:solidFill>
            </a:endParaRPr>
          </a:p>
        </p:txBody>
      </p:sp>
      <p:cxnSp>
        <p:nvCxnSpPr>
          <p:cNvPr id="13" name="Gerade Verbindung 12"/>
          <p:cNvCxnSpPr/>
          <p:nvPr/>
        </p:nvCxnSpPr>
        <p:spPr bwMode="auto">
          <a:xfrm>
            <a:off x="4176000" y="2034000"/>
            <a:ext cx="3714776" cy="1588"/>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15"/>
          <p:cNvCxnSpPr/>
          <p:nvPr/>
        </p:nvCxnSpPr>
        <p:spPr bwMode="auto">
          <a:xfrm rot="5400000">
            <a:off x="7776000" y="2160000"/>
            <a:ext cx="215108" cy="794"/>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18"/>
          <p:cNvCxnSpPr/>
          <p:nvPr/>
        </p:nvCxnSpPr>
        <p:spPr bwMode="auto">
          <a:xfrm rot="5400000">
            <a:off x="5607851" y="2160000"/>
            <a:ext cx="215108" cy="794"/>
          </a:xfrm>
          <a:prstGeom prst="line">
            <a:avLst/>
          </a:prstGeom>
          <a:noFill/>
          <a:ln w="31750">
            <a:solidFill>
              <a:srgbClr val="92D05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p:cNvSpPr txBox="1"/>
          <p:nvPr/>
        </p:nvSpPr>
        <p:spPr>
          <a:xfrm>
            <a:off x="1357290" y="6357958"/>
            <a:ext cx="1714512" cy="246221"/>
          </a:xfrm>
          <a:prstGeom prst="rect">
            <a:avLst/>
          </a:prstGeom>
          <a:noFill/>
        </p:spPr>
        <p:txBody>
          <a:bodyPr wrap="square" rtlCol="0">
            <a:spAutoFit/>
          </a:bodyPr>
          <a:lstStyle/>
          <a:p>
            <a:pPr algn="r"/>
            <a:r>
              <a:rPr lang="de-DE" sz="1000" dirty="0" smtClean="0">
                <a:solidFill>
                  <a:schemeClr val="tx1"/>
                </a:solidFill>
              </a:rPr>
              <a:t>www.bs-wiki.de</a:t>
            </a:r>
            <a:endParaRPr lang="de-DE" sz="1000" dirty="0">
              <a:solidFill>
                <a:schemeClr val="tx1"/>
              </a:solidFill>
            </a:endParaRPr>
          </a:p>
        </p:txBody>
      </p:sp>
      <p:sp>
        <p:nvSpPr>
          <p:cNvPr id="24" name="Textfeld 23"/>
          <p:cNvSpPr txBox="1"/>
          <p:nvPr/>
        </p:nvSpPr>
        <p:spPr>
          <a:xfrm>
            <a:off x="7000892" y="6072206"/>
            <a:ext cx="1692000" cy="246221"/>
          </a:xfrm>
          <a:prstGeom prst="rect">
            <a:avLst/>
          </a:prstGeom>
          <a:noFill/>
        </p:spPr>
        <p:txBody>
          <a:bodyPr wrap="square" rtlCol="0">
            <a:spAutoFit/>
          </a:bodyPr>
          <a:lstStyle/>
          <a:p>
            <a:pPr algn="r"/>
            <a:r>
              <a:rPr lang="de-DE" sz="1000" dirty="0" smtClean="0">
                <a:solidFill>
                  <a:schemeClr val="tx1"/>
                </a:solidFill>
              </a:rPr>
              <a:t>www.landwirt.com</a:t>
            </a:r>
            <a:endParaRPr lang="de-DE" sz="1000" dirty="0">
              <a:solidFill>
                <a:schemeClr val="tx1"/>
              </a:solidFill>
            </a:endParaRPr>
          </a:p>
        </p:txBody>
      </p:sp>
      <p:pic>
        <p:nvPicPr>
          <p:cNvPr id="5123" name="Picture 3"/>
          <p:cNvPicPr>
            <a:picLocks noChangeAspect="1" noChangeArrowheads="1"/>
          </p:cNvPicPr>
          <p:nvPr/>
        </p:nvPicPr>
        <p:blipFill>
          <a:blip r:embed="rId7"/>
          <a:srcRect/>
          <a:stretch>
            <a:fillRect/>
          </a:stretch>
        </p:blipFill>
        <p:spPr bwMode="auto">
          <a:xfrm>
            <a:off x="3714744" y="4071942"/>
            <a:ext cx="1396840" cy="21600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8"/>
          <a:srcRect/>
          <a:stretch>
            <a:fillRect/>
          </a:stretch>
        </p:blipFill>
        <p:spPr bwMode="auto">
          <a:xfrm>
            <a:off x="5500694" y="4071942"/>
            <a:ext cx="3240000" cy="1997605"/>
          </a:xfrm>
          <a:prstGeom prst="rect">
            <a:avLst/>
          </a:prstGeom>
          <a:noFill/>
          <a:ln w="9525">
            <a:noFill/>
            <a:miter lim="800000"/>
            <a:headEnd/>
            <a:tailEnd/>
          </a:ln>
          <a:effectLst/>
        </p:spPr>
      </p:pic>
      <p:pic>
        <p:nvPicPr>
          <p:cNvPr id="5126" name="Picture 6"/>
          <p:cNvPicPr>
            <a:picLocks noChangeAspect="1" noChangeArrowheads="1"/>
          </p:cNvPicPr>
          <p:nvPr/>
        </p:nvPicPr>
        <p:blipFill>
          <a:blip r:embed="rId9"/>
          <a:srcRect/>
          <a:stretch>
            <a:fillRect/>
          </a:stretch>
        </p:blipFill>
        <p:spPr bwMode="auto">
          <a:xfrm>
            <a:off x="642910" y="4071942"/>
            <a:ext cx="2438400" cy="2305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Diagonal-Reifen</a:t>
            </a:r>
            <a:endParaRPr lang="de-DE" dirty="0"/>
          </a:p>
        </p:txBody>
      </p:sp>
      <p:sp>
        <p:nvSpPr>
          <p:cNvPr id="10" name="Textplatzhalter 9"/>
          <p:cNvSpPr>
            <a:spLocks noGrp="1"/>
          </p:cNvSpPr>
          <p:nvPr>
            <p:ph type="body" idx="1"/>
          </p:nvPr>
        </p:nvSpPr>
        <p:spPr>
          <a:xfrm>
            <a:off x="500034" y="1000108"/>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500034" y="1643050"/>
            <a:ext cx="4040188" cy="2143140"/>
          </a:xfrm>
          <a:solidFill>
            <a:srgbClr val="92D050">
              <a:alpha val="50000"/>
            </a:srgbClr>
          </a:solidFill>
        </p:spPr>
        <p:txBody>
          <a:bodyPr>
            <a:normAutofit/>
          </a:bodyPr>
          <a:lstStyle/>
          <a:p>
            <a:r>
              <a:rPr lang="de-DE" sz="1600" dirty="0" smtClean="0">
                <a:sym typeface="Wingdings" pitchFamily="2" charset="2"/>
              </a:rPr>
              <a:t>Steife Flanke  hohe Stabilität</a:t>
            </a:r>
          </a:p>
          <a:p>
            <a:r>
              <a:rPr lang="de-DE" sz="1600" dirty="0" smtClean="0">
                <a:sym typeface="Wingdings" pitchFamily="2" charset="2"/>
              </a:rPr>
              <a:t>Günstige Anschaffungskosten</a:t>
            </a:r>
          </a:p>
          <a:p>
            <a:pPr>
              <a:buNone/>
            </a:pPr>
            <a:endParaRPr lang="de-DE" sz="1600" dirty="0" smtClean="0"/>
          </a:p>
          <a:p>
            <a:pPr lvl="1">
              <a:buNone/>
            </a:pPr>
            <a:endParaRPr lang="de-DE" sz="1200" dirty="0" smtClean="0"/>
          </a:p>
        </p:txBody>
      </p:sp>
      <p:sp>
        <p:nvSpPr>
          <p:cNvPr id="12" name="Textplatzhalter 11"/>
          <p:cNvSpPr>
            <a:spLocks noGrp="1"/>
          </p:cNvSpPr>
          <p:nvPr>
            <p:ph type="body" sz="quarter" idx="3"/>
          </p:nvPr>
        </p:nvSpPr>
        <p:spPr>
          <a:xfrm>
            <a:off x="4643438" y="1000108"/>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643050"/>
            <a:ext cx="4041775" cy="2143140"/>
          </a:xfrm>
          <a:solidFill>
            <a:srgbClr val="92D050">
              <a:alpha val="50000"/>
            </a:srgbClr>
          </a:solidFill>
        </p:spPr>
        <p:txBody>
          <a:bodyPr/>
          <a:lstStyle/>
          <a:p>
            <a:r>
              <a:rPr lang="de-DE" sz="1600" dirty="0" smtClean="0"/>
              <a:t>Macht sich bei geringem Reifeninnendruck kaum lang</a:t>
            </a:r>
          </a:p>
          <a:p>
            <a:pPr>
              <a:buNone/>
            </a:pPr>
            <a:r>
              <a:rPr lang="de-DE" sz="1600" dirty="0" smtClean="0"/>
              <a:t>	</a:t>
            </a:r>
            <a:r>
              <a:rPr lang="de-DE" sz="1600" dirty="0" smtClean="0">
                <a:sym typeface="Wingdings" pitchFamily="2" charset="2"/>
              </a:rPr>
              <a:t> geringe </a:t>
            </a:r>
            <a:r>
              <a:rPr lang="de-DE" sz="1600" dirty="0" err="1" smtClean="0">
                <a:sym typeface="Wingdings" pitchFamily="2" charset="2"/>
              </a:rPr>
              <a:t>Aufstandsfläche</a:t>
            </a:r>
            <a:endParaRPr lang="de-DE" sz="1600" dirty="0" smtClean="0">
              <a:sym typeface="Wingdings" pitchFamily="2" charset="2"/>
            </a:endParaRPr>
          </a:p>
          <a:p>
            <a:pPr>
              <a:buNone/>
            </a:pPr>
            <a:r>
              <a:rPr lang="de-DE" sz="1600" dirty="0" smtClean="0">
                <a:sym typeface="Wingdings" pitchFamily="2" charset="2"/>
              </a:rPr>
              <a:t>	 hoher Bodendruck</a:t>
            </a:r>
          </a:p>
          <a:p>
            <a:pPr>
              <a:buNone/>
            </a:pPr>
            <a:r>
              <a:rPr lang="de-DE" sz="1600" dirty="0" smtClean="0">
                <a:sym typeface="Wingdings" pitchFamily="2" charset="2"/>
              </a:rPr>
              <a:t>	 </a:t>
            </a:r>
            <a:r>
              <a:rPr lang="de-DE" sz="1600" dirty="0" err="1" smtClean="0">
                <a:sym typeface="Wingdings" pitchFamily="2" charset="2"/>
              </a:rPr>
              <a:t>Bulldozing</a:t>
            </a:r>
            <a:r>
              <a:rPr lang="de-DE" sz="1600" dirty="0" smtClean="0">
                <a:sym typeface="Wingdings" pitchFamily="2" charset="2"/>
              </a:rPr>
              <a:t>-Effekt</a:t>
            </a:r>
            <a:endParaRPr lang="de-DE" sz="1600" dirty="0" smtClean="0"/>
          </a:p>
          <a:p>
            <a:r>
              <a:rPr lang="de-DE" sz="1600" dirty="0" smtClean="0"/>
              <a:t>Hoher Kraftstoffverbrauch vor allem im Feld</a:t>
            </a:r>
          </a:p>
          <a:p>
            <a:pPr>
              <a:buNone/>
            </a:pPr>
            <a:r>
              <a:rPr lang="de-DE" sz="1600" dirty="0" smtClean="0"/>
              <a:t>	</a:t>
            </a:r>
            <a:r>
              <a:rPr lang="de-DE" sz="1600" dirty="0" smtClean="0">
                <a:sym typeface="Wingdings" pitchFamily="2" charset="2"/>
              </a:rPr>
              <a:t>	</a:t>
            </a:r>
            <a:endParaRPr lang="de-DE" sz="1600"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82</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8" name="Textfeld 17"/>
          <p:cNvSpPr txBox="1"/>
          <p:nvPr/>
        </p:nvSpPr>
        <p:spPr>
          <a:xfrm>
            <a:off x="7000892" y="6357958"/>
            <a:ext cx="1357322" cy="246221"/>
          </a:xfrm>
          <a:prstGeom prst="rect">
            <a:avLst/>
          </a:prstGeom>
          <a:noFill/>
        </p:spPr>
        <p:txBody>
          <a:bodyPr wrap="square" rtlCol="0">
            <a:spAutoFit/>
          </a:bodyPr>
          <a:lstStyle/>
          <a:p>
            <a:pPr algn="r"/>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2/2014</a:t>
            </a:r>
            <a:endParaRPr lang="de-DE" sz="1000" dirty="0">
              <a:solidFill>
                <a:schemeClr val="tx1"/>
              </a:solidFill>
            </a:endParaRPr>
          </a:p>
        </p:txBody>
      </p:sp>
      <p:sp>
        <p:nvSpPr>
          <p:cNvPr id="15" name="Textplatzhalter 9"/>
          <p:cNvSpPr txBox="1">
            <a:spLocks/>
          </p:cNvSpPr>
          <p:nvPr/>
        </p:nvSpPr>
        <p:spPr bwMode="auto">
          <a:xfrm>
            <a:off x="500034" y="3857628"/>
            <a:ext cx="4040188" cy="639762"/>
          </a:xfrm>
          <a:prstGeom prst="rect">
            <a:avLst/>
          </a:prstGeom>
          <a:solidFill>
            <a:srgbClr val="00B050">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marL="0" marR="0" lvl="0" indent="0" algn="l" defTabSz="457200" rtl="0" eaLnBrk="1" fontAlgn="base" latinLnBrk="0" hangingPunct="1">
              <a:lnSpc>
                <a:spcPct val="100000"/>
              </a:lnSpc>
              <a:spcBef>
                <a:spcPct val="20000"/>
              </a:spcBef>
              <a:spcAft>
                <a:spcPct val="0"/>
              </a:spcAft>
              <a:buClr>
                <a:srgbClr val="71AD2A"/>
              </a:buClr>
              <a:buSzTx/>
              <a:buFont typeface="Arial Unicode MS" pitchFamily="34" charset="-128"/>
              <a:buNone/>
              <a:tabLst/>
              <a:defRPr/>
            </a:pPr>
            <a:r>
              <a:rPr lang="de-DE" sz="2400" b="1" kern="0" dirty="0" smtClean="0">
                <a:solidFill>
                  <a:schemeClr val="bg1"/>
                </a:solidFill>
                <a:latin typeface="+mn-lt"/>
              </a:rPr>
              <a:t>Einsatzspektrum</a:t>
            </a:r>
            <a:r>
              <a:rPr kumimoji="0" lang="de-DE" sz="2400" b="1" i="0" u="none" strike="noStrike" kern="0" cap="none" spc="0" normalizeH="0" baseline="0" noProof="0" dirty="0" smtClean="0">
                <a:ln>
                  <a:noFill/>
                </a:ln>
                <a:solidFill>
                  <a:schemeClr val="bg1"/>
                </a:solidFill>
                <a:effectLst/>
                <a:uLnTx/>
                <a:uFillTx/>
                <a:latin typeface="+mn-lt"/>
                <a:ea typeface="+mn-ea"/>
                <a:cs typeface="+mn-cs"/>
              </a:rPr>
              <a:t>	</a:t>
            </a:r>
            <a:endParaRPr kumimoji="0" lang="de-DE" sz="2400" b="1" i="0" u="none" strike="noStrike" kern="0" cap="none" spc="0" normalizeH="0" baseline="0" noProof="0" dirty="0">
              <a:ln>
                <a:noFill/>
              </a:ln>
              <a:solidFill>
                <a:schemeClr val="bg1"/>
              </a:solidFill>
              <a:effectLst/>
              <a:uLnTx/>
              <a:uFillTx/>
              <a:latin typeface="+mn-lt"/>
              <a:ea typeface="+mn-ea"/>
              <a:cs typeface="+mn-cs"/>
            </a:endParaRPr>
          </a:p>
        </p:txBody>
      </p:sp>
      <p:sp>
        <p:nvSpPr>
          <p:cNvPr id="17" name="Inhaltsplatzhalter 12"/>
          <p:cNvSpPr txBox="1">
            <a:spLocks/>
          </p:cNvSpPr>
          <p:nvPr/>
        </p:nvSpPr>
        <p:spPr bwMode="auto">
          <a:xfrm>
            <a:off x="500034" y="4500570"/>
            <a:ext cx="4041775" cy="1785950"/>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Forst (Stabilität)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Getreidetransport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Günstiger Reifen für wenig benutzte Anhänger</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rPr>
              <a:t>Nicht im Feld	</a:t>
            </a:r>
            <a:r>
              <a:rPr kumimoji="0" lang="de-DE" sz="1600" b="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	</a:t>
            </a:r>
            <a:endParaRPr kumimoji="0" lang="de-DE" sz="1600" b="0" i="0" u="none" strike="noStrike" kern="0" cap="none" spc="0" normalizeH="0" baseline="0" noProof="0" dirty="0">
              <a:ln>
                <a:noFill/>
              </a:ln>
              <a:solidFill>
                <a:schemeClr val="tx1"/>
              </a:solidFill>
              <a:effectLst/>
              <a:uLnTx/>
              <a:uFillTx/>
              <a:latin typeface="+mn-lt"/>
              <a:ea typeface="+mn-ea"/>
              <a:cs typeface="+mn-cs"/>
            </a:endParaRPr>
          </a:p>
        </p:txBody>
      </p:sp>
      <p:pic>
        <p:nvPicPr>
          <p:cNvPr id="2" name="Picture 2"/>
          <p:cNvPicPr>
            <a:picLocks noChangeAspect="1" noChangeArrowheads="1"/>
          </p:cNvPicPr>
          <p:nvPr/>
        </p:nvPicPr>
        <p:blipFill>
          <a:blip r:embed="rId3"/>
          <a:srcRect/>
          <a:stretch>
            <a:fillRect/>
          </a:stretch>
        </p:blipFill>
        <p:spPr bwMode="auto">
          <a:xfrm>
            <a:off x="4929190" y="3929066"/>
            <a:ext cx="3600000" cy="24056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Radial-Reifen</a:t>
            </a:r>
            <a:endParaRPr lang="de-DE" dirty="0"/>
          </a:p>
        </p:txBody>
      </p:sp>
      <p:sp>
        <p:nvSpPr>
          <p:cNvPr id="10" name="Textplatzhalter 9"/>
          <p:cNvSpPr>
            <a:spLocks noGrp="1"/>
          </p:cNvSpPr>
          <p:nvPr>
            <p:ph type="body" idx="1"/>
          </p:nvPr>
        </p:nvSpPr>
        <p:spPr>
          <a:xfrm>
            <a:off x="500034" y="1000108"/>
            <a:ext cx="4040188" cy="639762"/>
          </a:xfrm>
          <a:solidFill>
            <a:srgbClr val="00B050">
              <a:alpha val="80000"/>
            </a:srgbClr>
          </a:solidFill>
        </p:spPr>
        <p:txBody>
          <a:bodyPr/>
          <a:lstStyle/>
          <a:p>
            <a:r>
              <a:rPr lang="de-DE" dirty="0" smtClean="0">
                <a:solidFill>
                  <a:schemeClr val="bg1"/>
                </a:solidFill>
              </a:rPr>
              <a:t>Vorteile	</a:t>
            </a:r>
            <a:endParaRPr lang="de-DE" dirty="0">
              <a:solidFill>
                <a:schemeClr val="bg1"/>
              </a:solidFill>
            </a:endParaRPr>
          </a:p>
        </p:txBody>
      </p:sp>
      <p:sp>
        <p:nvSpPr>
          <p:cNvPr id="11" name="Inhaltsplatzhalter 10"/>
          <p:cNvSpPr>
            <a:spLocks noGrp="1"/>
          </p:cNvSpPr>
          <p:nvPr>
            <p:ph sz="half" idx="2"/>
          </p:nvPr>
        </p:nvSpPr>
        <p:spPr>
          <a:xfrm>
            <a:off x="500034" y="1643050"/>
            <a:ext cx="4040188" cy="2143140"/>
          </a:xfrm>
          <a:solidFill>
            <a:srgbClr val="92D050">
              <a:alpha val="50000"/>
            </a:srgbClr>
          </a:solidFill>
        </p:spPr>
        <p:txBody>
          <a:bodyPr>
            <a:normAutofit/>
          </a:bodyPr>
          <a:lstStyle/>
          <a:p>
            <a:r>
              <a:rPr lang="de-DE" sz="1600" dirty="0" smtClean="0">
                <a:sym typeface="Wingdings" pitchFamily="2" charset="2"/>
              </a:rPr>
              <a:t>Niederdruck-Technologie (Flotation)</a:t>
            </a:r>
          </a:p>
          <a:p>
            <a:pPr>
              <a:buNone/>
            </a:pPr>
            <a:r>
              <a:rPr lang="de-DE" sz="1600" dirty="0" smtClean="0">
                <a:sym typeface="Wingdings" pitchFamily="2" charset="2"/>
              </a:rPr>
              <a:t>	 maximale </a:t>
            </a:r>
            <a:r>
              <a:rPr lang="de-DE" sz="1600" dirty="0" err="1" smtClean="0">
                <a:sym typeface="Wingdings" pitchFamily="2" charset="2"/>
              </a:rPr>
              <a:t>Aufstandsfläche</a:t>
            </a:r>
            <a:r>
              <a:rPr lang="de-DE" sz="1600" dirty="0" smtClean="0">
                <a:sym typeface="Wingdings" pitchFamily="2" charset="2"/>
              </a:rPr>
              <a:t> bei 	   	   angepasstem Luftdruck</a:t>
            </a:r>
          </a:p>
          <a:p>
            <a:pPr>
              <a:buNone/>
            </a:pPr>
            <a:r>
              <a:rPr lang="de-DE" sz="1600" dirty="0" smtClean="0">
                <a:sym typeface="Wingdings" pitchFamily="2" charset="2"/>
              </a:rPr>
              <a:t>	 geringer Bodendruck</a:t>
            </a:r>
          </a:p>
          <a:p>
            <a:pPr>
              <a:buNone/>
            </a:pPr>
            <a:r>
              <a:rPr lang="de-DE" sz="1600" dirty="0" smtClean="0">
                <a:sym typeface="Wingdings" pitchFamily="2" charset="2"/>
              </a:rPr>
              <a:t>	 geringerer Rollwiderstand im Feld</a:t>
            </a:r>
          </a:p>
          <a:p>
            <a:pPr>
              <a:buNone/>
            </a:pPr>
            <a:r>
              <a:rPr lang="de-DE" sz="1600" dirty="0" smtClean="0">
                <a:sym typeface="Wingdings" pitchFamily="2" charset="2"/>
              </a:rPr>
              <a:t>	 geringere Betriebskosten</a:t>
            </a:r>
          </a:p>
          <a:p>
            <a:pPr>
              <a:buNone/>
            </a:pPr>
            <a:endParaRPr lang="de-DE" sz="1600" dirty="0" smtClean="0"/>
          </a:p>
          <a:p>
            <a:pPr lvl="1">
              <a:buNone/>
            </a:pPr>
            <a:endParaRPr lang="de-DE" sz="1200" dirty="0" smtClean="0"/>
          </a:p>
        </p:txBody>
      </p:sp>
      <p:sp>
        <p:nvSpPr>
          <p:cNvPr id="12" name="Textplatzhalter 11"/>
          <p:cNvSpPr>
            <a:spLocks noGrp="1"/>
          </p:cNvSpPr>
          <p:nvPr>
            <p:ph type="body" sz="quarter" idx="3"/>
          </p:nvPr>
        </p:nvSpPr>
        <p:spPr>
          <a:xfrm>
            <a:off x="4643438" y="1000108"/>
            <a:ext cx="4041775" cy="639762"/>
          </a:xfrm>
          <a:solidFill>
            <a:srgbClr val="00B050">
              <a:alpha val="80000"/>
            </a:srgbClr>
          </a:solidFill>
        </p:spPr>
        <p:txBody>
          <a:bodyPr/>
          <a:lstStyle/>
          <a:p>
            <a:r>
              <a:rPr lang="de-DE" dirty="0" smtClean="0">
                <a:solidFill>
                  <a:schemeClr val="bg1"/>
                </a:solidFill>
              </a:rPr>
              <a:t>Nachteile</a:t>
            </a:r>
            <a:endParaRPr lang="de-DE" dirty="0">
              <a:solidFill>
                <a:schemeClr val="bg1"/>
              </a:solidFill>
            </a:endParaRPr>
          </a:p>
        </p:txBody>
      </p:sp>
      <p:sp>
        <p:nvSpPr>
          <p:cNvPr id="13" name="Inhaltsplatzhalter 12"/>
          <p:cNvSpPr>
            <a:spLocks noGrp="1"/>
          </p:cNvSpPr>
          <p:nvPr>
            <p:ph sz="quarter" idx="4"/>
          </p:nvPr>
        </p:nvSpPr>
        <p:spPr>
          <a:xfrm>
            <a:off x="4643438" y="1643050"/>
            <a:ext cx="4041775" cy="2143140"/>
          </a:xfrm>
          <a:solidFill>
            <a:srgbClr val="92D050">
              <a:alpha val="50000"/>
            </a:srgbClr>
          </a:solidFill>
        </p:spPr>
        <p:txBody>
          <a:bodyPr/>
          <a:lstStyle/>
          <a:p>
            <a:r>
              <a:rPr lang="de-DE" sz="1600" dirty="0" smtClean="0"/>
              <a:t>Etwa 25% höhere Anschaffungskosten im Vergleich zum Diagonal-Reifen</a:t>
            </a:r>
          </a:p>
          <a:p>
            <a:pPr>
              <a:buNone/>
            </a:pPr>
            <a:r>
              <a:rPr lang="de-DE" sz="1600" dirty="0" smtClean="0"/>
              <a:t>	</a:t>
            </a:r>
            <a:r>
              <a:rPr lang="de-DE" sz="1600" dirty="0" smtClean="0">
                <a:sym typeface="Wingdings" pitchFamily="2" charset="2"/>
              </a:rPr>
              <a:t>	</a:t>
            </a:r>
            <a:endParaRPr lang="de-DE" sz="1600"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83</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8" name="Textfeld 17"/>
          <p:cNvSpPr txBox="1"/>
          <p:nvPr/>
        </p:nvSpPr>
        <p:spPr>
          <a:xfrm>
            <a:off x="7000892" y="6357958"/>
            <a:ext cx="1357322" cy="246221"/>
          </a:xfrm>
          <a:prstGeom prst="rect">
            <a:avLst/>
          </a:prstGeom>
          <a:noFill/>
        </p:spPr>
        <p:txBody>
          <a:bodyPr wrap="square" rtlCol="0">
            <a:spAutoFit/>
          </a:bodyPr>
          <a:lstStyle/>
          <a:p>
            <a:pPr algn="r"/>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2/2014</a:t>
            </a:r>
            <a:endParaRPr lang="de-DE" sz="1000" dirty="0">
              <a:solidFill>
                <a:schemeClr val="tx1"/>
              </a:solidFill>
            </a:endParaRPr>
          </a:p>
        </p:txBody>
      </p:sp>
      <p:sp>
        <p:nvSpPr>
          <p:cNvPr id="15" name="Textplatzhalter 9"/>
          <p:cNvSpPr txBox="1">
            <a:spLocks/>
          </p:cNvSpPr>
          <p:nvPr/>
        </p:nvSpPr>
        <p:spPr bwMode="auto">
          <a:xfrm>
            <a:off x="500034" y="3857628"/>
            <a:ext cx="4040188" cy="639762"/>
          </a:xfrm>
          <a:prstGeom prst="rect">
            <a:avLst/>
          </a:prstGeom>
          <a:solidFill>
            <a:srgbClr val="00B050">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marL="0" marR="0" lvl="0" indent="0" algn="l" defTabSz="457200" rtl="0" eaLnBrk="1" fontAlgn="base" latinLnBrk="0" hangingPunct="1">
              <a:lnSpc>
                <a:spcPct val="100000"/>
              </a:lnSpc>
              <a:spcBef>
                <a:spcPct val="20000"/>
              </a:spcBef>
              <a:spcAft>
                <a:spcPct val="0"/>
              </a:spcAft>
              <a:buClr>
                <a:srgbClr val="71AD2A"/>
              </a:buClr>
              <a:buSzTx/>
              <a:buFont typeface="Arial Unicode MS" pitchFamily="34" charset="-128"/>
              <a:buNone/>
              <a:tabLst/>
              <a:defRPr/>
            </a:pPr>
            <a:r>
              <a:rPr lang="de-DE" sz="2400" b="1" kern="0" dirty="0" smtClean="0">
                <a:solidFill>
                  <a:schemeClr val="bg1"/>
                </a:solidFill>
                <a:latin typeface="+mn-lt"/>
              </a:rPr>
              <a:t>Einsatzspektrum</a:t>
            </a:r>
            <a:r>
              <a:rPr kumimoji="0" lang="de-DE" sz="2400" b="1" i="0" u="none" strike="noStrike" kern="0" cap="none" spc="0" normalizeH="0" baseline="0" noProof="0" dirty="0" smtClean="0">
                <a:ln>
                  <a:noFill/>
                </a:ln>
                <a:solidFill>
                  <a:schemeClr val="bg1"/>
                </a:solidFill>
                <a:effectLst/>
                <a:uLnTx/>
                <a:uFillTx/>
                <a:latin typeface="+mn-lt"/>
                <a:ea typeface="+mn-ea"/>
                <a:cs typeface="+mn-cs"/>
              </a:rPr>
              <a:t>	</a:t>
            </a:r>
            <a:endParaRPr kumimoji="0" lang="de-DE" sz="2400" b="1" i="0" u="none" strike="noStrike" kern="0" cap="none" spc="0" normalizeH="0" baseline="0" noProof="0" dirty="0">
              <a:ln>
                <a:noFill/>
              </a:ln>
              <a:solidFill>
                <a:schemeClr val="bg1"/>
              </a:solidFill>
              <a:effectLst/>
              <a:uLnTx/>
              <a:uFillTx/>
              <a:latin typeface="+mn-lt"/>
              <a:ea typeface="+mn-ea"/>
              <a:cs typeface="+mn-cs"/>
            </a:endParaRPr>
          </a:p>
        </p:txBody>
      </p:sp>
      <p:sp>
        <p:nvSpPr>
          <p:cNvPr id="17" name="Inhaltsplatzhalter 12"/>
          <p:cNvSpPr txBox="1">
            <a:spLocks/>
          </p:cNvSpPr>
          <p:nvPr/>
        </p:nvSpPr>
        <p:spPr bwMode="auto">
          <a:xfrm>
            <a:off x="500034" y="4500570"/>
            <a:ext cx="4041775" cy="185738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Für professionellen Einsatz</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	 durch geringere Betriebskosten werden Mehrkosten der Anschaffung wieder eingeholt</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kumimoji="0" lang="de-DE" sz="1600" b="0" i="0" u="none" strike="noStrike" kern="0" cap="none" spc="0" normalizeH="0" baseline="0" noProof="0" dirty="0" smtClean="0">
                <a:ln>
                  <a:noFill/>
                </a:ln>
                <a:solidFill>
                  <a:schemeClr val="tx1"/>
                </a:solidFill>
                <a:effectLst/>
                <a:uLnTx/>
                <a:uFillTx/>
                <a:latin typeface="+mn-lt"/>
                <a:ea typeface="+mn-ea"/>
                <a:cs typeface="+mn-cs"/>
                <a:sym typeface="Wingdings" pitchFamily="2" charset="2"/>
              </a:rPr>
              <a:t>Ständige Acker- und Straßeneinsätze	</a:t>
            </a:r>
            <a:endParaRPr kumimoji="0" lang="de-DE" sz="1600" b="0" i="0" u="none" strike="noStrike" kern="0" cap="none" spc="0" normalizeH="0" baseline="0" noProof="0" dirty="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a:srcRect/>
          <a:stretch>
            <a:fillRect/>
          </a:stretch>
        </p:blipFill>
        <p:spPr bwMode="auto">
          <a:xfrm>
            <a:off x="4929190" y="3857628"/>
            <a:ext cx="3600000" cy="24936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Reifenprofil - Straße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84</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6" name="Richtungspfeil 25"/>
          <p:cNvSpPr/>
          <p:nvPr/>
        </p:nvSpPr>
        <p:spPr bwMode="auto">
          <a:xfrm>
            <a:off x="571472" y="1643050"/>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28" name="Textfeld 27"/>
          <p:cNvSpPr txBox="1"/>
          <p:nvPr/>
        </p:nvSpPr>
        <p:spPr>
          <a:xfrm>
            <a:off x="3384000" y="900000"/>
            <a:ext cx="2214578" cy="461665"/>
          </a:xfrm>
          <a:prstGeom prst="rect">
            <a:avLst/>
          </a:prstGeom>
          <a:noFill/>
          <a:ln>
            <a:solidFill>
              <a:schemeClr val="tx1"/>
            </a:solidFill>
          </a:ln>
        </p:spPr>
        <p:txBody>
          <a:bodyPr wrap="square" rtlCol="0">
            <a:spAutoFit/>
          </a:bodyPr>
          <a:lstStyle/>
          <a:p>
            <a:r>
              <a:rPr lang="de-DE" sz="2400" dirty="0" smtClean="0">
                <a:solidFill>
                  <a:schemeClr val="tx1"/>
                </a:solidFill>
              </a:rPr>
              <a:t>Stollenanteil</a:t>
            </a:r>
            <a:endParaRPr lang="de-DE" sz="2400" dirty="0">
              <a:solidFill>
                <a:schemeClr val="tx1"/>
              </a:solidFill>
            </a:endParaRPr>
          </a:p>
        </p:txBody>
      </p:sp>
      <p:sp>
        <p:nvSpPr>
          <p:cNvPr id="29" name="Textfeld 28"/>
          <p:cNvSpPr txBox="1"/>
          <p:nvPr/>
        </p:nvSpPr>
        <p:spPr>
          <a:xfrm>
            <a:off x="360000" y="1116000"/>
            <a:ext cx="1500198" cy="461665"/>
          </a:xfrm>
          <a:prstGeom prst="rect">
            <a:avLst/>
          </a:prstGeom>
          <a:noFill/>
        </p:spPr>
        <p:txBody>
          <a:bodyPr wrap="square" rtlCol="0">
            <a:spAutoFit/>
          </a:bodyPr>
          <a:lstStyle/>
          <a:p>
            <a:r>
              <a:rPr lang="de-DE" sz="2400" dirty="0" smtClean="0">
                <a:solidFill>
                  <a:schemeClr val="tx1"/>
                </a:solidFill>
              </a:rPr>
              <a:t>niedrig</a:t>
            </a:r>
            <a:endParaRPr lang="de-DE" sz="2400" dirty="0">
              <a:solidFill>
                <a:schemeClr val="tx1"/>
              </a:solidFill>
            </a:endParaRPr>
          </a:p>
        </p:txBody>
      </p:sp>
      <p:sp>
        <p:nvSpPr>
          <p:cNvPr id="30" name="Textfeld 29"/>
          <p:cNvSpPr txBox="1"/>
          <p:nvPr/>
        </p:nvSpPr>
        <p:spPr>
          <a:xfrm>
            <a:off x="7416000" y="1116000"/>
            <a:ext cx="1214446" cy="461665"/>
          </a:xfrm>
          <a:prstGeom prst="rect">
            <a:avLst/>
          </a:prstGeom>
          <a:noFill/>
        </p:spPr>
        <p:txBody>
          <a:bodyPr wrap="square" rtlCol="0">
            <a:spAutoFit/>
          </a:bodyPr>
          <a:lstStyle/>
          <a:p>
            <a:r>
              <a:rPr lang="de-DE" sz="2400" dirty="0" smtClean="0">
                <a:solidFill>
                  <a:schemeClr val="tx1"/>
                </a:solidFill>
              </a:rPr>
              <a:t>hoch</a:t>
            </a:r>
            <a:endParaRPr lang="de-DE" sz="2400" dirty="0">
              <a:solidFill>
                <a:schemeClr val="tx1"/>
              </a:solidFill>
            </a:endParaRPr>
          </a:p>
        </p:txBody>
      </p:sp>
      <p:cxnSp>
        <p:nvCxnSpPr>
          <p:cNvPr id="32" name="Gerade Verbindung mit Pfeil 31"/>
          <p:cNvCxnSpPr/>
          <p:nvPr/>
        </p:nvCxnSpPr>
        <p:spPr bwMode="auto">
          <a:xfrm>
            <a:off x="1857356" y="1404000"/>
            <a:ext cx="5500726" cy="11697"/>
          </a:xfrm>
          <a:prstGeom prst="straightConnector1">
            <a:avLst/>
          </a:prstGeom>
          <a:noFill/>
          <a:ln w="25400" cap="flat">
            <a:solidFill>
              <a:schemeClr val="tx1"/>
            </a:solidFill>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Richtungspfeil 46"/>
          <p:cNvSpPr/>
          <p:nvPr/>
        </p:nvSpPr>
        <p:spPr bwMode="auto">
          <a:xfrm>
            <a:off x="571472" y="2714620"/>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48" name="Richtungspfeil 47"/>
          <p:cNvSpPr/>
          <p:nvPr/>
        </p:nvSpPr>
        <p:spPr bwMode="auto">
          <a:xfrm>
            <a:off x="571472" y="3786190"/>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49" name="Richtungspfeil 48"/>
          <p:cNvSpPr/>
          <p:nvPr/>
        </p:nvSpPr>
        <p:spPr bwMode="auto">
          <a:xfrm rot="10800000">
            <a:off x="571472" y="5643578"/>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50" name="Textfeld 49"/>
          <p:cNvSpPr txBox="1"/>
          <p:nvPr/>
        </p:nvSpPr>
        <p:spPr>
          <a:xfrm>
            <a:off x="500034" y="1928802"/>
            <a:ext cx="3143272" cy="461665"/>
          </a:xfrm>
          <a:prstGeom prst="rect">
            <a:avLst/>
          </a:prstGeom>
          <a:noFill/>
        </p:spPr>
        <p:txBody>
          <a:bodyPr wrap="square" rtlCol="0">
            <a:spAutoFit/>
          </a:bodyPr>
          <a:lstStyle/>
          <a:p>
            <a:r>
              <a:rPr lang="de-DE" sz="2400" dirty="0" smtClean="0">
                <a:solidFill>
                  <a:schemeClr val="tx1"/>
                </a:solidFill>
              </a:rPr>
              <a:t>Rollwiderstand</a:t>
            </a:r>
            <a:endParaRPr lang="de-DE" sz="2400" dirty="0">
              <a:solidFill>
                <a:schemeClr val="tx1"/>
              </a:solidFill>
            </a:endParaRPr>
          </a:p>
        </p:txBody>
      </p:sp>
      <p:sp>
        <p:nvSpPr>
          <p:cNvPr id="38" name="Textfeld 37"/>
          <p:cNvSpPr txBox="1"/>
          <p:nvPr/>
        </p:nvSpPr>
        <p:spPr>
          <a:xfrm>
            <a:off x="928662" y="4071942"/>
            <a:ext cx="2000264" cy="461665"/>
          </a:xfrm>
          <a:prstGeom prst="rect">
            <a:avLst/>
          </a:prstGeom>
          <a:noFill/>
        </p:spPr>
        <p:txBody>
          <a:bodyPr wrap="square" rtlCol="0">
            <a:spAutoFit/>
          </a:bodyPr>
          <a:lstStyle/>
          <a:p>
            <a:r>
              <a:rPr lang="de-DE" sz="2400" dirty="0" smtClean="0">
                <a:solidFill>
                  <a:schemeClr val="tx1"/>
                </a:solidFill>
              </a:rPr>
              <a:t>Verschleiß</a:t>
            </a:r>
            <a:endParaRPr lang="de-DE" sz="2400" dirty="0">
              <a:solidFill>
                <a:schemeClr val="tx1"/>
              </a:solidFill>
            </a:endParaRPr>
          </a:p>
        </p:txBody>
      </p:sp>
      <p:sp>
        <p:nvSpPr>
          <p:cNvPr id="37" name="Textfeld 36"/>
          <p:cNvSpPr txBox="1"/>
          <p:nvPr/>
        </p:nvSpPr>
        <p:spPr>
          <a:xfrm>
            <a:off x="500034" y="3000372"/>
            <a:ext cx="3143272" cy="461665"/>
          </a:xfrm>
          <a:prstGeom prst="rect">
            <a:avLst/>
          </a:prstGeom>
          <a:noFill/>
        </p:spPr>
        <p:txBody>
          <a:bodyPr wrap="square" rtlCol="0">
            <a:spAutoFit/>
          </a:bodyPr>
          <a:lstStyle/>
          <a:p>
            <a:r>
              <a:rPr lang="de-DE" sz="2400" dirty="0" smtClean="0">
                <a:solidFill>
                  <a:schemeClr val="tx1"/>
                </a:solidFill>
              </a:rPr>
              <a:t>Kraftstoffverbrauch</a:t>
            </a:r>
            <a:endParaRPr lang="de-DE" sz="2400" dirty="0">
              <a:solidFill>
                <a:schemeClr val="tx1"/>
              </a:solidFill>
            </a:endParaRPr>
          </a:p>
        </p:txBody>
      </p:sp>
      <p:sp>
        <p:nvSpPr>
          <p:cNvPr id="39" name="Textfeld 38"/>
          <p:cNvSpPr txBox="1"/>
          <p:nvPr/>
        </p:nvSpPr>
        <p:spPr>
          <a:xfrm>
            <a:off x="5072066" y="5929330"/>
            <a:ext cx="2928958" cy="461665"/>
          </a:xfrm>
          <a:prstGeom prst="rect">
            <a:avLst/>
          </a:prstGeom>
          <a:noFill/>
        </p:spPr>
        <p:txBody>
          <a:bodyPr wrap="square" rtlCol="0">
            <a:spAutoFit/>
          </a:bodyPr>
          <a:lstStyle/>
          <a:p>
            <a:r>
              <a:rPr lang="de-DE" sz="2400" dirty="0" smtClean="0">
                <a:solidFill>
                  <a:schemeClr val="tx1"/>
                </a:solidFill>
              </a:rPr>
              <a:t>Straßeneignung</a:t>
            </a:r>
            <a:endParaRPr lang="de-DE" sz="2400" dirty="0">
              <a:solidFill>
                <a:schemeClr val="tx1"/>
              </a:solidFill>
            </a:endParaRPr>
          </a:p>
        </p:txBody>
      </p:sp>
      <p:sp>
        <p:nvSpPr>
          <p:cNvPr id="52" name="Richtungspfeil 51"/>
          <p:cNvSpPr/>
          <p:nvPr/>
        </p:nvSpPr>
        <p:spPr bwMode="auto">
          <a:xfrm>
            <a:off x="571472" y="4857760"/>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53" name="Textfeld 52"/>
          <p:cNvSpPr txBox="1"/>
          <p:nvPr/>
        </p:nvSpPr>
        <p:spPr>
          <a:xfrm>
            <a:off x="928662" y="5143512"/>
            <a:ext cx="2000264" cy="461665"/>
          </a:xfrm>
          <a:prstGeom prst="rect">
            <a:avLst/>
          </a:prstGeom>
          <a:noFill/>
        </p:spPr>
        <p:txBody>
          <a:bodyPr wrap="square" rtlCol="0">
            <a:spAutoFit/>
          </a:bodyPr>
          <a:lstStyle/>
          <a:p>
            <a:r>
              <a:rPr lang="de-DE" sz="2400" dirty="0" smtClean="0">
                <a:solidFill>
                  <a:schemeClr val="tx1"/>
                </a:solidFill>
              </a:rPr>
              <a:t>Lautstärke</a:t>
            </a:r>
            <a:endParaRPr lang="de-DE" sz="2400" dirty="0">
              <a:solidFill>
                <a:schemeClr val="tx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Reifenprofil - Acker</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85</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6" name="Richtungspfeil 25"/>
          <p:cNvSpPr/>
          <p:nvPr/>
        </p:nvSpPr>
        <p:spPr bwMode="auto">
          <a:xfrm>
            <a:off x="571472" y="1857364"/>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28" name="Textfeld 27"/>
          <p:cNvSpPr txBox="1"/>
          <p:nvPr/>
        </p:nvSpPr>
        <p:spPr>
          <a:xfrm>
            <a:off x="3384000" y="900000"/>
            <a:ext cx="2214578" cy="461665"/>
          </a:xfrm>
          <a:prstGeom prst="rect">
            <a:avLst/>
          </a:prstGeom>
          <a:noFill/>
          <a:ln>
            <a:solidFill>
              <a:schemeClr val="tx1"/>
            </a:solidFill>
          </a:ln>
        </p:spPr>
        <p:txBody>
          <a:bodyPr wrap="square" rtlCol="0">
            <a:spAutoFit/>
          </a:bodyPr>
          <a:lstStyle/>
          <a:p>
            <a:r>
              <a:rPr lang="de-DE" sz="2400" dirty="0" smtClean="0">
                <a:solidFill>
                  <a:schemeClr val="tx1"/>
                </a:solidFill>
              </a:rPr>
              <a:t>Stollenanteil</a:t>
            </a:r>
            <a:endParaRPr lang="de-DE" sz="2400" dirty="0">
              <a:solidFill>
                <a:schemeClr val="tx1"/>
              </a:solidFill>
            </a:endParaRPr>
          </a:p>
        </p:txBody>
      </p:sp>
      <p:sp>
        <p:nvSpPr>
          <p:cNvPr id="29" name="Textfeld 28"/>
          <p:cNvSpPr txBox="1"/>
          <p:nvPr/>
        </p:nvSpPr>
        <p:spPr>
          <a:xfrm>
            <a:off x="360000" y="1116000"/>
            <a:ext cx="1500198" cy="461665"/>
          </a:xfrm>
          <a:prstGeom prst="rect">
            <a:avLst/>
          </a:prstGeom>
          <a:noFill/>
        </p:spPr>
        <p:txBody>
          <a:bodyPr wrap="square" rtlCol="0">
            <a:spAutoFit/>
          </a:bodyPr>
          <a:lstStyle/>
          <a:p>
            <a:r>
              <a:rPr lang="de-DE" sz="2400" dirty="0" smtClean="0">
                <a:solidFill>
                  <a:schemeClr val="tx1"/>
                </a:solidFill>
              </a:rPr>
              <a:t>niedrig</a:t>
            </a:r>
            <a:endParaRPr lang="de-DE" sz="2400" dirty="0">
              <a:solidFill>
                <a:schemeClr val="tx1"/>
              </a:solidFill>
            </a:endParaRPr>
          </a:p>
        </p:txBody>
      </p:sp>
      <p:sp>
        <p:nvSpPr>
          <p:cNvPr id="30" name="Textfeld 29"/>
          <p:cNvSpPr txBox="1"/>
          <p:nvPr/>
        </p:nvSpPr>
        <p:spPr>
          <a:xfrm>
            <a:off x="7416000" y="1116000"/>
            <a:ext cx="1214446" cy="461665"/>
          </a:xfrm>
          <a:prstGeom prst="rect">
            <a:avLst/>
          </a:prstGeom>
          <a:noFill/>
        </p:spPr>
        <p:txBody>
          <a:bodyPr wrap="square" rtlCol="0">
            <a:spAutoFit/>
          </a:bodyPr>
          <a:lstStyle/>
          <a:p>
            <a:r>
              <a:rPr lang="de-DE" sz="2400" dirty="0" smtClean="0">
                <a:solidFill>
                  <a:schemeClr val="tx1"/>
                </a:solidFill>
              </a:rPr>
              <a:t>hoch</a:t>
            </a:r>
            <a:endParaRPr lang="de-DE" sz="2400" dirty="0">
              <a:solidFill>
                <a:schemeClr val="tx1"/>
              </a:solidFill>
            </a:endParaRPr>
          </a:p>
        </p:txBody>
      </p:sp>
      <p:cxnSp>
        <p:nvCxnSpPr>
          <p:cNvPr id="32" name="Gerade Verbindung mit Pfeil 31"/>
          <p:cNvCxnSpPr/>
          <p:nvPr/>
        </p:nvCxnSpPr>
        <p:spPr bwMode="auto">
          <a:xfrm>
            <a:off x="1857356" y="1404000"/>
            <a:ext cx="5500726" cy="11697"/>
          </a:xfrm>
          <a:prstGeom prst="straightConnector1">
            <a:avLst/>
          </a:prstGeom>
          <a:noFill/>
          <a:ln w="25400" cap="flat">
            <a:solidFill>
              <a:schemeClr val="tx1"/>
            </a:solidFill>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Richtungspfeil 46"/>
          <p:cNvSpPr/>
          <p:nvPr/>
        </p:nvSpPr>
        <p:spPr bwMode="auto">
          <a:xfrm>
            <a:off x="571472" y="4071942"/>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48" name="Richtungspfeil 47"/>
          <p:cNvSpPr/>
          <p:nvPr/>
        </p:nvSpPr>
        <p:spPr bwMode="auto">
          <a:xfrm>
            <a:off x="571472" y="5214950"/>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50" name="Textfeld 49"/>
          <p:cNvSpPr txBox="1"/>
          <p:nvPr/>
        </p:nvSpPr>
        <p:spPr>
          <a:xfrm>
            <a:off x="571472" y="2071678"/>
            <a:ext cx="3143272" cy="461665"/>
          </a:xfrm>
          <a:prstGeom prst="rect">
            <a:avLst/>
          </a:prstGeom>
          <a:noFill/>
        </p:spPr>
        <p:txBody>
          <a:bodyPr wrap="square" rtlCol="0">
            <a:spAutoFit/>
          </a:bodyPr>
          <a:lstStyle/>
          <a:p>
            <a:r>
              <a:rPr lang="de-DE" sz="2400" dirty="0" smtClean="0">
                <a:solidFill>
                  <a:schemeClr val="tx1"/>
                </a:solidFill>
              </a:rPr>
              <a:t>Eingriff in den Boden</a:t>
            </a:r>
            <a:endParaRPr lang="de-DE" sz="2400" dirty="0">
              <a:solidFill>
                <a:schemeClr val="tx1"/>
              </a:solidFill>
            </a:endParaRPr>
          </a:p>
        </p:txBody>
      </p:sp>
      <p:sp>
        <p:nvSpPr>
          <p:cNvPr id="38" name="Textfeld 37"/>
          <p:cNvSpPr txBox="1"/>
          <p:nvPr/>
        </p:nvSpPr>
        <p:spPr>
          <a:xfrm>
            <a:off x="1071538" y="5429264"/>
            <a:ext cx="2000264" cy="461665"/>
          </a:xfrm>
          <a:prstGeom prst="rect">
            <a:avLst/>
          </a:prstGeom>
          <a:noFill/>
        </p:spPr>
        <p:txBody>
          <a:bodyPr wrap="square" rtlCol="0">
            <a:spAutoFit/>
          </a:bodyPr>
          <a:lstStyle/>
          <a:p>
            <a:r>
              <a:rPr lang="de-DE" sz="2400" dirty="0" smtClean="0">
                <a:solidFill>
                  <a:schemeClr val="tx1"/>
                </a:solidFill>
              </a:rPr>
              <a:t>Feldeignung</a:t>
            </a:r>
            <a:endParaRPr lang="de-DE" sz="2400" dirty="0">
              <a:solidFill>
                <a:schemeClr val="tx1"/>
              </a:solidFill>
            </a:endParaRPr>
          </a:p>
        </p:txBody>
      </p:sp>
      <p:sp>
        <p:nvSpPr>
          <p:cNvPr id="17" name="Richtungspfeil 16"/>
          <p:cNvSpPr/>
          <p:nvPr/>
        </p:nvSpPr>
        <p:spPr bwMode="auto">
          <a:xfrm rot="10800000">
            <a:off x="571472" y="2928934"/>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18" name="Textfeld 17"/>
          <p:cNvSpPr txBox="1"/>
          <p:nvPr/>
        </p:nvSpPr>
        <p:spPr>
          <a:xfrm>
            <a:off x="571472" y="4357694"/>
            <a:ext cx="3143272" cy="461665"/>
          </a:xfrm>
          <a:prstGeom prst="rect">
            <a:avLst/>
          </a:prstGeom>
          <a:noFill/>
        </p:spPr>
        <p:txBody>
          <a:bodyPr wrap="square" rtlCol="0">
            <a:spAutoFit/>
          </a:bodyPr>
          <a:lstStyle/>
          <a:p>
            <a:r>
              <a:rPr lang="de-DE" sz="2400" dirty="0" smtClean="0">
                <a:solidFill>
                  <a:schemeClr val="tx1"/>
                </a:solidFill>
              </a:rPr>
              <a:t>Selbstreinigung</a:t>
            </a:r>
            <a:endParaRPr lang="de-DE" sz="2400" dirty="0">
              <a:solidFill>
                <a:schemeClr val="tx1"/>
              </a:solidFill>
            </a:endParaRPr>
          </a:p>
        </p:txBody>
      </p:sp>
      <p:sp>
        <p:nvSpPr>
          <p:cNvPr id="37" name="Textfeld 36"/>
          <p:cNvSpPr txBox="1"/>
          <p:nvPr/>
        </p:nvSpPr>
        <p:spPr>
          <a:xfrm>
            <a:off x="4857752" y="3214686"/>
            <a:ext cx="3143272" cy="461665"/>
          </a:xfrm>
          <a:prstGeom prst="rect">
            <a:avLst/>
          </a:prstGeom>
          <a:noFill/>
        </p:spPr>
        <p:txBody>
          <a:bodyPr wrap="square" rtlCol="0">
            <a:spAutoFit/>
          </a:bodyPr>
          <a:lstStyle/>
          <a:p>
            <a:r>
              <a:rPr lang="de-DE" sz="2400" dirty="0" smtClean="0">
                <a:solidFill>
                  <a:schemeClr val="tx1"/>
                </a:solidFill>
              </a:rPr>
              <a:t>negativer Schlupf</a:t>
            </a:r>
            <a:endParaRPr lang="de-DE" sz="2400" dirty="0">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Reifenprofil - Grünland</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86</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6" name="Richtungspfeil 25"/>
          <p:cNvSpPr/>
          <p:nvPr/>
        </p:nvSpPr>
        <p:spPr bwMode="auto">
          <a:xfrm>
            <a:off x="571472" y="1643050"/>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28" name="Textfeld 27"/>
          <p:cNvSpPr txBox="1"/>
          <p:nvPr/>
        </p:nvSpPr>
        <p:spPr>
          <a:xfrm>
            <a:off x="3384000" y="900000"/>
            <a:ext cx="2214578" cy="461665"/>
          </a:xfrm>
          <a:prstGeom prst="rect">
            <a:avLst/>
          </a:prstGeom>
          <a:noFill/>
          <a:ln>
            <a:solidFill>
              <a:schemeClr val="tx1"/>
            </a:solidFill>
          </a:ln>
        </p:spPr>
        <p:txBody>
          <a:bodyPr wrap="square" rtlCol="0">
            <a:spAutoFit/>
          </a:bodyPr>
          <a:lstStyle/>
          <a:p>
            <a:r>
              <a:rPr lang="de-DE" sz="2400" dirty="0" smtClean="0">
                <a:solidFill>
                  <a:schemeClr val="tx1"/>
                </a:solidFill>
              </a:rPr>
              <a:t>Stollenanteil</a:t>
            </a:r>
            <a:endParaRPr lang="de-DE" sz="2400" dirty="0">
              <a:solidFill>
                <a:schemeClr val="tx1"/>
              </a:solidFill>
            </a:endParaRPr>
          </a:p>
        </p:txBody>
      </p:sp>
      <p:sp>
        <p:nvSpPr>
          <p:cNvPr id="29" name="Textfeld 28"/>
          <p:cNvSpPr txBox="1"/>
          <p:nvPr/>
        </p:nvSpPr>
        <p:spPr>
          <a:xfrm>
            <a:off x="360000" y="1116000"/>
            <a:ext cx="1500198" cy="461665"/>
          </a:xfrm>
          <a:prstGeom prst="rect">
            <a:avLst/>
          </a:prstGeom>
          <a:noFill/>
        </p:spPr>
        <p:txBody>
          <a:bodyPr wrap="square" rtlCol="0">
            <a:spAutoFit/>
          </a:bodyPr>
          <a:lstStyle/>
          <a:p>
            <a:r>
              <a:rPr lang="de-DE" sz="2400" dirty="0" smtClean="0">
                <a:solidFill>
                  <a:schemeClr val="tx1"/>
                </a:solidFill>
              </a:rPr>
              <a:t>niedrig</a:t>
            </a:r>
            <a:endParaRPr lang="de-DE" sz="2400" dirty="0">
              <a:solidFill>
                <a:schemeClr val="tx1"/>
              </a:solidFill>
            </a:endParaRPr>
          </a:p>
        </p:txBody>
      </p:sp>
      <p:sp>
        <p:nvSpPr>
          <p:cNvPr id="30" name="Textfeld 29"/>
          <p:cNvSpPr txBox="1"/>
          <p:nvPr/>
        </p:nvSpPr>
        <p:spPr>
          <a:xfrm>
            <a:off x="7416000" y="1116000"/>
            <a:ext cx="1214446" cy="461665"/>
          </a:xfrm>
          <a:prstGeom prst="rect">
            <a:avLst/>
          </a:prstGeom>
          <a:noFill/>
        </p:spPr>
        <p:txBody>
          <a:bodyPr wrap="square" rtlCol="0">
            <a:spAutoFit/>
          </a:bodyPr>
          <a:lstStyle/>
          <a:p>
            <a:r>
              <a:rPr lang="de-DE" sz="2400" dirty="0" smtClean="0">
                <a:solidFill>
                  <a:schemeClr val="tx1"/>
                </a:solidFill>
              </a:rPr>
              <a:t>hoch</a:t>
            </a:r>
            <a:endParaRPr lang="de-DE" sz="2400" dirty="0">
              <a:solidFill>
                <a:schemeClr val="tx1"/>
              </a:solidFill>
            </a:endParaRPr>
          </a:p>
        </p:txBody>
      </p:sp>
      <p:cxnSp>
        <p:nvCxnSpPr>
          <p:cNvPr id="32" name="Gerade Verbindung mit Pfeil 31"/>
          <p:cNvCxnSpPr/>
          <p:nvPr/>
        </p:nvCxnSpPr>
        <p:spPr bwMode="auto">
          <a:xfrm>
            <a:off x="1857356" y="1404000"/>
            <a:ext cx="5500726" cy="11697"/>
          </a:xfrm>
          <a:prstGeom prst="straightConnector1">
            <a:avLst/>
          </a:prstGeom>
          <a:noFill/>
          <a:ln w="25400" cap="flat">
            <a:solidFill>
              <a:schemeClr val="tx1"/>
            </a:solidFill>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Richtungspfeil 46"/>
          <p:cNvSpPr/>
          <p:nvPr/>
        </p:nvSpPr>
        <p:spPr bwMode="auto">
          <a:xfrm>
            <a:off x="571472" y="2928934"/>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49" name="Richtungspfeil 48"/>
          <p:cNvSpPr/>
          <p:nvPr/>
        </p:nvSpPr>
        <p:spPr bwMode="auto">
          <a:xfrm rot="10800000">
            <a:off x="571472" y="4286256"/>
            <a:ext cx="7429552" cy="1000132"/>
          </a:xfrm>
          <a:prstGeom prst="homePlate">
            <a:avLst>
              <a:gd name="adj" fmla="val 742857"/>
            </a:avLst>
          </a:prstGeom>
          <a:gradFill flip="none" rotWithShape="1">
            <a:gsLst>
              <a:gs pos="0">
                <a:srgbClr val="51C602">
                  <a:alpha val="85000"/>
                </a:srgbClr>
              </a:gs>
              <a:gs pos="45000">
                <a:srgbClr val="FF7A00"/>
              </a:gs>
              <a:gs pos="70000">
                <a:srgbClr val="FF0300"/>
              </a:gs>
              <a:gs pos="100000">
                <a:srgbClr val="4D0808"/>
              </a:gs>
            </a:gsLst>
            <a:path path="circle">
              <a:fillToRect t="100000" r="100000"/>
            </a:path>
            <a:tileRect l="-100000" b="-100000"/>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smtClean="0">
              <a:ln>
                <a:noFill/>
              </a:ln>
              <a:solidFill>
                <a:schemeClr val="bg2"/>
              </a:solidFill>
              <a:effectLst/>
              <a:latin typeface="Arial" pitchFamily="34" charset="0"/>
            </a:endParaRPr>
          </a:p>
        </p:txBody>
      </p:sp>
      <p:sp>
        <p:nvSpPr>
          <p:cNvPr id="50" name="Textfeld 49"/>
          <p:cNvSpPr txBox="1"/>
          <p:nvPr/>
        </p:nvSpPr>
        <p:spPr>
          <a:xfrm>
            <a:off x="500034" y="1928802"/>
            <a:ext cx="3143272" cy="461665"/>
          </a:xfrm>
          <a:prstGeom prst="rect">
            <a:avLst/>
          </a:prstGeom>
          <a:noFill/>
        </p:spPr>
        <p:txBody>
          <a:bodyPr wrap="square" rtlCol="0">
            <a:spAutoFit/>
          </a:bodyPr>
          <a:lstStyle/>
          <a:p>
            <a:r>
              <a:rPr lang="de-DE" sz="2400" dirty="0" smtClean="0">
                <a:solidFill>
                  <a:schemeClr val="tx1"/>
                </a:solidFill>
              </a:rPr>
              <a:t>Aggressivität</a:t>
            </a:r>
            <a:endParaRPr lang="de-DE" sz="2400" dirty="0">
              <a:solidFill>
                <a:schemeClr val="tx1"/>
              </a:solidFill>
            </a:endParaRPr>
          </a:p>
        </p:txBody>
      </p:sp>
      <p:sp>
        <p:nvSpPr>
          <p:cNvPr id="37" name="Textfeld 36"/>
          <p:cNvSpPr txBox="1"/>
          <p:nvPr/>
        </p:nvSpPr>
        <p:spPr>
          <a:xfrm>
            <a:off x="571472" y="3143248"/>
            <a:ext cx="3143272" cy="461665"/>
          </a:xfrm>
          <a:prstGeom prst="rect">
            <a:avLst/>
          </a:prstGeom>
          <a:noFill/>
        </p:spPr>
        <p:txBody>
          <a:bodyPr wrap="square" rtlCol="0">
            <a:spAutoFit/>
          </a:bodyPr>
          <a:lstStyle/>
          <a:p>
            <a:r>
              <a:rPr lang="de-DE" sz="2400" dirty="0" smtClean="0">
                <a:solidFill>
                  <a:schemeClr val="tx1"/>
                </a:solidFill>
              </a:rPr>
              <a:t>Narbenschäden</a:t>
            </a:r>
            <a:endParaRPr lang="de-DE" sz="2400" dirty="0">
              <a:solidFill>
                <a:schemeClr val="tx1"/>
              </a:solidFill>
            </a:endParaRPr>
          </a:p>
        </p:txBody>
      </p:sp>
      <p:sp>
        <p:nvSpPr>
          <p:cNvPr id="39" name="Textfeld 38"/>
          <p:cNvSpPr txBox="1"/>
          <p:nvPr/>
        </p:nvSpPr>
        <p:spPr>
          <a:xfrm>
            <a:off x="5072066" y="4572008"/>
            <a:ext cx="2928958" cy="461665"/>
          </a:xfrm>
          <a:prstGeom prst="rect">
            <a:avLst/>
          </a:prstGeom>
          <a:noFill/>
        </p:spPr>
        <p:txBody>
          <a:bodyPr wrap="square" rtlCol="0">
            <a:spAutoFit/>
          </a:bodyPr>
          <a:lstStyle/>
          <a:p>
            <a:r>
              <a:rPr lang="de-DE" sz="2400" dirty="0" smtClean="0">
                <a:solidFill>
                  <a:schemeClr val="tx1"/>
                </a:solidFill>
              </a:rPr>
              <a:t>Grünlandeignung</a:t>
            </a:r>
            <a:endParaRPr lang="de-DE" sz="2400" dirty="0">
              <a:solidFill>
                <a:schemeClr val="tx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Reifen - Dimension</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87</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2" name="Inhaltsplatzhalter 3"/>
          <p:cNvSpPr txBox="1">
            <a:spLocks/>
          </p:cNvSpPr>
          <p:nvPr/>
        </p:nvSpPr>
        <p:spPr bwMode="auto">
          <a:xfrm>
            <a:off x="214282" y="1285860"/>
            <a:ext cx="8715436" cy="4000528"/>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Eingeschränkte Reifenbreite durch:</a:t>
            </a:r>
          </a:p>
          <a:p>
            <a:pPr marL="342900" lvl="0" indent="-342900" algn="l" defTabSz="457200">
              <a:spcBef>
                <a:spcPct val="20000"/>
              </a:spcBef>
              <a:buClr>
                <a:srgbClr val="71AD2A"/>
              </a:buClr>
              <a:defRPr/>
            </a:pPr>
            <a:r>
              <a:rPr lang="de-DE" sz="1600" kern="0" dirty="0" smtClean="0">
                <a:solidFill>
                  <a:schemeClr val="tx1"/>
                </a:solidFill>
                <a:sym typeface="Wingdings" pitchFamily="2" charset="2"/>
              </a:rPr>
              <a:t>	 </a:t>
            </a:r>
            <a:r>
              <a:rPr lang="de-DE" sz="1600" kern="0" dirty="0" err="1" smtClean="0">
                <a:solidFill>
                  <a:schemeClr val="tx1"/>
                </a:solidFill>
                <a:sym typeface="Wingdings" pitchFamily="2" charset="2"/>
              </a:rPr>
              <a:t>Achsmaße</a:t>
            </a:r>
            <a:endParaRPr lang="de-DE" sz="1600" kern="0" dirty="0" smtClean="0">
              <a:solidFill>
                <a:schemeClr val="tx1"/>
              </a:solidFill>
            </a:endParaRPr>
          </a:p>
          <a:p>
            <a:pPr marL="342900" lvl="0" indent="-342900" algn="l" defTabSz="457200">
              <a:spcBef>
                <a:spcPct val="20000"/>
              </a:spcBef>
              <a:buClr>
                <a:srgbClr val="71AD2A"/>
              </a:buClr>
              <a:defRPr/>
            </a:pPr>
            <a:r>
              <a:rPr lang="de-DE" sz="1600" kern="0" dirty="0" smtClean="0">
                <a:solidFill>
                  <a:schemeClr val="tx1"/>
                </a:solidFill>
                <a:sym typeface="Wingdings" pitchFamily="2" charset="2"/>
              </a:rPr>
              <a:t>	 maximal zulässige Fahrzeugaußenbreite</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Eingeschränkte Reifenhöhe durch:</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a:t>
            </a:r>
            <a:r>
              <a:rPr lang="de-DE" sz="1600" kern="0" dirty="0" smtClean="0">
                <a:solidFill>
                  <a:schemeClr val="tx1"/>
                </a:solidFill>
                <a:sym typeface="Wingdings" pitchFamily="2" charset="2"/>
              </a:rPr>
              <a:t>	 teilweise Montage unter der Ladefläche (</a:t>
            </a:r>
            <a:r>
              <a:rPr lang="de-DE" sz="1600" kern="0" dirty="0" err="1" smtClean="0">
                <a:solidFill>
                  <a:schemeClr val="tx1"/>
                </a:solidFill>
                <a:sym typeface="Wingdings" pitchFamily="2" charset="2"/>
              </a:rPr>
              <a:t>zB</a:t>
            </a:r>
            <a:r>
              <a:rPr lang="de-DE" sz="1600" kern="0" dirty="0" smtClean="0">
                <a:solidFill>
                  <a:schemeClr val="tx1"/>
                </a:solidFill>
                <a:sym typeface="Wingdings" pitchFamily="2" charset="2"/>
              </a:rPr>
              <a:t>. Kipper, Lade- &amp; Häckselwagen)</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Hohe Reifen können durch ihre Länge </a:t>
            </a:r>
            <a:r>
              <a:rPr lang="de-DE" sz="1600" kern="0" dirty="0" err="1" smtClean="0">
                <a:solidFill>
                  <a:schemeClr val="tx1"/>
                </a:solidFill>
                <a:latin typeface="+mn-lt"/>
              </a:rPr>
              <a:t>Aufstandsfläche</a:t>
            </a:r>
            <a:r>
              <a:rPr lang="de-DE" sz="1600" kern="0" dirty="0" smtClean="0">
                <a:solidFill>
                  <a:schemeClr val="tx1"/>
                </a:solidFill>
                <a:latin typeface="+mn-lt"/>
              </a:rPr>
              <a:t> bringen</a:t>
            </a:r>
          </a:p>
          <a:p>
            <a:pPr marL="342900" indent="-342900" algn="l" defTabSz="457200">
              <a:spcBef>
                <a:spcPct val="20000"/>
              </a:spcBef>
              <a:buClr>
                <a:srgbClr val="71AD2A"/>
              </a:buClr>
              <a:buFont typeface="Arial Unicode MS" pitchFamily="34" charset="-128"/>
              <a:buChar char="»"/>
              <a:defRPr/>
            </a:pPr>
            <a:r>
              <a:rPr lang="de-DE" sz="1600" kern="0" dirty="0" smtClean="0">
                <a:solidFill>
                  <a:schemeClr val="tx1"/>
                </a:solidFill>
              </a:rPr>
              <a:t>Niedrige Reifen müssen über ihre Breite </a:t>
            </a:r>
            <a:r>
              <a:rPr lang="de-DE" sz="1600" kern="0" dirty="0" err="1" smtClean="0">
                <a:solidFill>
                  <a:schemeClr val="tx1"/>
                </a:solidFill>
              </a:rPr>
              <a:t>Aufstansfläche</a:t>
            </a:r>
            <a:r>
              <a:rPr lang="de-DE" sz="1600" kern="0" dirty="0" smtClean="0">
                <a:solidFill>
                  <a:schemeClr val="tx1"/>
                </a:solidFill>
              </a:rPr>
              <a:t> bringen</a:t>
            </a:r>
          </a:p>
          <a:p>
            <a:pPr marL="342900" indent="-342900" algn="l" defTabSz="457200">
              <a:spcBef>
                <a:spcPct val="20000"/>
              </a:spcBef>
              <a:buClr>
                <a:srgbClr val="71AD2A"/>
              </a:buClr>
              <a:buFont typeface="Arial Unicode MS" pitchFamily="34" charset="-128"/>
              <a:buChar char="»"/>
              <a:defRPr/>
            </a:pPr>
            <a:endParaRPr lang="de-DE" sz="1600" kern="0" dirty="0" smtClean="0">
              <a:solidFill>
                <a:schemeClr val="tx1"/>
              </a:solidFill>
            </a:endParaRPr>
          </a:p>
          <a:p>
            <a:pPr marL="342900" indent="-342900" algn="l" defTabSz="457200">
              <a:spcBef>
                <a:spcPct val="20000"/>
              </a:spcBef>
              <a:buClr>
                <a:srgbClr val="71AD2A"/>
              </a:buClr>
              <a:buFont typeface="Arial Unicode MS" pitchFamily="34" charset="-128"/>
              <a:buChar char="»"/>
              <a:defRPr/>
            </a:pPr>
            <a:r>
              <a:rPr lang="de-DE" sz="1600" kern="0" dirty="0" smtClean="0">
                <a:solidFill>
                  <a:schemeClr val="tx1"/>
                </a:solidFill>
              </a:rPr>
              <a:t>Hohe Flanken sind besser als niedrige</a:t>
            </a:r>
          </a:p>
          <a:p>
            <a:pPr marL="342900" indent="-342900" algn="l" defTabSz="457200">
              <a:spcBef>
                <a:spcPct val="20000"/>
              </a:spcBef>
              <a:buClr>
                <a:srgbClr val="71AD2A"/>
              </a:buClr>
              <a:defRPr/>
            </a:pPr>
            <a:r>
              <a:rPr lang="de-DE" sz="1600" kern="0" dirty="0" smtClean="0">
                <a:solidFill>
                  <a:schemeClr val="tx1"/>
                </a:solidFill>
              </a:rPr>
              <a:t>	</a:t>
            </a:r>
            <a:r>
              <a:rPr lang="de-DE" sz="1600" kern="0" dirty="0" smtClean="0">
                <a:solidFill>
                  <a:schemeClr val="tx1"/>
                </a:solidFill>
                <a:sym typeface="Wingdings" pitchFamily="2" charset="2"/>
              </a:rPr>
              <a:t> höhere Tragfähigkeit</a:t>
            </a:r>
          </a:p>
          <a:p>
            <a:pPr marL="342900" indent="-342900" algn="l" defTabSz="457200">
              <a:spcBef>
                <a:spcPct val="20000"/>
              </a:spcBef>
              <a:buClr>
                <a:srgbClr val="71AD2A"/>
              </a:buClr>
              <a:defRPr/>
            </a:pPr>
            <a:r>
              <a:rPr lang="de-DE" sz="1600" kern="0" dirty="0" smtClean="0">
                <a:solidFill>
                  <a:schemeClr val="tx1"/>
                </a:solidFill>
                <a:sym typeface="Wingdings" pitchFamily="2" charset="2"/>
              </a:rPr>
              <a:t>	 niedrigerer Reifenfülldruck möglich</a:t>
            </a:r>
            <a:endParaRPr lang="de-DE" sz="1600" kern="0" dirty="0" smtClean="0">
              <a:solidFill>
                <a:schemeClr val="tx1"/>
              </a:solidFill>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a:t>
            </a:r>
            <a:endParaRPr lang="de-DE" sz="1600" kern="0" dirty="0" smtClean="0">
              <a:solidFill>
                <a:schemeClr val="tx1"/>
              </a:solidFill>
              <a:latin typeface="+mn-lt"/>
              <a:sym typeface="Wingdings" pitchFamily="2" charset="2"/>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Reifendruck-Regelanlage</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88</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15" name="Textfeld 14"/>
          <p:cNvSpPr txBox="1"/>
          <p:nvPr/>
        </p:nvSpPr>
        <p:spPr>
          <a:xfrm>
            <a:off x="2143108" y="6286520"/>
            <a:ext cx="1857356" cy="246221"/>
          </a:xfrm>
          <a:prstGeom prst="rect">
            <a:avLst/>
          </a:prstGeom>
          <a:noFill/>
        </p:spPr>
        <p:txBody>
          <a:bodyPr wrap="square" rtlCol="0">
            <a:spAutoFit/>
          </a:bodyPr>
          <a:lstStyle/>
          <a:p>
            <a:pPr algn="r"/>
            <a:r>
              <a:rPr lang="de-DE" sz="1000" dirty="0" smtClean="0">
                <a:solidFill>
                  <a:schemeClr val="tx1"/>
                </a:solidFill>
              </a:rPr>
              <a:t>www.goebel-lu.de</a:t>
            </a:r>
            <a:endParaRPr lang="de-DE" sz="1000" dirty="0">
              <a:solidFill>
                <a:schemeClr val="tx1"/>
              </a:solidFill>
            </a:endParaRPr>
          </a:p>
        </p:txBody>
      </p:sp>
      <p:sp>
        <p:nvSpPr>
          <p:cNvPr id="22" name="Inhaltsplatzhalter 3"/>
          <p:cNvSpPr txBox="1">
            <a:spLocks/>
          </p:cNvSpPr>
          <p:nvPr/>
        </p:nvSpPr>
        <p:spPr bwMode="auto">
          <a:xfrm>
            <a:off x="214282" y="928670"/>
            <a:ext cx="8143932" cy="2786082"/>
          </a:xfrm>
          <a:prstGeom prst="rect">
            <a:avLst/>
          </a:prstGeom>
          <a:solidFill>
            <a:srgbClr val="92D05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rPr>
              <a:t>Hilft das Potential moderner Radial-Reifen voll auszunutzen</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Teure Anschaffung</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kern="0" dirty="0" smtClean="0">
                <a:solidFill>
                  <a:schemeClr val="tx1"/>
                </a:solidFill>
                <a:latin typeface="+mn-lt"/>
              </a:rPr>
              <a:t>Ersparnis bei Verschleiß und Kraftstoff</a:t>
            </a:r>
          </a:p>
          <a:p>
            <a:pPr marL="342900" indent="-342900" algn="l" defTabSz="457200">
              <a:spcBef>
                <a:spcPct val="20000"/>
              </a:spcBef>
              <a:buClr>
                <a:srgbClr val="71AD2A"/>
              </a:buClr>
              <a:buFont typeface="Arial Unicode MS" pitchFamily="34" charset="-128"/>
              <a:buChar char="»"/>
              <a:defRPr/>
            </a:pPr>
            <a:r>
              <a:rPr lang="de-DE" sz="1600" kern="0" dirty="0" smtClean="0">
                <a:solidFill>
                  <a:schemeClr val="tx1"/>
                </a:solidFill>
              </a:rPr>
              <a:t>Bei häufigem Wechsel von Acker und Straße und größerem Einsatzumfang empfehlenswert und rentabel</a:t>
            </a: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b="1" kern="0" dirty="0" smtClean="0">
                <a:solidFill>
                  <a:schemeClr val="tx1"/>
                </a:solidFill>
                <a:latin typeface="+mn-lt"/>
              </a:rPr>
              <a:t>Feld:</a:t>
            </a:r>
            <a:r>
              <a:rPr lang="de-DE" sz="1600" kern="0" dirty="0" smtClean="0">
                <a:solidFill>
                  <a:schemeClr val="tx1"/>
                </a:solidFill>
                <a:latin typeface="+mn-lt"/>
              </a:rPr>
              <a:t>		Luftdruck 			Kraftstoffverbrauch		+	Bodenschonung </a:t>
            </a: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endParaRPr lang="de-DE" sz="1600" kern="0" dirty="0" smtClean="0">
              <a:solidFill>
                <a:schemeClr val="tx1"/>
              </a:solidFill>
              <a:latin typeface="+mn-lt"/>
            </a:endParaRPr>
          </a:p>
          <a:p>
            <a:pPr marL="342900" marR="0" lvl="0" indent="-342900" algn="l" defTabSz="457200" rtl="0" eaLnBrk="1" fontAlgn="base" latinLnBrk="0" hangingPunct="1">
              <a:lnSpc>
                <a:spcPct val="100000"/>
              </a:lnSpc>
              <a:spcBef>
                <a:spcPct val="20000"/>
              </a:spcBef>
              <a:spcAft>
                <a:spcPct val="0"/>
              </a:spcAft>
              <a:buClr>
                <a:srgbClr val="71AD2A"/>
              </a:buClr>
              <a:buSzTx/>
              <a:buFont typeface="Arial Unicode MS" pitchFamily="34" charset="-128"/>
              <a:buChar char="»"/>
              <a:tabLst/>
              <a:defRPr/>
            </a:pPr>
            <a:r>
              <a:rPr lang="de-DE" sz="1600" b="1" kern="0" dirty="0" smtClean="0">
                <a:solidFill>
                  <a:schemeClr val="tx1"/>
                </a:solidFill>
                <a:latin typeface="+mn-lt"/>
              </a:rPr>
              <a:t>Straße:</a:t>
            </a:r>
            <a:r>
              <a:rPr lang="de-DE" sz="1600" kern="0" dirty="0" smtClean="0">
                <a:solidFill>
                  <a:schemeClr val="tx1"/>
                </a:solidFill>
                <a:latin typeface="+mn-lt"/>
              </a:rPr>
              <a:t>	Luftdruck			Kraftstoffverbrauch 		+	Verschleiß  </a:t>
            </a:r>
          </a:p>
          <a:p>
            <a:pPr marL="342900" marR="0" lvl="0" indent="-342900" algn="l" defTabSz="457200" rtl="0" eaLnBrk="1" fontAlgn="base" latinLnBrk="0" hangingPunct="1">
              <a:lnSpc>
                <a:spcPct val="100000"/>
              </a:lnSpc>
              <a:spcBef>
                <a:spcPct val="20000"/>
              </a:spcBef>
              <a:spcAft>
                <a:spcPct val="0"/>
              </a:spcAft>
              <a:buClr>
                <a:srgbClr val="71AD2A"/>
              </a:buClr>
              <a:buSzTx/>
              <a:tabLst/>
              <a:defRPr/>
            </a:pPr>
            <a:r>
              <a:rPr lang="de-DE" sz="1600" kern="0" dirty="0" smtClean="0">
                <a:solidFill>
                  <a:schemeClr val="tx1"/>
                </a:solidFill>
                <a:latin typeface="+mn-lt"/>
              </a:rPr>
              <a:t>	</a:t>
            </a:r>
            <a:endParaRPr lang="de-DE" sz="1600" kern="0" dirty="0" smtClean="0">
              <a:solidFill>
                <a:schemeClr val="tx1"/>
              </a:solidFill>
              <a:latin typeface="+mn-lt"/>
              <a:sym typeface="Wingdings" pitchFamily="2" charset="2"/>
            </a:endParaRPr>
          </a:p>
        </p:txBody>
      </p:sp>
      <p:cxnSp>
        <p:nvCxnSpPr>
          <p:cNvPr id="8" name="Gerade Verbindung mit Pfeil 7"/>
          <p:cNvCxnSpPr/>
          <p:nvPr/>
        </p:nvCxnSpPr>
        <p:spPr bwMode="auto">
          <a:xfrm rot="5400000">
            <a:off x="2536811" y="2749545"/>
            <a:ext cx="214314" cy="1588"/>
          </a:xfrm>
          <a:prstGeom prst="straightConnector1">
            <a:avLst/>
          </a:prstGeom>
          <a:noFill/>
          <a:ln w="1905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mit Pfeil 10"/>
          <p:cNvCxnSpPr/>
          <p:nvPr/>
        </p:nvCxnSpPr>
        <p:spPr bwMode="auto">
          <a:xfrm flipV="1">
            <a:off x="2928926" y="2786058"/>
            <a:ext cx="417516" cy="9524"/>
          </a:xfrm>
          <a:prstGeom prst="straightConnector1">
            <a:avLst/>
          </a:prstGeom>
          <a:noFill/>
          <a:ln w="1905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mit Pfeil 12"/>
          <p:cNvCxnSpPr/>
          <p:nvPr/>
        </p:nvCxnSpPr>
        <p:spPr bwMode="auto">
          <a:xfrm rot="5400000">
            <a:off x="5322893" y="2749545"/>
            <a:ext cx="214314" cy="1588"/>
          </a:xfrm>
          <a:prstGeom prst="straightConnector1">
            <a:avLst/>
          </a:prstGeom>
          <a:noFill/>
          <a:ln w="1905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mit Pfeil 15"/>
          <p:cNvCxnSpPr/>
          <p:nvPr/>
        </p:nvCxnSpPr>
        <p:spPr bwMode="auto">
          <a:xfrm rot="5400000" flipH="1" flipV="1">
            <a:off x="2536811" y="3392487"/>
            <a:ext cx="214314" cy="1588"/>
          </a:xfrm>
          <a:prstGeom prst="straightConnector1">
            <a:avLst/>
          </a:prstGeom>
          <a:noFill/>
          <a:ln w="1905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p:cNvCxnSpPr/>
          <p:nvPr/>
        </p:nvCxnSpPr>
        <p:spPr bwMode="auto">
          <a:xfrm flipV="1">
            <a:off x="2928926" y="3357562"/>
            <a:ext cx="417516" cy="9524"/>
          </a:xfrm>
          <a:prstGeom prst="straightConnector1">
            <a:avLst/>
          </a:prstGeom>
          <a:noFill/>
          <a:ln w="1905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p:cNvCxnSpPr/>
          <p:nvPr/>
        </p:nvCxnSpPr>
        <p:spPr bwMode="auto">
          <a:xfrm rot="5400000">
            <a:off x="5322893" y="3392487"/>
            <a:ext cx="214314" cy="1588"/>
          </a:xfrm>
          <a:prstGeom prst="straightConnector1">
            <a:avLst/>
          </a:prstGeom>
          <a:noFill/>
          <a:ln w="1905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0"/>
          <p:cNvCxnSpPr/>
          <p:nvPr/>
        </p:nvCxnSpPr>
        <p:spPr bwMode="auto">
          <a:xfrm rot="5400000">
            <a:off x="7251719" y="3392487"/>
            <a:ext cx="214314" cy="1588"/>
          </a:xfrm>
          <a:prstGeom prst="straightConnector1">
            <a:avLst/>
          </a:prstGeom>
          <a:noFill/>
          <a:ln w="1905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mit Pfeil 23"/>
          <p:cNvCxnSpPr/>
          <p:nvPr/>
        </p:nvCxnSpPr>
        <p:spPr bwMode="auto">
          <a:xfrm rot="5400000" flipH="1" flipV="1">
            <a:off x="7751785" y="2749545"/>
            <a:ext cx="214314" cy="1588"/>
          </a:xfrm>
          <a:prstGeom prst="straightConnector1">
            <a:avLst/>
          </a:prstGeom>
          <a:noFill/>
          <a:ln w="19050">
            <a:solidFill>
              <a:schemeClr val="tx1"/>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5" name="Picture 3"/>
          <p:cNvPicPr>
            <a:picLocks noChangeAspect="1" noChangeArrowheads="1"/>
          </p:cNvPicPr>
          <p:nvPr/>
        </p:nvPicPr>
        <p:blipFill>
          <a:blip r:embed="rId2"/>
          <a:srcRect/>
          <a:stretch>
            <a:fillRect/>
          </a:stretch>
        </p:blipFill>
        <p:spPr bwMode="auto">
          <a:xfrm>
            <a:off x="785786" y="3857628"/>
            <a:ext cx="3267351" cy="2448000"/>
          </a:xfrm>
          <a:prstGeom prst="rect">
            <a:avLst/>
          </a:prstGeom>
          <a:noFill/>
          <a:ln w="9525">
            <a:noFill/>
            <a:miter lim="800000"/>
            <a:headEnd/>
            <a:tailEnd/>
          </a:ln>
          <a:effectLst/>
        </p:spPr>
      </p:pic>
      <p:sp>
        <p:nvSpPr>
          <p:cNvPr id="25" name="Textfeld 24"/>
          <p:cNvSpPr txBox="1"/>
          <p:nvPr/>
        </p:nvSpPr>
        <p:spPr>
          <a:xfrm>
            <a:off x="6429388" y="6286520"/>
            <a:ext cx="1857356" cy="246221"/>
          </a:xfrm>
          <a:prstGeom prst="rect">
            <a:avLst/>
          </a:prstGeom>
          <a:noFill/>
        </p:spPr>
        <p:txBody>
          <a:bodyPr wrap="square" rtlCol="0">
            <a:spAutoFit/>
          </a:bodyPr>
          <a:lstStyle/>
          <a:p>
            <a:pPr algn="r"/>
            <a:r>
              <a:rPr lang="de-DE" sz="1000" dirty="0" smtClean="0">
                <a:solidFill>
                  <a:schemeClr val="tx1"/>
                </a:solidFill>
              </a:rPr>
              <a:t>www.landtechnikmagazin.de</a:t>
            </a:r>
            <a:endParaRPr lang="de-DE" sz="1000" dirty="0">
              <a:solidFill>
                <a:schemeClr val="tx1"/>
              </a:solidFill>
            </a:endParaRPr>
          </a:p>
        </p:txBody>
      </p:sp>
      <p:pic>
        <p:nvPicPr>
          <p:cNvPr id="3077" name="Picture 5"/>
          <p:cNvPicPr>
            <a:picLocks noChangeAspect="1" noChangeArrowheads="1"/>
          </p:cNvPicPr>
          <p:nvPr/>
        </p:nvPicPr>
        <p:blipFill>
          <a:blip r:embed="rId3"/>
          <a:srcRect/>
          <a:stretch>
            <a:fillRect/>
          </a:stretch>
        </p:blipFill>
        <p:spPr bwMode="auto">
          <a:xfrm>
            <a:off x="4786314" y="3857628"/>
            <a:ext cx="3513496" cy="24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Reifen - Zusammenfassung </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89</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graphicFrame>
        <p:nvGraphicFramePr>
          <p:cNvPr id="7" name="Tabelle 6"/>
          <p:cNvGraphicFramePr>
            <a:graphicFrameLocks noGrp="1"/>
          </p:cNvGraphicFramePr>
          <p:nvPr/>
        </p:nvGraphicFramePr>
        <p:xfrm>
          <a:off x="928662" y="1500174"/>
          <a:ext cx="6905652" cy="3207085"/>
        </p:xfrm>
        <a:graphic>
          <a:graphicData uri="http://schemas.openxmlformats.org/drawingml/2006/table">
            <a:tbl>
              <a:tblPr firstRow="1" bandRow="1">
                <a:tableStyleId>{5C22544A-7EE6-4342-B048-85BDC9FD1C3A}</a:tableStyleId>
              </a:tblPr>
              <a:tblGrid>
                <a:gridCol w="2481712">
                  <a:extLst>
                    <a:ext uri="{9D8B030D-6E8A-4147-A177-3AD203B41FA5}">
                      <a16:colId xmlns:a16="http://schemas.microsoft.com/office/drawing/2014/main" val="20000"/>
                    </a:ext>
                  </a:extLst>
                </a:gridCol>
                <a:gridCol w="1456671">
                  <a:extLst>
                    <a:ext uri="{9D8B030D-6E8A-4147-A177-3AD203B41FA5}">
                      <a16:colId xmlns:a16="http://schemas.microsoft.com/office/drawing/2014/main" val="20001"/>
                    </a:ext>
                  </a:extLst>
                </a:gridCol>
                <a:gridCol w="1240856">
                  <a:extLst>
                    <a:ext uri="{9D8B030D-6E8A-4147-A177-3AD203B41FA5}">
                      <a16:colId xmlns:a16="http://schemas.microsoft.com/office/drawing/2014/main" val="20002"/>
                    </a:ext>
                  </a:extLst>
                </a:gridCol>
                <a:gridCol w="1726413">
                  <a:extLst>
                    <a:ext uri="{9D8B030D-6E8A-4147-A177-3AD203B41FA5}">
                      <a16:colId xmlns:a16="http://schemas.microsoft.com/office/drawing/2014/main" val="20003"/>
                    </a:ext>
                  </a:extLst>
                </a:gridCol>
              </a:tblGrid>
              <a:tr h="458155">
                <a:tc>
                  <a:txBody>
                    <a:bodyPr/>
                    <a:lstStyle/>
                    <a:p>
                      <a:endParaRPr lang="de-DE" dirty="0"/>
                    </a:p>
                  </a:txBody>
                  <a:tcPr/>
                </a:tc>
                <a:tc>
                  <a:txBody>
                    <a:bodyPr/>
                    <a:lstStyle/>
                    <a:p>
                      <a:r>
                        <a:rPr lang="de-DE" dirty="0" smtClean="0"/>
                        <a:t>Straße</a:t>
                      </a:r>
                      <a:endParaRPr lang="de-DE" dirty="0"/>
                    </a:p>
                  </a:txBody>
                  <a:tcPr/>
                </a:tc>
                <a:tc>
                  <a:txBody>
                    <a:bodyPr/>
                    <a:lstStyle/>
                    <a:p>
                      <a:r>
                        <a:rPr lang="de-DE" dirty="0" smtClean="0"/>
                        <a:t>Acker </a:t>
                      </a:r>
                      <a:endParaRPr lang="de-DE" dirty="0"/>
                    </a:p>
                  </a:txBody>
                  <a:tcPr/>
                </a:tc>
                <a:tc>
                  <a:txBody>
                    <a:bodyPr/>
                    <a:lstStyle/>
                    <a:p>
                      <a:r>
                        <a:rPr lang="de-DE" dirty="0" smtClean="0"/>
                        <a:t>Grünland</a:t>
                      </a:r>
                      <a:endParaRPr lang="de-DE" dirty="0"/>
                    </a:p>
                  </a:txBody>
                  <a:tcPr/>
                </a:tc>
                <a:extLst>
                  <a:ext uri="{0D108BD9-81ED-4DB2-BD59-A6C34878D82A}">
                    <a16:rowId xmlns:a16="http://schemas.microsoft.com/office/drawing/2014/main" val="10000"/>
                  </a:ext>
                </a:extLst>
              </a:tr>
              <a:tr h="458155">
                <a:tc>
                  <a:txBody>
                    <a:bodyPr/>
                    <a:lstStyle/>
                    <a:p>
                      <a:r>
                        <a:rPr lang="de-DE" dirty="0" smtClean="0"/>
                        <a:t>Radial-Reifen</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extLst>
                  <a:ext uri="{0D108BD9-81ED-4DB2-BD59-A6C34878D82A}">
                    <a16:rowId xmlns:a16="http://schemas.microsoft.com/office/drawing/2014/main" val="10001"/>
                  </a:ext>
                </a:extLst>
              </a:tr>
              <a:tr h="458155">
                <a:tc>
                  <a:txBody>
                    <a:bodyPr/>
                    <a:lstStyle/>
                    <a:p>
                      <a:r>
                        <a:rPr lang="de-DE" dirty="0" smtClean="0"/>
                        <a:t>Diagonal-Reifen</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extLst>
                  <a:ext uri="{0D108BD9-81ED-4DB2-BD59-A6C34878D82A}">
                    <a16:rowId xmlns:a16="http://schemas.microsoft.com/office/drawing/2014/main" val="10002"/>
                  </a:ext>
                </a:extLst>
              </a:tr>
              <a:tr h="458155">
                <a:tc>
                  <a:txBody>
                    <a:bodyPr/>
                    <a:lstStyle/>
                    <a:p>
                      <a:r>
                        <a:rPr lang="de-DE" dirty="0" smtClean="0"/>
                        <a:t>Stollenanteil</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extLst>
                  <a:ext uri="{0D108BD9-81ED-4DB2-BD59-A6C34878D82A}">
                    <a16:rowId xmlns:a16="http://schemas.microsoft.com/office/drawing/2014/main" val="10003"/>
                  </a:ext>
                </a:extLst>
              </a:tr>
              <a:tr h="458155">
                <a:tc>
                  <a:txBody>
                    <a:bodyPr/>
                    <a:lstStyle/>
                    <a:p>
                      <a:r>
                        <a:rPr lang="de-DE" dirty="0" smtClean="0"/>
                        <a:t>Luftdruck</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extLst>
                  <a:ext uri="{0D108BD9-81ED-4DB2-BD59-A6C34878D82A}">
                    <a16:rowId xmlns:a16="http://schemas.microsoft.com/office/drawing/2014/main" val="10004"/>
                  </a:ext>
                </a:extLst>
              </a:tr>
              <a:tr h="458155">
                <a:tc>
                  <a:txBody>
                    <a:bodyPr/>
                    <a:lstStyle/>
                    <a:p>
                      <a:r>
                        <a:rPr lang="de-DE" dirty="0" smtClean="0"/>
                        <a:t>Reifenbreite</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extLst>
                  <a:ext uri="{0D108BD9-81ED-4DB2-BD59-A6C34878D82A}">
                    <a16:rowId xmlns:a16="http://schemas.microsoft.com/office/drawing/2014/main" val="10005"/>
                  </a:ext>
                </a:extLst>
              </a:tr>
              <a:tr h="458155">
                <a:tc>
                  <a:txBody>
                    <a:bodyPr/>
                    <a:lstStyle/>
                    <a:p>
                      <a:r>
                        <a:rPr lang="de-DE" dirty="0" smtClean="0"/>
                        <a:t>Reifenhöhe (Flanken)</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tc>
                  <a:txBody>
                    <a:bodyPr/>
                    <a:lstStyle/>
                    <a:p>
                      <a:pPr algn="ctr"/>
                      <a:r>
                        <a:rPr lang="de-DE" dirty="0" smtClean="0"/>
                        <a:t>++</a:t>
                      </a:r>
                      <a:endParaRPr lang="de-DE" dirty="0"/>
                    </a:p>
                  </a:txBody>
                  <a:tcPr/>
                </a:tc>
                <a:extLst>
                  <a:ext uri="{0D108BD9-81ED-4DB2-BD59-A6C34878D82A}">
                    <a16:rowId xmlns:a16="http://schemas.microsoft.com/office/drawing/2014/main" val="10006"/>
                  </a:ext>
                </a:extLst>
              </a:tr>
            </a:tbl>
          </a:graphicData>
        </a:graphic>
      </p:graphicFrame>
      <p:sp>
        <p:nvSpPr>
          <p:cNvPr id="8" name="Textfeld 7"/>
          <p:cNvSpPr txBox="1"/>
          <p:nvPr/>
        </p:nvSpPr>
        <p:spPr>
          <a:xfrm>
            <a:off x="1142976" y="5072074"/>
            <a:ext cx="6000792" cy="584775"/>
          </a:xfrm>
          <a:prstGeom prst="rect">
            <a:avLst/>
          </a:prstGeom>
          <a:noFill/>
        </p:spPr>
        <p:txBody>
          <a:bodyPr wrap="square" rtlCol="0">
            <a:spAutoFit/>
          </a:bodyPr>
          <a:lstStyle/>
          <a:p>
            <a:pPr algn="l"/>
            <a:r>
              <a:rPr lang="de-DE" sz="1600" dirty="0" smtClean="0">
                <a:solidFill>
                  <a:schemeClr val="tx1"/>
                </a:solidFill>
              </a:rPr>
              <a:t>++	gut geeignet, hoch, breit</a:t>
            </a:r>
          </a:p>
          <a:p>
            <a:pPr algn="l"/>
            <a:r>
              <a:rPr lang="de-DE" sz="1600" dirty="0" smtClean="0">
                <a:solidFill>
                  <a:schemeClr val="tx1"/>
                </a:solidFill>
              </a:rPr>
              <a:t>  - 	wenig geeignet, niedrig, schmal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ctr"/>
            <a:r>
              <a:rPr lang="de-DE" dirty="0" smtClean="0"/>
              <a:t>Kenntlichmachung von Anhängern</a:t>
            </a:r>
            <a:endParaRPr lang="de-DE" dirty="0"/>
          </a:p>
        </p:txBody>
      </p:sp>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9</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5" name="Textfeld 24"/>
          <p:cNvSpPr txBox="1"/>
          <p:nvPr/>
        </p:nvSpPr>
        <p:spPr>
          <a:xfrm>
            <a:off x="2428860" y="5286388"/>
            <a:ext cx="5286380" cy="246221"/>
          </a:xfrm>
          <a:prstGeom prst="rect">
            <a:avLst/>
          </a:prstGeom>
          <a:noFill/>
        </p:spPr>
        <p:txBody>
          <a:bodyPr wrap="square" rtlCol="0">
            <a:spAutoFit/>
          </a:bodyPr>
          <a:lstStyle/>
          <a:p>
            <a:pPr algn="r"/>
            <a:r>
              <a:rPr lang="de-DE" sz="1000" dirty="0" smtClean="0">
                <a:solidFill>
                  <a:schemeClr val="tx1"/>
                </a:solidFill>
              </a:rPr>
              <a:t>Broschüre: Land- oder forstwirtschaftliche Fahrzeuge im Straßenverkehr</a:t>
            </a:r>
            <a:endParaRPr lang="de-DE" sz="1000" dirty="0">
              <a:solidFill>
                <a:schemeClr val="tx1"/>
              </a:solidFill>
            </a:endParaRPr>
          </a:p>
        </p:txBody>
      </p:sp>
      <p:sp>
        <p:nvSpPr>
          <p:cNvPr id="12" name="Textfeld 11"/>
          <p:cNvSpPr txBox="1"/>
          <p:nvPr/>
        </p:nvSpPr>
        <p:spPr>
          <a:xfrm>
            <a:off x="1071538" y="5500702"/>
            <a:ext cx="7286676" cy="584775"/>
          </a:xfrm>
          <a:prstGeom prst="rect">
            <a:avLst/>
          </a:prstGeom>
          <a:noFill/>
        </p:spPr>
        <p:txBody>
          <a:bodyPr wrap="square" rtlCol="0">
            <a:spAutoFit/>
          </a:bodyPr>
          <a:lstStyle/>
          <a:p>
            <a:pPr marL="342900" lvl="0" indent="-342900" algn="l" defTabSz="457200">
              <a:spcBef>
                <a:spcPct val="20000"/>
              </a:spcBef>
              <a:buClr>
                <a:srgbClr val="71AD2A"/>
              </a:buClr>
              <a:defRPr/>
            </a:pPr>
            <a:r>
              <a:rPr lang="de-DE" sz="1600" kern="0" dirty="0" smtClean="0">
                <a:solidFill>
                  <a:schemeClr val="tx1"/>
                </a:solidFill>
                <a:sym typeface="Wingdings" pitchFamily="2" charset="2"/>
              </a:rPr>
              <a:t>  </a:t>
            </a:r>
            <a:r>
              <a:rPr lang="de-DE" sz="1600" kern="0" dirty="0" smtClean="0">
                <a:solidFill>
                  <a:schemeClr val="tx1"/>
                </a:solidFill>
              </a:rPr>
              <a:t>Vorgeschriebene Beleuchtungseinrichtungen müssen ständig angebracht und betriebsbereit sein (siehe auch§53 StVZO)</a:t>
            </a:r>
          </a:p>
        </p:txBody>
      </p:sp>
      <p:pic>
        <p:nvPicPr>
          <p:cNvPr id="8196" name="Picture 4"/>
          <p:cNvPicPr>
            <a:picLocks noChangeAspect="1" noChangeArrowheads="1"/>
          </p:cNvPicPr>
          <p:nvPr/>
        </p:nvPicPr>
        <p:blipFill>
          <a:blip r:embed="rId2"/>
          <a:srcRect/>
          <a:stretch>
            <a:fillRect/>
          </a:stretch>
        </p:blipFill>
        <p:spPr bwMode="auto">
          <a:xfrm>
            <a:off x="1285851" y="928666"/>
            <a:ext cx="6840000" cy="4359121"/>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r>
              <a:rPr lang="de-DE" dirty="0" smtClean="0"/>
              <a:t>Folie </a:t>
            </a:r>
            <a:fld id="{845AF227-181F-4BAE-AD5B-0AE74089683F}" type="slidenum">
              <a:rPr lang="de-DE" smtClean="0"/>
              <a:pPr/>
              <a:t>90</a:t>
            </a:fld>
            <a:endParaRPr lang="de-DE" dirty="0"/>
          </a:p>
        </p:txBody>
      </p:sp>
      <p:sp>
        <p:nvSpPr>
          <p:cNvPr id="14" name="Fußzeilenplatzhalter 3"/>
          <p:cNvSpPr>
            <a:spLocks noGrp="1"/>
          </p:cNvSpPr>
          <p:nvPr>
            <p:ph type="ftr" sz="quarter" idx="11"/>
          </p:nvPr>
        </p:nvSpPr>
        <p:spPr/>
        <p:txBody>
          <a:bodyPr/>
          <a:lstStyle/>
          <a:p>
            <a:r>
              <a:rPr lang="de-DE" dirty="0" smtClean="0"/>
              <a:t>HSWT    Prof. Dr. U. Groß.           	LE :   Landwirtschaftliches Transportwesen</a:t>
            </a:r>
            <a:endParaRPr lang="de-DE" dirty="0"/>
          </a:p>
        </p:txBody>
      </p:sp>
      <p:sp>
        <p:nvSpPr>
          <p:cNvPr id="21" name="Ellipse 20"/>
          <p:cNvSpPr/>
          <p:nvPr/>
        </p:nvSpPr>
        <p:spPr bwMode="auto">
          <a:xfrm>
            <a:off x="3214678" y="2500306"/>
            <a:ext cx="2643206" cy="1357322"/>
          </a:xfrm>
          <a:prstGeom prst="ellipse">
            <a:avLst/>
          </a:prstGeom>
          <a:solidFill>
            <a:srgbClr val="92D05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de-DE" sz="2400" dirty="0" smtClean="0">
                <a:solidFill>
                  <a:schemeClr val="tx1"/>
                </a:solidFill>
                <a:latin typeface="Arial" pitchFamily="34" charset="0"/>
              </a:rPr>
              <a:t>Bereifungen</a:t>
            </a:r>
            <a:endParaRPr kumimoji="0" lang="de-DE" sz="2400" b="0" i="0" u="none" strike="noStrike" cap="none" normalizeH="0" baseline="0" dirty="0" smtClean="0">
              <a:ln>
                <a:noFill/>
              </a:ln>
              <a:solidFill>
                <a:schemeClr val="tx1"/>
              </a:solidFill>
              <a:effectLst/>
              <a:latin typeface="Arial" pitchFamily="34" charset="0"/>
            </a:endParaRPr>
          </a:p>
        </p:txBody>
      </p:sp>
      <p:sp>
        <p:nvSpPr>
          <p:cNvPr id="28" name="Textfeld 27"/>
          <p:cNvSpPr txBox="1"/>
          <p:nvPr/>
        </p:nvSpPr>
        <p:spPr>
          <a:xfrm>
            <a:off x="857224" y="2643182"/>
            <a:ext cx="1857356" cy="246221"/>
          </a:xfrm>
          <a:prstGeom prst="rect">
            <a:avLst/>
          </a:prstGeom>
          <a:noFill/>
        </p:spPr>
        <p:txBody>
          <a:bodyPr wrap="square" rtlCol="0">
            <a:spAutoFit/>
          </a:bodyPr>
          <a:lstStyle/>
          <a:p>
            <a:pPr algn="r"/>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9/2002</a:t>
            </a:r>
            <a:endParaRPr lang="de-DE" sz="1000" dirty="0">
              <a:solidFill>
                <a:schemeClr val="tx1"/>
              </a:solidFill>
            </a:endParaRPr>
          </a:p>
        </p:txBody>
      </p:sp>
      <p:sp>
        <p:nvSpPr>
          <p:cNvPr id="29" name="Textfeld 28"/>
          <p:cNvSpPr txBox="1"/>
          <p:nvPr/>
        </p:nvSpPr>
        <p:spPr>
          <a:xfrm>
            <a:off x="4143372" y="6286520"/>
            <a:ext cx="1857356" cy="246221"/>
          </a:xfrm>
          <a:prstGeom prst="rect">
            <a:avLst/>
          </a:prstGeom>
          <a:noFill/>
        </p:spPr>
        <p:txBody>
          <a:bodyPr wrap="square" rtlCol="0">
            <a:spAutoFit/>
          </a:bodyPr>
          <a:lstStyle/>
          <a:p>
            <a:pPr algn="r"/>
            <a:r>
              <a:rPr lang="de-DE" sz="1000" dirty="0" smtClean="0">
                <a:solidFill>
                  <a:schemeClr val="tx1"/>
                </a:solidFill>
              </a:rPr>
              <a:t>www.fuchs1.at</a:t>
            </a:r>
            <a:endParaRPr lang="de-DE" sz="1000" dirty="0">
              <a:solidFill>
                <a:schemeClr val="tx1"/>
              </a:solidFill>
            </a:endParaRPr>
          </a:p>
        </p:txBody>
      </p:sp>
      <p:sp>
        <p:nvSpPr>
          <p:cNvPr id="27" name="Textfeld 26"/>
          <p:cNvSpPr txBox="1"/>
          <p:nvPr/>
        </p:nvSpPr>
        <p:spPr>
          <a:xfrm>
            <a:off x="4714876" y="2357430"/>
            <a:ext cx="1857356" cy="246221"/>
          </a:xfrm>
          <a:prstGeom prst="rect">
            <a:avLst/>
          </a:prstGeom>
          <a:noFill/>
        </p:spPr>
        <p:txBody>
          <a:bodyPr wrap="square" rtlCol="0">
            <a:spAutoFit/>
          </a:bodyPr>
          <a:lstStyle/>
          <a:p>
            <a:pPr algn="r"/>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2/2014</a:t>
            </a:r>
            <a:endParaRPr lang="de-DE" sz="1000" dirty="0">
              <a:solidFill>
                <a:schemeClr val="tx1"/>
              </a:solidFill>
            </a:endParaRPr>
          </a:p>
        </p:txBody>
      </p:sp>
      <p:pic>
        <p:nvPicPr>
          <p:cNvPr id="4098" name="Picture 2"/>
          <p:cNvPicPr>
            <a:picLocks noChangeAspect="1" noChangeArrowheads="1"/>
          </p:cNvPicPr>
          <p:nvPr/>
        </p:nvPicPr>
        <p:blipFill>
          <a:blip r:embed="rId2" cstate="print"/>
          <a:srcRect/>
          <a:stretch>
            <a:fillRect/>
          </a:stretch>
        </p:blipFill>
        <p:spPr bwMode="auto">
          <a:xfrm>
            <a:off x="3643306" y="0"/>
            <a:ext cx="2880000" cy="2351759"/>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285720" y="3071810"/>
            <a:ext cx="1952625" cy="3019425"/>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6715140" y="3429000"/>
            <a:ext cx="2124000" cy="2828544"/>
          </a:xfrm>
          <a:prstGeom prst="rect">
            <a:avLst/>
          </a:prstGeom>
          <a:noFill/>
          <a:ln w="9525">
            <a:noFill/>
            <a:miter lim="800000"/>
            <a:headEnd/>
            <a:tailEnd/>
          </a:ln>
          <a:effectLst/>
        </p:spPr>
      </p:pic>
      <p:sp>
        <p:nvSpPr>
          <p:cNvPr id="30" name="Textfeld 29"/>
          <p:cNvSpPr txBox="1"/>
          <p:nvPr/>
        </p:nvSpPr>
        <p:spPr>
          <a:xfrm>
            <a:off x="428596" y="6143644"/>
            <a:ext cx="1857356" cy="246221"/>
          </a:xfrm>
          <a:prstGeom prst="rect">
            <a:avLst/>
          </a:prstGeom>
          <a:noFill/>
        </p:spPr>
        <p:txBody>
          <a:bodyPr wrap="square" rtlCol="0">
            <a:spAutoFit/>
          </a:bodyPr>
          <a:lstStyle/>
          <a:p>
            <a:pPr algn="r"/>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a:t>
            </a:r>
            <a:r>
              <a:rPr lang="de-DE" sz="1000" dirty="0" smtClean="0">
                <a:solidFill>
                  <a:schemeClr val="tx1"/>
                </a:solidFill>
                <a:hlinkClick r:id="rId5" action="ppaction://hlinkfile"/>
              </a:rPr>
              <a:t>2/2014</a:t>
            </a:r>
            <a:endParaRPr lang="de-DE" sz="1000" dirty="0">
              <a:solidFill>
                <a:schemeClr val="tx1"/>
              </a:solidFill>
            </a:endParaRPr>
          </a:p>
        </p:txBody>
      </p:sp>
      <p:sp>
        <p:nvSpPr>
          <p:cNvPr id="31" name="Textfeld 30"/>
          <p:cNvSpPr txBox="1"/>
          <p:nvPr/>
        </p:nvSpPr>
        <p:spPr>
          <a:xfrm>
            <a:off x="7000892" y="6286520"/>
            <a:ext cx="1857356" cy="246221"/>
          </a:xfrm>
          <a:prstGeom prst="rect">
            <a:avLst/>
          </a:prstGeom>
          <a:noFill/>
        </p:spPr>
        <p:txBody>
          <a:bodyPr wrap="square" rtlCol="0">
            <a:spAutoFit/>
          </a:bodyPr>
          <a:lstStyle/>
          <a:p>
            <a:pPr algn="r"/>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2/2014</a:t>
            </a:r>
            <a:endParaRPr lang="de-DE" sz="1000" dirty="0">
              <a:solidFill>
                <a:schemeClr val="tx1"/>
              </a:solidFill>
            </a:endParaRPr>
          </a:p>
        </p:txBody>
      </p:sp>
      <p:sp>
        <p:nvSpPr>
          <p:cNvPr id="32" name="Textfeld 31"/>
          <p:cNvSpPr txBox="1"/>
          <p:nvPr/>
        </p:nvSpPr>
        <p:spPr>
          <a:xfrm>
            <a:off x="7000892" y="3000372"/>
            <a:ext cx="1857356" cy="246221"/>
          </a:xfrm>
          <a:prstGeom prst="rect">
            <a:avLst/>
          </a:prstGeom>
          <a:noFill/>
        </p:spPr>
        <p:txBody>
          <a:bodyPr wrap="square" rtlCol="0">
            <a:spAutoFit/>
          </a:bodyPr>
          <a:lstStyle/>
          <a:p>
            <a:pPr algn="r"/>
            <a:r>
              <a:rPr lang="de-DE" sz="1000" dirty="0" smtClean="0">
                <a:solidFill>
                  <a:schemeClr val="tx1"/>
                </a:solidFill>
              </a:rPr>
              <a:t>top </a:t>
            </a:r>
            <a:r>
              <a:rPr lang="de-DE" sz="1000" dirty="0" err="1" smtClean="0">
                <a:solidFill>
                  <a:schemeClr val="tx1"/>
                </a:solidFill>
              </a:rPr>
              <a:t>agrar</a:t>
            </a:r>
            <a:r>
              <a:rPr lang="de-DE" sz="1000" dirty="0" smtClean="0">
                <a:solidFill>
                  <a:schemeClr val="tx1"/>
                </a:solidFill>
              </a:rPr>
              <a:t> 2/2014</a:t>
            </a:r>
            <a:endParaRPr lang="de-DE" sz="1000" dirty="0">
              <a:solidFill>
                <a:schemeClr val="tx1"/>
              </a:solidFill>
            </a:endParaRPr>
          </a:p>
        </p:txBody>
      </p:sp>
      <p:pic>
        <p:nvPicPr>
          <p:cNvPr id="4102" name="Picture 6"/>
          <p:cNvPicPr>
            <a:picLocks noChangeAspect="1" noChangeArrowheads="1"/>
          </p:cNvPicPr>
          <p:nvPr/>
        </p:nvPicPr>
        <p:blipFill>
          <a:blip r:embed="rId6"/>
          <a:srcRect/>
          <a:stretch>
            <a:fillRect/>
          </a:stretch>
        </p:blipFill>
        <p:spPr bwMode="auto">
          <a:xfrm>
            <a:off x="3143240" y="3929066"/>
            <a:ext cx="2860000" cy="2340000"/>
          </a:xfrm>
          <a:prstGeom prst="rect">
            <a:avLst/>
          </a:prstGeom>
          <a:noFill/>
          <a:ln w="9525">
            <a:noFill/>
            <a:miter lim="800000"/>
            <a:headEnd/>
            <a:tailEnd/>
          </a:ln>
          <a:effectLst/>
        </p:spPr>
      </p:pic>
      <p:pic>
        <p:nvPicPr>
          <p:cNvPr id="4105" name="Picture 9"/>
          <p:cNvPicPr>
            <a:picLocks noChangeAspect="1" noChangeArrowheads="1"/>
          </p:cNvPicPr>
          <p:nvPr/>
        </p:nvPicPr>
        <p:blipFill>
          <a:blip r:embed="rId7"/>
          <a:srcRect/>
          <a:stretch>
            <a:fillRect/>
          </a:stretch>
        </p:blipFill>
        <p:spPr bwMode="auto">
          <a:xfrm>
            <a:off x="7072330" y="0"/>
            <a:ext cx="1733550" cy="26479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8"/>
          <a:srcRect/>
          <a:stretch>
            <a:fillRect/>
          </a:stretch>
        </p:blipFill>
        <p:spPr bwMode="auto">
          <a:xfrm>
            <a:off x="357158" y="0"/>
            <a:ext cx="2333625" cy="2647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MS PGothic"/>
        <a:cs typeface="Arial"/>
      </a:majorFont>
      <a:minorFont>
        <a:latin typeface="Arial"/>
        <a:ea typeface="MS PGothic"/>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MS PGothic"/>
        <a:cs typeface="Arial"/>
      </a:majorFont>
      <a:minorFont>
        <a:latin typeface="Arial"/>
        <a:ea typeface="MS PGothic"/>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bg2"/>
            </a:solidFill>
            <a:effectLst/>
            <a:latin typeface="Arial" pitchFamily="34"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5890</Words>
  <Application>Microsoft Office PowerPoint</Application>
  <PresentationFormat>Bildschirmpräsentation (4:3)</PresentationFormat>
  <Paragraphs>1203</Paragraphs>
  <Slides>90</Slides>
  <Notes>11</Notes>
  <HiddenSlides>8</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90</vt:i4>
      </vt:variant>
    </vt:vector>
  </HeadingPairs>
  <TitlesOfParts>
    <vt:vector size="100" baseType="lpstr">
      <vt:lpstr>ＭＳ Ｐゴシック</vt:lpstr>
      <vt:lpstr>ＭＳ Ｐゴシック</vt:lpstr>
      <vt:lpstr>Arial</vt:lpstr>
      <vt:lpstr>Arial Unicode MS</vt:lpstr>
      <vt:lpstr>Univers</vt:lpstr>
      <vt:lpstr>Wingdings</vt:lpstr>
      <vt:lpstr>1_alleSeiten</vt:lpstr>
      <vt:lpstr>2_alleSeiten</vt:lpstr>
      <vt:lpstr>3_alleSeiten</vt:lpstr>
      <vt:lpstr>4_alleSeiten</vt:lpstr>
      <vt:lpstr>  Landwirtschaftliches Transportwesen</vt:lpstr>
      <vt:lpstr>Gliederung</vt:lpstr>
      <vt:lpstr>PowerPoint-Präsentation</vt:lpstr>
      <vt:lpstr>Gesetzliche Grundlagen</vt:lpstr>
      <vt:lpstr>Anforderungen an Anhänger</vt:lpstr>
      <vt:lpstr>Zulässige Zugkombinationen im lof-Betrieb</vt:lpstr>
      <vt:lpstr>Zulässige Zugkombinationen im lof-Betrieb</vt:lpstr>
      <vt:lpstr>Abmessungen</vt:lpstr>
      <vt:lpstr>Kenntlichmachung von Anhängern</vt:lpstr>
      <vt:lpstr>Anhängevorrichtungen</vt:lpstr>
      <vt:lpstr> Kombination der an Traktoren in Deutschland eingesetzten Anhängevorrichtungen mit den zugehörigen Zugösen und die in den Normen und der StVZO genannten maximalen Stützlasten. Die maximalen Stützlasten können auf Grund von Einzelgenehmigungen höher sein (Uhlig, 2001; erweitert)</vt:lpstr>
      <vt:lpstr>Höhenverstellbare Bolzenkupplung</vt:lpstr>
      <vt:lpstr>Bolzenkupplung</vt:lpstr>
      <vt:lpstr>Mindestschwenkwinkel der Zugöse in einer Anhängerkupplung</vt:lpstr>
      <vt:lpstr>Kugelkopfkupplung 80 mm</vt:lpstr>
      <vt:lpstr>Kugelkopfkupplung 50 mm</vt:lpstr>
      <vt:lpstr>Kugelkopfkupplung 110 &amp; 150 mm</vt:lpstr>
      <vt:lpstr>Kugelkopfkupplung</vt:lpstr>
      <vt:lpstr>Unterlenker</vt:lpstr>
      <vt:lpstr>Unterlenker</vt:lpstr>
      <vt:lpstr>Ackerschiene</vt:lpstr>
      <vt:lpstr>Zugpendel</vt:lpstr>
      <vt:lpstr>Zugpendel</vt:lpstr>
      <vt:lpstr>Hitchhaken und Hitchöse</vt:lpstr>
      <vt:lpstr>PowerPoint-Präsentation</vt:lpstr>
      <vt:lpstr>PowerPoint-Präsentation</vt:lpstr>
      <vt:lpstr>Hitchhaken    Piton-Fixe</vt:lpstr>
      <vt:lpstr>PowerPoint-Präsentation</vt:lpstr>
      <vt:lpstr>Verschleißgrenzen der wichtigsten Anhängevorrichtungen</vt:lpstr>
      <vt:lpstr>PowerPoint-Präsentation</vt:lpstr>
      <vt:lpstr> Kugelkopfkupplungen</vt:lpstr>
      <vt:lpstr>Walterscheid Universallehre</vt:lpstr>
      <vt:lpstr>PowerPoint-Präsentation</vt:lpstr>
      <vt:lpstr>PowerPoint-Präsentation</vt:lpstr>
      <vt:lpstr>Starrdeichselanhänger</vt:lpstr>
      <vt:lpstr>Starrdeichselanhänger</vt:lpstr>
      <vt:lpstr>Gelenkdeichselanhänger</vt:lpstr>
      <vt:lpstr>Gelenkdeichselanhänger</vt:lpstr>
      <vt:lpstr>Sattelanhänger</vt:lpstr>
      <vt:lpstr>Dolly-Achse mit Sattelkupplung</vt:lpstr>
      <vt:lpstr>Sattelkupplung</vt:lpstr>
      <vt:lpstr>Sattelanhänger</vt:lpstr>
      <vt:lpstr>PowerPoint-Präsentation</vt:lpstr>
      <vt:lpstr>Kipper</vt:lpstr>
      <vt:lpstr>Abschiebewagen</vt:lpstr>
      <vt:lpstr>Abschiebewagen</vt:lpstr>
      <vt:lpstr>Fliegl Abschiebewagen</vt:lpstr>
      <vt:lpstr>Kratzbodenanhänger</vt:lpstr>
      <vt:lpstr>Kratzbodenanhänger</vt:lpstr>
      <vt:lpstr>Kratzbodenanhänger</vt:lpstr>
      <vt:lpstr>Rollbandwagen</vt:lpstr>
      <vt:lpstr>Rollbandwagen</vt:lpstr>
      <vt:lpstr>Rollbandwagen</vt:lpstr>
      <vt:lpstr>Rollband-Abschiebewagen</vt:lpstr>
      <vt:lpstr>Hakenlift-Abrollkipper</vt:lpstr>
      <vt:lpstr>Hakenlift-Abrollkipper</vt:lpstr>
      <vt:lpstr>Hakenlift-Abrollkipper</vt:lpstr>
      <vt:lpstr>PowerPoint-Präsentation</vt:lpstr>
      <vt:lpstr>Pritschenaufbau</vt:lpstr>
      <vt:lpstr>  Pritschenaufbau</vt:lpstr>
      <vt:lpstr>Mulde/Wanne</vt:lpstr>
      <vt:lpstr>Plattform</vt:lpstr>
      <vt:lpstr>PowerPoint-Präsentation</vt:lpstr>
      <vt:lpstr>Rollplane</vt:lpstr>
      <vt:lpstr>Schiebeplane</vt:lpstr>
      <vt:lpstr>Abdecknetz</vt:lpstr>
      <vt:lpstr>Abdecknetz</vt:lpstr>
      <vt:lpstr>Hubdach</vt:lpstr>
      <vt:lpstr>Ballensicherung</vt:lpstr>
      <vt:lpstr>PowerPoint-Präsentation</vt:lpstr>
      <vt:lpstr>Auflaufbremse</vt:lpstr>
      <vt:lpstr>Auflaufbremse Rückfahrautomatik</vt:lpstr>
      <vt:lpstr>Auflaufbremse</vt:lpstr>
      <vt:lpstr>Hydraulische Bremse</vt:lpstr>
      <vt:lpstr>Hydraulische Bremse</vt:lpstr>
      <vt:lpstr>Hydraullische Bremse</vt:lpstr>
      <vt:lpstr>Druckluftbremse</vt:lpstr>
      <vt:lpstr>Einkreis-Druckluftbremse</vt:lpstr>
      <vt:lpstr>Zweikreis-Druckluftbremse</vt:lpstr>
      <vt:lpstr>Druckluftbremse</vt:lpstr>
      <vt:lpstr>PowerPoint-Präsentation</vt:lpstr>
      <vt:lpstr>Diagonal-Reifen</vt:lpstr>
      <vt:lpstr>Radial-Reifen</vt:lpstr>
      <vt:lpstr>Reifenprofil - Straße</vt:lpstr>
      <vt:lpstr>Reifenprofil - Acker</vt:lpstr>
      <vt:lpstr>Reifenprofil - Grünland</vt:lpstr>
      <vt:lpstr>Reifen - Dimension</vt:lpstr>
      <vt:lpstr>Reifendruck-Regelanlage</vt:lpstr>
      <vt:lpstr>Reifen - Zusammenfassung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Jan Plümecke</dc:creator>
  <cp:lastModifiedBy>Ulrich Groß</cp:lastModifiedBy>
  <cp:revision>318</cp:revision>
  <dcterms:created xsi:type="dcterms:W3CDTF">2003-03-05T10:06:00Z</dcterms:created>
  <dcterms:modified xsi:type="dcterms:W3CDTF">2023-06-29T06:56:24Z</dcterms:modified>
</cp:coreProperties>
</file>